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5" r:id="rId6"/>
    <p:sldId id="261" r:id="rId7"/>
    <p:sldId id="262" r:id="rId8"/>
    <p:sldId id="263"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4" d="100"/>
          <a:sy n="94" d="100"/>
        </p:scale>
        <p:origin x="-240"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11/17/2019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F417F-C244-4700-B33C-3AA407E45A54}"/>
              </a:ext>
            </a:extLst>
          </p:cNvPr>
          <p:cNvSpPr>
            <a:spLocks noGrp="1"/>
          </p:cNvSpPr>
          <p:nvPr>
            <p:ph type="ctrTitle"/>
          </p:nvPr>
        </p:nvSpPr>
        <p:spPr/>
        <p:txBody>
          <a:bodyPr/>
          <a:lstStyle/>
          <a:p>
            <a:r>
              <a:rPr lang="en-US" dirty="0"/>
              <a:t>SIGN LANGUAGE RECOGNITION</a:t>
            </a:r>
            <a:endParaRPr lang="en-IN" dirty="0"/>
          </a:p>
        </p:txBody>
      </p:sp>
      <p:sp>
        <p:nvSpPr>
          <p:cNvPr id="3" name="Subtitle 2">
            <a:extLst>
              <a:ext uri="{FF2B5EF4-FFF2-40B4-BE49-F238E27FC236}">
                <a16:creationId xmlns="" xmlns:a16="http://schemas.microsoft.com/office/drawing/2014/main" id="{2963F2C3-F707-451E-B5B0-AFB37DF413F4}"/>
              </a:ext>
            </a:extLst>
          </p:cNvPr>
          <p:cNvSpPr>
            <a:spLocks noGrp="1"/>
          </p:cNvSpPr>
          <p:nvPr>
            <p:ph type="subTitle" idx="1"/>
          </p:nvPr>
        </p:nvSpPr>
        <p:spPr/>
        <p:txBody>
          <a:bodyPr/>
          <a:lstStyle/>
          <a:p>
            <a:r>
              <a:rPr lang="en-US" dirty="0"/>
              <a:t>By : Vikas Thapliyal</a:t>
            </a:r>
          </a:p>
          <a:p>
            <a:r>
              <a:rPr lang="en-US" dirty="0"/>
              <a:t>Palak</a:t>
            </a:r>
          </a:p>
        </p:txBody>
      </p:sp>
    </p:spTree>
    <p:extLst>
      <p:ext uri="{BB962C8B-B14F-4D97-AF65-F5344CB8AC3E}">
        <p14:creationId xmlns="" xmlns:p14="http://schemas.microsoft.com/office/powerpoint/2010/main" val="4282143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BA5D8-FB1D-4497-B823-03CB8ED91E6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895A6220-EE46-4895-BE58-8DF78AEA6AD7}"/>
              </a:ext>
            </a:extLst>
          </p:cNvPr>
          <p:cNvSpPr>
            <a:spLocks noGrp="1"/>
          </p:cNvSpPr>
          <p:nvPr>
            <p:ph idx="1"/>
          </p:nvPr>
        </p:nvSpPr>
        <p:spPr/>
        <p:txBody>
          <a:bodyPr/>
          <a:lstStyle/>
          <a:p>
            <a:r>
              <a:rPr lang="en-US" dirty="0"/>
              <a:t>Finally this project will be about 40 to 60 % accurate and we would’ve liked to work more on this but the time constraint and the resources at hand constraint did not allowed us to do that…</a:t>
            </a:r>
          </a:p>
          <a:p>
            <a:r>
              <a:rPr lang="en-US" dirty="0"/>
              <a:t>The data is also overfitting at some point I would also like to take care of that which is a long hit and trial process.</a:t>
            </a:r>
          </a:p>
          <a:p>
            <a:pPr marL="0" indent="0">
              <a:buNone/>
            </a:pPr>
            <a:endParaRPr lang="en-IN" dirty="0"/>
          </a:p>
        </p:txBody>
      </p:sp>
    </p:spTree>
    <p:extLst>
      <p:ext uri="{BB962C8B-B14F-4D97-AF65-F5344CB8AC3E}">
        <p14:creationId xmlns="" xmlns:p14="http://schemas.microsoft.com/office/powerpoint/2010/main" val="126267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4C759-FB6D-477E-84D8-A90AE2C3AA3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B0670AAC-B657-47EB-9066-EB42DC34A03F}"/>
              </a:ext>
            </a:extLst>
          </p:cNvPr>
          <p:cNvSpPr>
            <a:spLocks noGrp="1"/>
          </p:cNvSpPr>
          <p:nvPr>
            <p:ph idx="1"/>
          </p:nvPr>
        </p:nvSpPr>
        <p:spPr/>
        <p:txBody>
          <a:bodyPr>
            <a:normAutofit fontScale="92500" lnSpcReduction="20000"/>
          </a:bodyPr>
          <a:lstStyle/>
          <a:p>
            <a:pPr marL="0" indent="0">
              <a:buNone/>
            </a:pPr>
            <a:r>
              <a:rPr lang="en-US" dirty="0"/>
              <a:t>So lets get familiar with the libraries that we’ll be using in this project as well as the dataset</a:t>
            </a:r>
          </a:p>
          <a:p>
            <a:pPr marL="0" indent="0">
              <a:buNone/>
            </a:pPr>
            <a:r>
              <a:rPr lang="en-US" dirty="0"/>
              <a:t>Well, the dataset is a augmented image dataset which has about 3000 images for each American Sign Alphabet,</a:t>
            </a:r>
          </a:p>
          <a:p>
            <a:pPr marL="0" indent="0">
              <a:buNone/>
            </a:pPr>
            <a:r>
              <a:rPr lang="en-US" dirty="0"/>
              <a:t>The libraries we used are open cv, </a:t>
            </a:r>
            <a:r>
              <a:rPr lang="en-US" dirty="0" err="1"/>
              <a:t>numpy</a:t>
            </a:r>
            <a:r>
              <a:rPr lang="en-US" dirty="0"/>
              <a:t>, matplotlib, </a:t>
            </a:r>
            <a:r>
              <a:rPr lang="en-US" dirty="0" err="1"/>
              <a:t>tensorflow</a:t>
            </a:r>
            <a:r>
              <a:rPr lang="en-US" dirty="0"/>
              <a:t>, the API </a:t>
            </a:r>
            <a:r>
              <a:rPr lang="en-US" dirty="0" err="1"/>
              <a:t>keras</a:t>
            </a:r>
            <a:r>
              <a:rPr lang="en-US" dirty="0"/>
              <a:t>..</a:t>
            </a:r>
          </a:p>
          <a:p>
            <a:pPr marL="0" indent="0">
              <a:buNone/>
            </a:pPr>
            <a:r>
              <a:rPr lang="en-US" dirty="0"/>
              <a:t>This project will generally only detect the sign and the alphabet associated with that sign but in future we might like to apply Natural Language Processing in order to predict the sentence completely and use </a:t>
            </a:r>
            <a:r>
              <a:rPr lang="en-US" dirty="0" err="1"/>
              <a:t>gTTS</a:t>
            </a:r>
            <a:r>
              <a:rPr lang="en-US" dirty="0"/>
              <a:t> to convert that text to speech and recite it through the computer..</a:t>
            </a:r>
            <a:endParaRPr lang="en-IN" dirty="0"/>
          </a:p>
        </p:txBody>
      </p:sp>
    </p:spTree>
    <p:extLst>
      <p:ext uri="{BB962C8B-B14F-4D97-AF65-F5344CB8AC3E}">
        <p14:creationId xmlns="" xmlns:p14="http://schemas.microsoft.com/office/powerpoint/2010/main" val="234365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D3D6C-C65C-45D2-914B-F3FE73C924D9}"/>
              </a:ext>
            </a:extLst>
          </p:cNvPr>
          <p:cNvSpPr>
            <a:spLocks noGrp="1"/>
          </p:cNvSpPr>
          <p:nvPr>
            <p:ph type="title"/>
          </p:nvPr>
        </p:nvSpPr>
        <p:spPr/>
        <p:txBody>
          <a:bodyPr/>
          <a:lstStyle/>
          <a:p>
            <a:r>
              <a:rPr lang="en-US" dirty="0"/>
              <a:t>PROBLEMS</a:t>
            </a:r>
            <a:endParaRPr lang="en-IN" dirty="0"/>
          </a:p>
        </p:txBody>
      </p:sp>
      <p:sp>
        <p:nvSpPr>
          <p:cNvPr id="3" name="Content Placeholder 2">
            <a:extLst>
              <a:ext uri="{FF2B5EF4-FFF2-40B4-BE49-F238E27FC236}">
                <a16:creationId xmlns="" xmlns:a16="http://schemas.microsoft.com/office/drawing/2014/main" id="{F29636B9-FEC2-4C98-A062-A210512689AD}"/>
              </a:ext>
            </a:extLst>
          </p:cNvPr>
          <p:cNvSpPr>
            <a:spLocks noGrp="1"/>
          </p:cNvSpPr>
          <p:nvPr>
            <p:ph idx="1"/>
          </p:nvPr>
        </p:nvSpPr>
        <p:spPr/>
        <p:txBody>
          <a:bodyPr>
            <a:normAutofit fontScale="92500" lnSpcReduction="10000"/>
          </a:bodyPr>
          <a:lstStyle/>
          <a:p>
            <a:r>
              <a:rPr lang="en-US" dirty="0"/>
              <a:t>Firstly we all know that using IOT based gloves and other measures such as distance analysis and other IOT based projects slowly get very expensive ..</a:t>
            </a:r>
          </a:p>
          <a:p>
            <a:r>
              <a:rPr lang="en-US" dirty="0"/>
              <a:t>To overcome this I tried a project which can do the same things as a IOT based maybe even better sometimes using image recognition.</a:t>
            </a:r>
          </a:p>
          <a:p>
            <a:r>
              <a:rPr lang="en-US" dirty="0"/>
              <a:t>Understanding dumb people through sign language has always been a challenge for an average man…</a:t>
            </a:r>
          </a:p>
          <a:p>
            <a:r>
              <a:rPr lang="en-US" dirty="0"/>
              <a:t>So the solution to that was using image recognition to create finally an app that can do that for us…</a:t>
            </a:r>
            <a:endParaRPr lang="en-IN" dirty="0"/>
          </a:p>
        </p:txBody>
      </p:sp>
    </p:spTree>
    <p:extLst>
      <p:ext uri="{BB962C8B-B14F-4D97-AF65-F5344CB8AC3E}">
        <p14:creationId xmlns="" xmlns:p14="http://schemas.microsoft.com/office/powerpoint/2010/main" val="123518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B05A2-7DC7-42F4-B8EC-12A65FA22128}"/>
              </a:ext>
            </a:extLst>
          </p:cNvPr>
          <p:cNvSpPr>
            <a:spLocks noGrp="1"/>
          </p:cNvSpPr>
          <p:nvPr>
            <p:ph type="title"/>
          </p:nvPr>
        </p:nvSpPr>
        <p:spPr/>
        <p:txBody>
          <a:bodyPr/>
          <a:lstStyle/>
          <a:p>
            <a:r>
              <a:rPr lang="en-IN" dirty="0" smtClean="0"/>
              <a:t>MODULES</a:t>
            </a:r>
            <a:endParaRPr lang="en-IN" dirty="0"/>
          </a:p>
        </p:txBody>
      </p:sp>
      <p:sp>
        <p:nvSpPr>
          <p:cNvPr id="3" name="Content Placeholder 2">
            <a:extLst>
              <a:ext uri="{FF2B5EF4-FFF2-40B4-BE49-F238E27FC236}">
                <a16:creationId xmlns="" xmlns:a16="http://schemas.microsoft.com/office/drawing/2014/main" id="{92403D5A-51D8-4E7C-BD8A-F5CE082D06D4}"/>
              </a:ext>
            </a:extLst>
          </p:cNvPr>
          <p:cNvSpPr>
            <a:spLocks noGrp="1"/>
          </p:cNvSpPr>
          <p:nvPr>
            <p:ph idx="1"/>
          </p:nvPr>
        </p:nvSpPr>
        <p:spPr/>
        <p:txBody>
          <a:bodyPr>
            <a:normAutofit fontScale="92500" lnSpcReduction="10000"/>
          </a:bodyPr>
          <a:lstStyle/>
          <a:p>
            <a:endParaRPr lang="en-IN" dirty="0" smtClean="0"/>
          </a:p>
          <a:p>
            <a:endParaRPr lang="en-IN" dirty="0" smtClean="0"/>
          </a:p>
          <a:p>
            <a:endParaRPr lang="en-IN" dirty="0" smtClean="0"/>
          </a:p>
          <a:p>
            <a:endParaRPr lang="en-IN" dirty="0" smtClean="0"/>
          </a:p>
          <a:p>
            <a:endParaRPr lang="en-IN" dirty="0" smtClean="0"/>
          </a:p>
          <a:p>
            <a:r>
              <a:rPr lang="en-IN" dirty="0" smtClean="0"/>
              <a:t>The basic functionality of these modules has already been explained above and the </a:t>
            </a:r>
            <a:r>
              <a:rPr lang="en-IN" dirty="0" err="1" smtClean="0"/>
              <a:t>load_models</a:t>
            </a:r>
            <a:r>
              <a:rPr lang="en-IN" dirty="0" smtClean="0"/>
              <a:t> is used to load a pre trained model that we created using </a:t>
            </a:r>
            <a:r>
              <a:rPr lang="en-IN" dirty="0" err="1" smtClean="0"/>
              <a:t>keras</a:t>
            </a:r>
            <a:r>
              <a:rPr lang="en-IN" dirty="0" smtClean="0"/>
              <a:t> </a:t>
            </a:r>
            <a:r>
              <a:rPr lang="en-IN" dirty="0" err="1" smtClean="0"/>
              <a:t>api</a:t>
            </a:r>
            <a:endParaRPr lang="en-IN" dirty="0"/>
          </a:p>
        </p:txBody>
      </p:sp>
      <p:pic>
        <p:nvPicPr>
          <p:cNvPr id="1026" name="Picture 2" descr="C:\Users\Vikas Thapliyal\Desktop\Capture.PNG"/>
          <p:cNvPicPr>
            <a:picLocks noChangeAspect="1" noChangeArrowheads="1"/>
          </p:cNvPicPr>
          <p:nvPr/>
        </p:nvPicPr>
        <p:blipFill>
          <a:blip r:embed="rId2"/>
          <a:srcRect/>
          <a:stretch>
            <a:fillRect/>
          </a:stretch>
        </p:blipFill>
        <p:spPr bwMode="auto">
          <a:xfrm>
            <a:off x="1564071" y="1957170"/>
            <a:ext cx="9921876" cy="2805113"/>
          </a:xfrm>
          <a:prstGeom prst="rect">
            <a:avLst/>
          </a:prstGeom>
          <a:noFill/>
        </p:spPr>
      </p:pic>
    </p:spTree>
    <p:extLst>
      <p:ext uri="{BB962C8B-B14F-4D97-AF65-F5344CB8AC3E}">
        <p14:creationId xmlns="" xmlns:p14="http://schemas.microsoft.com/office/powerpoint/2010/main" val="2383126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FOR KERAS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C:\Users\Vikas Thapliyal\Desktop\Capture.PNG"/>
          <p:cNvPicPr>
            <a:picLocks noChangeAspect="1" noChangeArrowheads="1"/>
          </p:cNvPicPr>
          <p:nvPr/>
        </p:nvPicPr>
        <p:blipFill>
          <a:blip r:embed="rId2"/>
          <a:srcRect/>
          <a:stretch>
            <a:fillRect/>
          </a:stretch>
        </p:blipFill>
        <p:spPr bwMode="auto">
          <a:xfrm>
            <a:off x="159391" y="2816826"/>
            <a:ext cx="11883601" cy="231085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glimpse </a:t>
            </a:r>
            <a:r>
              <a:rPr lang="en-US" dirty="0" smtClean="0"/>
              <a:t>of the layers of the model:</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Vikas Thapliyal\Desktop\Capture.PNG"/>
          <p:cNvPicPr>
            <a:picLocks noChangeAspect="1" noChangeArrowheads="1"/>
          </p:cNvPicPr>
          <p:nvPr/>
        </p:nvPicPr>
        <p:blipFill>
          <a:blip r:embed="rId2"/>
          <a:srcRect/>
          <a:stretch>
            <a:fillRect/>
          </a:stretch>
        </p:blipFill>
        <p:spPr bwMode="auto">
          <a:xfrm>
            <a:off x="3337246" y="1851061"/>
            <a:ext cx="6154712" cy="44971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OUTPUTS: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Vikas Thapliyal\Pictures\Screenshots\Screenshot (12).png"/>
          <p:cNvPicPr>
            <a:picLocks noChangeAspect="1" noChangeArrowheads="1"/>
          </p:cNvPicPr>
          <p:nvPr/>
        </p:nvPicPr>
        <p:blipFill>
          <a:blip r:embed="rId2"/>
          <a:srcRect/>
          <a:stretch>
            <a:fillRect/>
          </a:stretch>
        </p:blipFill>
        <p:spPr bwMode="auto">
          <a:xfrm>
            <a:off x="2529548" y="2225307"/>
            <a:ext cx="2528964" cy="4198081"/>
          </a:xfrm>
          <a:prstGeom prst="rect">
            <a:avLst/>
          </a:prstGeom>
          <a:noFill/>
        </p:spPr>
      </p:pic>
      <p:pic>
        <p:nvPicPr>
          <p:cNvPr id="1027" name="Picture 3" descr="C:\Users\Vikas Thapliyal\Pictures\Screenshots\Screenshot (13).png"/>
          <p:cNvPicPr>
            <a:picLocks noChangeAspect="1" noChangeArrowheads="1"/>
          </p:cNvPicPr>
          <p:nvPr/>
        </p:nvPicPr>
        <p:blipFill>
          <a:blip r:embed="rId3"/>
          <a:srcRect/>
          <a:stretch>
            <a:fillRect/>
          </a:stretch>
        </p:blipFill>
        <p:spPr bwMode="auto">
          <a:xfrm>
            <a:off x="7853937" y="2174279"/>
            <a:ext cx="2495775" cy="423865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C:\Users\Vikas Thapliyal\Pictures\Screenshots\Screenshot (14).png"/>
          <p:cNvPicPr>
            <a:picLocks noChangeAspect="1" noChangeArrowheads="1"/>
          </p:cNvPicPr>
          <p:nvPr/>
        </p:nvPicPr>
        <p:blipFill>
          <a:blip r:embed="rId2"/>
          <a:srcRect/>
          <a:stretch>
            <a:fillRect/>
          </a:stretch>
        </p:blipFill>
        <p:spPr bwMode="auto">
          <a:xfrm>
            <a:off x="2133010" y="192951"/>
            <a:ext cx="3936016" cy="6526332"/>
          </a:xfrm>
          <a:prstGeom prst="rect">
            <a:avLst/>
          </a:prstGeom>
          <a:noFill/>
        </p:spPr>
      </p:pic>
      <p:pic>
        <p:nvPicPr>
          <p:cNvPr id="2052" name="Picture 4" descr="C:\Users\Vikas Thapliyal\Pictures\Screenshots\Screenshot (17).png"/>
          <p:cNvPicPr>
            <a:picLocks noChangeAspect="1" noChangeArrowheads="1"/>
          </p:cNvPicPr>
          <p:nvPr/>
        </p:nvPicPr>
        <p:blipFill>
          <a:blip r:embed="rId3"/>
          <a:srcRect/>
          <a:stretch>
            <a:fillRect/>
          </a:stretch>
        </p:blipFill>
        <p:spPr bwMode="auto">
          <a:xfrm>
            <a:off x="6651653" y="201052"/>
            <a:ext cx="3657600" cy="64910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Vikas Thapliyal\Pictures\Screenshots\Screenshot (18).png"/>
          <p:cNvPicPr>
            <a:picLocks noChangeAspect="1" noChangeArrowheads="1"/>
          </p:cNvPicPr>
          <p:nvPr/>
        </p:nvPicPr>
        <p:blipFill>
          <a:blip r:embed="rId2"/>
          <a:srcRect/>
          <a:stretch>
            <a:fillRect/>
          </a:stretch>
        </p:blipFill>
        <p:spPr bwMode="auto">
          <a:xfrm>
            <a:off x="4494381" y="351626"/>
            <a:ext cx="3468181" cy="620591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313</Words>
  <Application>Microsoft Office PowerPoint</Application>
  <PresentationFormat>Custom</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SIGN LANGUAGE RECOGNITION</vt:lpstr>
      <vt:lpstr>INTRODUCTION</vt:lpstr>
      <vt:lpstr>PROBLEMS</vt:lpstr>
      <vt:lpstr>MODULES</vt:lpstr>
      <vt:lpstr>MODULES FOR KERAS</vt:lpstr>
      <vt:lpstr>A glimpse of the layers of the model:</vt:lpstr>
      <vt:lpstr>SOME OUTPUTS:</vt:lpstr>
      <vt:lpstr>Slide 8</vt:lpstr>
      <vt:lpstr>Slide 9</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dc:title>
  <dc:creator>sinharishika91@gmail.com</dc:creator>
  <cp:lastModifiedBy>Alex rocko</cp:lastModifiedBy>
  <cp:revision>7</cp:revision>
  <dcterms:created xsi:type="dcterms:W3CDTF">2019-11-17T00:35:43Z</dcterms:created>
  <dcterms:modified xsi:type="dcterms:W3CDTF">2019-11-17T02:11:32Z</dcterms:modified>
</cp:coreProperties>
</file>