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939CE4-B799-4FD3-BBA8-4E908A92EA78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4167-CECD-452B-B416-451915298E0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BEA0AC8-04DB-4784-8DA1-93BC893B3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70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4167-CECD-452B-B416-451915298E0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EA0AC8-04DB-4784-8DA1-93BC893B3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5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4167-CECD-452B-B416-451915298E0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EA0AC8-04DB-4784-8DA1-93BC893B395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1487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4167-CECD-452B-B416-451915298E0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EA0AC8-04DB-4784-8DA1-93BC893B3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738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4167-CECD-452B-B416-451915298E0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EA0AC8-04DB-4784-8DA1-93BC893B395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640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4167-CECD-452B-B416-451915298E0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EA0AC8-04DB-4784-8DA1-93BC893B3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415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4167-CECD-452B-B416-451915298E0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0AC8-04DB-4784-8DA1-93BC893B3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8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4167-CECD-452B-B416-451915298E0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0AC8-04DB-4784-8DA1-93BC893B3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82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4167-CECD-452B-B416-451915298E0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0AC8-04DB-4784-8DA1-93BC893B3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91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4167-CECD-452B-B416-451915298E0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EA0AC8-04DB-4784-8DA1-93BC893B3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40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4167-CECD-452B-B416-451915298E0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BEA0AC8-04DB-4784-8DA1-93BC893B3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3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4167-CECD-452B-B416-451915298E0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BEA0AC8-04DB-4784-8DA1-93BC893B3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66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4167-CECD-452B-B416-451915298E0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0AC8-04DB-4784-8DA1-93BC893B3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54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4167-CECD-452B-B416-451915298E0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0AC8-04DB-4784-8DA1-93BC893B3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00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4167-CECD-452B-B416-451915298E0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A0AC8-04DB-4784-8DA1-93BC893B3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77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4167-CECD-452B-B416-451915298E0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EA0AC8-04DB-4784-8DA1-93BC893B3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51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34167-CECD-452B-B416-451915298E0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BEA0AC8-04DB-4784-8DA1-93BC893B3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3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13DC-6A2D-4EA2-12CD-A4AA1E15C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9277" y="3181836"/>
            <a:ext cx="8915399" cy="161078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EcoFinds-Sustainable Second hand Marketplace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A543C-F102-9357-53CC-E85E1F9C4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4581" y="1227933"/>
            <a:ext cx="8915399" cy="1126283"/>
          </a:xfrm>
        </p:spPr>
        <p:txBody>
          <a:bodyPr>
            <a:noAutofit/>
          </a:bodyPr>
          <a:lstStyle/>
          <a:p>
            <a:r>
              <a:rPr lang="sv-SE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Odoo x NMIT Hackathon 2025</a:t>
            </a:r>
          </a:p>
          <a:p>
            <a:endParaRPr lang="en-IN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02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80F5-1FA1-FA27-377B-EB0C47FF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924232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Wireframes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2AC3B-304F-FC63-73F6-B9B6789C2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0657" y="3213504"/>
            <a:ext cx="8915399" cy="155586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Login/Signup Screen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Logo, inputs, buttons.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Feed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Search bar, categories, product cards.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Product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Fields for title, description, price, category, image upload.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Listings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Manage own products with edit/delete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Detail Page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Image, description, price, category.</a:t>
            </a:r>
          </a:p>
        </p:txBody>
      </p:sp>
    </p:spTree>
    <p:extLst>
      <p:ext uri="{BB962C8B-B14F-4D97-AF65-F5344CB8AC3E}">
        <p14:creationId xmlns:p14="http://schemas.microsoft.com/office/powerpoint/2010/main" val="250024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FEAB-1841-B781-2311-44180C9A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960" y="196646"/>
            <a:ext cx="8915399" cy="1219200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Tech Considerations: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01BD-042E-1F2F-87CC-91AF37E6C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3478" y="3144679"/>
            <a:ext cx="8915399" cy="155586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Stack Options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1.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Frontend: React / Flutter / Odoo Web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2. Backend: Node.js / Django / Odoo Backend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3. 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Database: PostgreSQL / 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Efficient handling of user and product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Authentication, password encryption, safe CRUD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Responsive Design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Optimized for both mobile &amp; desktop use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75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769F-E797-7904-5744-FBEDA8F9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130710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E7764-476A-FD2E-89FA-7F46D653D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5522" y="3095517"/>
            <a:ext cx="8915399" cy="155586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Impact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Extends product lifecycle, reduces waste.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 Value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Affordable shopping for buyers, extra income for sellers.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Good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Builds trust and community around sustainability.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MVP can easily grow into a full-fledged e-commerce platform.</a:t>
            </a:r>
          </a:p>
        </p:txBody>
      </p:sp>
    </p:spTree>
    <p:extLst>
      <p:ext uri="{BB962C8B-B14F-4D97-AF65-F5344CB8AC3E}">
        <p14:creationId xmlns:p14="http://schemas.microsoft.com/office/powerpoint/2010/main" val="220943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4672-5645-7866-2591-ABDEAF8B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411" y="639097"/>
            <a:ext cx="8915399" cy="1189703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41258-B0E3-C007-29B4-7BD98D7BB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4515" y="3203672"/>
            <a:ext cx="8915399" cy="155586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EcoFinds bridges technology and sustainability.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MVP today, scalable platform tomorrow.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future features:</a:t>
            </a:r>
          </a:p>
          <a:p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1. AI-powered recommendations</a:t>
            </a:r>
          </a:p>
          <a:p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2. Seller ratings &amp; reviews</a:t>
            </a:r>
          </a:p>
          <a:p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3. Secure payment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EcoFinds isn’t just a marketplace—it’s a movement toward responsible living.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76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A4E0-005C-71E4-C782-0F689E66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956" y="624110"/>
            <a:ext cx="9567656" cy="553088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EcoFinds – Empowering Sustainable Consumption through a Second-Hand Marketplace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800" b="1" dirty="0">
                <a:latin typeface="Arial" panose="020B0604020202020204" pitchFamily="34" charset="0"/>
                <a:cs typeface="Arial" panose="020B0604020202020204" pitchFamily="34" charset="0"/>
              </a:rPr>
              <a:t>Hackathon: Odoo x NMIT Hackathon 2025</a:t>
            </a:r>
            <a:br>
              <a:rPr lang="sv-SE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sv-SE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800" b="1" dirty="0">
                <a:latin typeface="Arial" panose="020B0604020202020204" pitchFamily="34" charset="0"/>
                <a:cs typeface="Arial" panose="020B0604020202020204" pitchFamily="34" charset="0"/>
              </a:rPr>
              <a:t>Team Name:</a:t>
            </a:r>
            <a:br>
              <a:rPr lang="sv-SE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sv-SE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800" b="1" dirty="0">
                <a:latin typeface="Arial" panose="020B0604020202020204" pitchFamily="34" charset="0"/>
                <a:cs typeface="Arial" panose="020B0604020202020204" pitchFamily="34" charset="0"/>
              </a:rPr>
              <a:t>Members:</a:t>
            </a:r>
            <a:br>
              <a:rPr lang="sv-SE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      1.Shalini S</a:t>
            </a:r>
            <a:br>
              <a:rPr lang="sv-SE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      2.Trisha Shiny J</a:t>
            </a:r>
            <a:br>
              <a:rPr lang="sv-SE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      3.Vedhalakshmi M</a:t>
            </a:r>
            <a:br>
              <a:rPr lang="sv-SE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      4.Vigneswari D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6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9671-B4BC-BD33-049B-B30D6F38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109" y="1439703"/>
            <a:ext cx="8915399" cy="693897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232C8-8317-CD6A-C81A-2A7794468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7370" y="3077497"/>
            <a:ext cx="9289024" cy="364776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Consumerism Problem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Fast fashion and overconsumption generate tons of waste.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Underutilized Goods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Many items (clothes, electronics, furniture) lie unused.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Accessibility Issue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Few trusted platforms exist for buying/selling used goods in one place.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Pain Points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1.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Lack of trust in sellers/buyers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2. Complicated or unsafe transaction methods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3.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Poorly designed second-hand apps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46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B56D-CEDD-E5FE-7C26-61CA7135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399" y="550606"/>
            <a:ext cx="8915399" cy="993058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Vision: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1BA71-9FBF-6AB8-88B6-D043C89C3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4348" y="2802193"/>
            <a:ext cx="8915399" cy="182634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digital marketplace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pre-owned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Encourage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reuse &amp; recycling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reducing landfill waste.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a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 of conscious consumers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who make sustainable choices.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Long-term goal: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EcoFinds as the “Amazon for second-hand goods”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but with sustainability at its core.</a:t>
            </a:r>
          </a:p>
        </p:txBody>
      </p:sp>
    </p:spTree>
    <p:extLst>
      <p:ext uri="{BB962C8B-B14F-4D97-AF65-F5344CB8AC3E}">
        <p14:creationId xmlns:p14="http://schemas.microsoft.com/office/powerpoint/2010/main" val="132308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50A4-7F38-6A75-7448-2AE5B4FB0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570271"/>
            <a:ext cx="8915399" cy="1081548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Mission: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9DAB7-805B-2BC2-C748-7D342158C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53006" y="2998839"/>
            <a:ext cx="8915399" cy="155586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 a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simple, user-friendly app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both mobile &amp; desktop.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seamless connections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between buyers and sellers.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it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list, browse, and purchase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second-hand goods.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 a foundation for a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circular economy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 products get extended lifecycles.</a:t>
            </a:r>
          </a:p>
        </p:txBody>
      </p:sp>
    </p:spTree>
    <p:extLst>
      <p:ext uri="{BB962C8B-B14F-4D97-AF65-F5344CB8AC3E}">
        <p14:creationId xmlns:p14="http://schemas.microsoft.com/office/powerpoint/2010/main" val="141849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FF43-3187-7A9E-825D-663094B1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617" y="639097"/>
            <a:ext cx="8915399" cy="983226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E8901-43AA-7F05-22CA-278B51CA8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056187"/>
            <a:ext cx="8915399" cy="155586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an MVP for EcoFinds with these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requirements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1.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Secure </a:t>
            </a: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Authentication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(register/login).</a:t>
            </a:r>
          </a:p>
          <a:p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2.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Profile creation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editable fields.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3.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Product listing CRUD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(Create, Read, Update,                 Delete).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4.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Browsing, filtering, and searching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Outcome: A </a:t>
            </a: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prototype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accessible on desktop &amp; mobile.</a:t>
            </a:r>
          </a:p>
        </p:txBody>
      </p:sp>
    </p:spTree>
    <p:extLst>
      <p:ext uri="{BB962C8B-B14F-4D97-AF65-F5344CB8AC3E}">
        <p14:creationId xmlns:p14="http://schemas.microsoft.com/office/powerpoint/2010/main" val="43805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457B-5DD2-E61C-83CE-0665B51F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412" y="737420"/>
            <a:ext cx="8915399" cy="1071716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Key Features (User Side):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01A6A-13D2-BD51-D49A-16CA5800B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9986" y="3095517"/>
            <a:ext cx="8915399" cy="155586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Login/Signup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email &amp;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Dashboard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Edit profile, track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Listing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Add title, description, category, price, and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Listings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Edit and delete personal listings.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 Element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Clear ownership of listings.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24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1C00-B82F-3AF9-98DC-E7B33A80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30" y="747252"/>
            <a:ext cx="9626650" cy="1238865"/>
          </a:xfrm>
        </p:spPr>
        <p:txBody>
          <a:bodyPr>
            <a:noAutofit/>
          </a:bodyPr>
          <a:lstStyle/>
          <a:p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Key Features (Marketplace Side):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EB72B-DDA3-2CC1-166B-132569D97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6863" y="3193839"/>
            <a:ext cx="8915399" cy="155586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Feed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Browse all available listings.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 Filtering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Search by categories (clothes, electronics, books,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 Search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Quick way to find specific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Detail View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See full details (title, price, description, category, image).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63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1709-B45A-A8BD-1B05-64B467C4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248697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Extended Features: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B7F84-091E-10C1-C480-A07C46651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0322" y="3233169"/>
            <a:ext cx="8915399" cy="1555864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Add items for review before purchase.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Purchases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Track and revisit bought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 Editing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Users can change details anytime.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 Building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Early steps toward trust, ratings, and user engagement.</a:t>
            </a:r>
          </a:p>
        </p:txBody>
      </p:sp>
    </p:spTree>
    <p:extLst>
      <p:ext uri="{BB962C8B-B14F-4D97-AF65-F5344CB8AC3E}">
        <p14:creationId xmlns:p14="http://schemas.microsoft.com/office/powerpoint/2010/main" val="7381326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</TotalTime>
  <Words>697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EcoFinds-Sustainable Second hand Marketplace </vt:lpstr>
      <vt:lpstr>EcoFinds – Empowering Sustainable Consumption through a Second-Hand Marketplace  Hackathon: Odoo x NMIT Hackathon 2025  Team Name:  Members:             1.Shalini S             2.Trisha Shiny J             3.Vedhalakshmi M             4.Vigneswari D</vt:lpstr>
      <vt:lpstr>Challenges:                </vt:lpstr>
      <vt:lpstr>Vision:</vt:lpstr>
      <vt:lpstr>Mission:</vt:lpstr>
      <vt:lpstr>Problem Statement:</vt:lpstr>
      <vt:lpstr>Key Features (User Side):</vt:lpstr>
      <vt:lpstr>Key Features (Marketplace Side):</vt:lpstr>
      <vt:lpstr>Extended Features:</vt:lpstr>
      <vt:lpstr>Wireframes :</vt:lpstr>
      <vt:lpstr>Tech Considerations:</vt:lpstr>
      <vt:lpstr>Benefits: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Stephen</dc:creator>
  <cp:lastModifiedBy>John Stephen</cp:lastModifiedBy>
  <cp:revision>1</cp:revision>
  <dcterms:created xsi:type="dcterms:W3CDTF">2025-09-06T07:09:47Z</dcterms:created>
  <dcterms:modified xsi:type="dcterms:W3CDTF">2025-09-06T08:59:30Z</dcterms:modified>
</cp:coreProperties>
</file>