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70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Introduction to Plantcare Remainder App</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Plantcare Remainder App is a user-friendly digital tool designed to help plant enthusiasts effortlessly manage and care for their indoor greenery. With its intuitive interface and smart features, the app simplifies the process of keeping your plants healthy and thriving.</a:t>
            </a:r>
            <a:endParaRPr lang="en-US" sz="1750" dirty="0"/>
          </a:p>
        </p:txBody>
      </p:sp>
      <p:sp>
        <p:nvSpPr>
          <p:cNvPr id="9" name="Text 6"/>
          <p:cNvSpPr/>
          <p:nvPr/>
        </p:nvSpPr>
        <p:spPr>
          <a:xfrm>
            <a:off x="1299686" y="6110167"/>
            <a:ext cx="2569787" cy="2027993"/>
          </a:xfrm>
          <a:prstGeom prst="rect">
            <a:avLst/>
          </a:prstGeom>
          <a:noFill/>
          <a:ln/>
        </p:spPr>
        <p:txBody>
          <a:bodyPr wrap="none" rtlCol="0" anchor="t"/>
          <a:lstStyle/>
          <a:p>
            <a:pPr marL="0" indent="0" algn="l">
              <a:lnSpc>
                <a:spcPts val="3062"/>
              </a:lnSpc>
              <a:buNone/>
            </a:pPr>
            <a:r>
              <a:rPr lang="en-US" sz="1400" b="1" dirty="0">
                <a:solidFill>
                  <a:srgbClr val="443728"/>
                </a:solidFill>
                <a:latin typeface="Open Sans" pitchFamily="34" charset="0"/>
                <a:ea typeface="Open Sans" pitchFamily="34" charset="-122"/>
                <a:cs typeface="Open Sans" pitchFamily="34" charset="-120"/>
              </a:rPr>
              <a:t>By: </a:t>
            </a:r>
            <a:r>
              <a:rPr lang="en-US" sz="1400" b="1" dirty="0" err="1">
                <a:solidFill>
                  <a:srgbClr val="443728"/>
                </a:solidFill>
                <a:latin typeface="Open Sans" pitchFamily="34" charset="0"/>
                <a:ea typeface="Open Sans" pitchFamily="34" charset="-122"/>
                <a:cs typeface="Open Sans" pitchFamily="34" charset="-120"/>
              </a:rPr>
              <a:t>Nivethitha.R</a:t>
            </a:r>
            <a:endParaRPr lang="en-US" sz="1400" b="1" dirty="0">
              <a:solidFill>
                <a:srgbClr val="443728"/>
              </a:solidFill>
              <a:latin typeface="Open Sans" pitchFamily="34" charset="0"/>
              <a:ea typeface="Open Sans" pitchFamily="34" charset="-122"/>
              <a:cs typeface="Open Sans" pitchFamily="34" charset="-120"/>
            </a:endParaRPr>
          </a:p>
          <a:p>
            <a:pPr marL="0" indent="0" algn="l">
              <a:lnSpc>
                <a:spcPts val="3062"/>
              </a:lnSpc>
              <a:buNone/>
            </a:pPr>
            <a:r>
              <a:rPr lang="en-US" sz="1400" b="1" dirty="0">
                <a:solidFill>
                  <a:srgbClr val="443728"/>
                </a:solidFill>
                <a:latin typeface="Open Sans" pitchFamily="34" charset="0"/>
                <a:ea typeface="Open Sans" pitchFamily="34" charset="-122"/>
                <a:cs typeface="Open Sans" pitchFamily="34" charset="-120"/>
              </a:rPr>
              <a:t>      </a:t>
            </a:r>
            <a:r>
              <a:rPr lang="en-US" sz="1400" b="1" dirty="0" err="1">
                <a:solidFill>
                  <a:srgbClr val="443728"/>
                </a:solidFill>
                <a:latin typeface="Open Sans" pitchFamily="34" charset="0"/>
                <a:ea typeface="Open Sans" pitchFamily="34" charset="-122"/>
                <a:cs typeface="Open Sans" pitchFamily="34" charset="-120"/>
              </a:rPr>
              <a:t>Shalini.S</a:t>
            </a:r>
            <a:endParaRPr lang="en-US" sz="1400" b="1" dirty="0">
              <a:solidFill>
                <a:srgbClr val="443728"/>
              </a:solidFill>
              <a:latin typeface="Open Sans" pitchFamily="34" charset="0"/>
              <a:ea typeface="Open Sans" pitchFamily="34" charset="-122"/>
              <a:cs typeface="Open Sans" pitchFamily="34" charset="-120"/>
            </a:endParaRPr>
          </a:p>
          <a:p>
            <a:pPr marL="0" indent="0" algn="l">
              <a:lnSpc>
                <a:spcPts val="3062"/>
              </a:lnSpc>
              <a:buNone/>
            </a:pPr>
            <a:r>
              <a:rPr lang="en-US" sz="1400" b="1" dirty="0">
                <a:solidFill>
                  <a:srgbClr val="443728"/>
                </a:solidFill>
                <a:latin typeface="Open Sans" pitchFamily="34" charset="0"/>
                <a:ea typeface="Open Sans" pitchFamily="34" charset="-122"/>
                <a:cs typeface="Open Sans" pitchFamily="34" charset="-120"/>
              </a:rPr>
              <a:t>      Trisha </a:t>
            </a:r>
            <a:r>
              <a:rPr lang="en-US" sz="1400" b="1" dirty="0" err="1">
                <a:solidFill>
                  <a:srgbClr val="443728"/>
                </a:solidFill>
                <a:latin typeface="Open Sans" pitchFamily="34" charset="0"/>
                <a:ea typeface="Open Sans" pitchFamily="34" charset="-122"/>
                <a:cs typeface="Open Sans" pitchFamily="34" charset="-120"/>
              </a:rPr>
              <a:t>Shiny.J</a:t>
            </a:r>
            <a:endParaRPr lang="en-US" sz="1400" b="1" dirty="0">
              <a:solidFill>
                <a:srgbClr val="443728"/>
              </a:solidFill>
              <a:latin typeface="Open Sans" pitchFamily="34" charset="0"/>
              <a:ea typeface="Open Sans" pitchFamily="34" charset="-122"/>
              <a:cs typeface="Open Sans" pitchFamily="34" charset="-120"/>
            </a:endParaRPr>
          </a:p>
          <a:p>
            <a:pPr marL="0" indent="0" algn="l">
              <a:lnSpc>
                <a:spcPts val="3062"/>
              </a:lnSpc>
              <a:buNone/>
            </a:pPr>
            <a:r>
              <a:rPr lang="en-US" sz="1400" b="1" dirty="0">
                <a:solidFill>
                  <a:srgbClr val="443728"/>
                </a:solidFill>
                <a:latin typeface="Open Sans" pitchFamily="34" charset="0"/>
                <a:ea typeface="Open Sans" pitchFamily="34" charset="-122"/>
                <a:cs typeface="Open Sans" pitchFamily="34" charset="-120"/>
              </a:rPr>
              <a:t>      </a:t>
            </a:r>
            <a:r>
              <a:rPr lang="en-US" sz="1400" b="1" dirty="0" err="1">
                <a:solidFill>
                  <a:srgbClr val="443728"/>
                </a:solidFill>
                <a:latin typeface="Open Sans" pitchFamily="34" charset="0"/>
                <a:ea typeface="Open Sans" pitchFamily="34" charset="-122"/>
                <a:cs typeface="Open Sans" pitchFamily="34" charset="-120"/>
              </a:rPr>
              <a:t>Vigneswari.D</a:t>
            </a:r>
            <a:endParaRPr lang="en-US" sz="1400" b="1" dirty="0">
              <a:solidFill>
                <a:srgbClr val="443728"/>
              </a:solidFill>
              <a:latin typeface="Open Sans" pitchFamily="34" charset="0"/>
              <a:ea typeface="Open Sans" pitchFamily="34" charset="-122"/>
              <a:cs typeface="Open Sans" pitchFamily="34" charset="-120"/>
            </a:endParaRPr>
          </a:p>
          <a:p>
            <a:pPr marL="0" indent="0" algn="l">
              <a:lnSpc>
                <a:spcPts val="3062"/>
              </a:lnSpc>
              <a:buNone/>
            </a:pPr>
            <a:r>
              <a:rPr lang="en-US" sz="1400" b="1" dirty="0">
                <a:solidFill>
                  <a:srgbClr val="443728"/>
                </a:solidFill>
                <a:latin typeface="Open Sans" pitchFamily="34" charset="0"/>
                <a:ea typeface="Open Sans" pitchFamily="34" charset="-122"/>
                <a:cs typeface="Open Sans" pitchFamily="34" charset="-120"/>
              </a:rPr>
              <a:t>      </a:t>
            </a:r>
            <a:r>
              <a:rPr lang="en-US" sz="1400" b="1" dirty="0" err="1">
                <a:solidFill>
                  <a:srgbClr val="443728"/>
                </a:solidFill>
                <a:latin typeface="Open Sans" pitchFamily="34" charset="0"/>
                <a:ea typeface="Open Sans" pitchFamily="34" charset="-122"/>
                <a:cs typeface="Open Sans" pitchFamily="34" charset="-120"/>
              </a:rPr>
              <a:t>Akshaya.R</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99322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Features</a:t>
            </a:r>
            <a:endParaRPr lang="en-US" sz="4374" dirty="0"/>
          </a:p>
        </p:txBody>
      </p:sp>
      <p:sp>
        <p:nvSpPr>
          <p:cNvPr id="5" name="Shape 3"/>
          <p:cNvSpPr/>
          <p:nvPr/>
        </p:nvSpPr>
        <p:spPr>
          <a:xfrm>
            <a:off x="2037993" y="3381851"/>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3423523"/>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338185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Plant Profiles</a:t>
            </a:r>
            <a:endParaRPr lang="en-US" sz="2187" dirty="0"/>
          </a:p>
        </p:txBody>
      </p:sp>
      <p:sp>
        <p:nvSpPr>
          <p:cNvPr id="8" name="Text 6"/>
          <p:cNvSpPr/>
          <p:nvPr/>
        </p:nvSpPr>
        <p:spPr>
          <a:xfrm>
            <a:off x="2760107" y="3862268"/>
            <a:ext cx="444400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Detailed information on plant species, care requirements, and best practices.</a:t>
            </a:r>
            <a:endParaRPr lang="en-US" sz="1750" dirty="0"/>
          </a:p>
        </p:txBody>
      </p:sp>
      <p:sp>
        <p:nvSpPr>
          <p:cNvPr id="9" name="Shape 7"/>
          <p:cNvSpPr/>
          <p:nvPr/>
        </p:nvSpPr>
        <p:spPr>
          <a:xfrm>
            <a:off x="7426285" y="3381851"/>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7591306" y="3423523"/>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Watering Reminders</a:t>
            </a:r>
            <a:endParaRPr lang="en-US" sz="2187" dirty="0"/>
          </a:p>
        </p:txBody>
      </p:sp>
      <p:sp>
        <p:nvSpPr>
          <p:cNvPr id="12" name="Text 10"/>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Personalized alerts to ensure your plants receive the right amount of hydration.</a:t>
            </a:r>
            <a:endParaRPr lang="en-US" sz="1750" dirty="0"/>
          </a:p>
        </p:txBody>
      </p:sp>
      <p:sp>
        <p:nvSpPr>
          <p:cNvPr id="13" name="Shape 11"/>
          <p:cNvSpPr/>
          <p:nvPr/>
        </p:nvSpPr>
        <p:spPr>
          <a:xfrm>
            <a:off x="2037993" y="5045154"/>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2206585" y="5086826"/>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Fertilizer Schedules</a:t>
            </a:r>
            <a:endParaRPr lang="en-US" sz="2187" dirty="0"/>
          </a:p>
        </p:txBody>
      </p:sp>
      <p:sp>
        <p:nvSpPr>
          <p:cNvPr id="16" name="Text 14"/>
          <p:cNvSpPr/>
          <p:nvPr/>
        </p:nvSpPr>
        <p:spPr>
          <a:xfrm>
            <a:off x="2760107" y="5525572"/>
            <a:ext cx="444400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Customized feeding plans to support optimal plant growth and development.</a:t>
            </a:r>
            <a:endParaRPr lang="en-US" sz="1750" dirty="0"/>
          </a:p>
        </p:txBody>
      </p:sp>
      <p:sp>
        <p:nvSpPr>
          <p:cNvPr id="17" name="Shape 15"/>
          <p:cNvSpPr/>
          <p:nvPr/>
        </p:nvSpPr>
        <p:spPr>
          <a:xfrm>
            <a:off x="7426285" y="5045154"/>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586424" y="5086826"/>
            <a:ext cx="179665"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Tracking and Insights</a:t>
            </a:r>
            <a:endParaRPr lang="en-US" sz="2187" dirty="0"/>
          </a:p>
        </p:txBody>
      </p:sp>
      <p:sp>
        <p:nvSpPr>
          <p:cNvPr id="20" name="Text 18"/>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Logging and monitoring tools to help you understand your plant's needs.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216706"/>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User Interface Design</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Clean and Intuitive</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app's user interface is designed with simplicity and ease of use in mind, making it accessible to both novice and experienced plant owners.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Visually Appealing</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Vibrant colors, high-quality images, and a modern aesthetic create an engaging and visually captivating experience.</a:t>
            </a:r>
            <a:endParaRPr lang="en-US" sz="1750" dirty="0"/>
          </a:p>
        </p:txBody>
      </p:sp>
      <p:sp>
        <p:nvSpPr>
          <p:cNvPr id="9" name="Text 7"/>
          <p:cNvSpPr/>
          <p:nvPr/>
        </p:nvSpPr>
        <p:spPr>
          <a:xfrm>
            <a:off x="9449872" y="3466505"/>
            <a:ext cx="291536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Responsive and Adaptive</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app seamlessly adapts to different screen sizes and device orientations, ensuring a consistent and optimized user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5" name="Text 2"/>
          <p:cNvSpPr/>
          <p:nvPr/>
        </p:nvSpPr>
        <p:spPr>
          <a:xfrm>
            <a:off x="833199" y="925473"/>
            <a:ext cx="7472243"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Onboarding and Signup Process</a:t>
            </a:r>
            <a:endParaRPr lang="en-US" sz="4374" dirty="0"/>
          </a:p>
        </p:txBody>
      </p:sp>
      <p:sp>
        <p:nvSpPr>
          <p:cNvPr id="6" name="Shape 3"/>
          <p:cNvSpPr/>
          <p:nvPr/>
        </p:nvSpPr>
        <p:spPr>
          <a:xfrm>
            <a:off x="1144310" y="1953101"/>
            <a:ext cx="44410" cy="5351026"/>
          </a:xfrm>
          <a:prstGeom prst="roundRect">
            <a:avLst>
              <a:gd name="adj" fmla="val 225151"/>
            </a:avLst>
          </a:prstGeom>
          <a:solidFill>
            <a:srgbClr val="D1C8C6"/>
          </a:solidFill>
          <a:ln/>
        </p:spPr>
      </p:sp>
      <p:sp>
        <p:nvSpPr>
          <p:cNvPr id="7" name="Shape 4"/>
          <p:cNvSpPr/>
          <p:nvPr/>
        </p:nvSpPr>
        <p:spPr>
          <a:xfrm>
            <a:off x="1416427" y="2430720"/>
            <a:ext cx="777597" cy="44410"/>
          </a:xfrm>
          <a:prstGeom prst="roundRect">
            <a:avLst>
              <a:gd name="adj" fmla="val 225151"/>
            </a:avLst>
          </a:prstGeom>
          <a:solidFill>
            <a:srgbClr val="D1C8C6"/>
          </a:solidFill>
          <a:ln/>
        </p:spPr>
      </p:sp>
      <p:sp>
        <p:nvSpPr>
          <p:cNvPr id="8" name="Shape 5"/>
          <p:cNvSpPr/>
          <p:nvPr/>
        </p:nvSpPr>
        <p:spPr>
          <a:xfrm>
            <a:off x="916484" y="2203013"/>
            <a:ext cx="499943" cy="499943"/>
          </a:xfrm>
          <a:prstGeom prst="roundRect">
            <a:avLst>
              <a:gd name="adj" fmla="val 20000"/>
            </a:avLst>
          </a:prstGeom>
          <a:solidFill>
            <a:srgbClr val="EBE2E0"/>
          </a:solidFill>
          <a:ln w="7620">
            <a:solidFill>
              <a:srgbClr val="D1C8C6"/>
            </a:solidFill>
            <a:prstDash val="solid"/>
          </a:ln>
        </p:spPr>
      </p:sp>
      <p:sp>
        <p:nvSpPr>
          <p:cNvPr id="9" name="Text 6"/>
          <p:cNvSpPr/>
          <p:nvPr/>
        </p:nvSpPr>
        <p:spPr>
          <a:xfrm>
            <a:off x="1104126" y="2244685"/>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Easy Setup</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signup process is straightforward, requiring only basic user information and preferences to get started.</a:t>
            </a:r>
            <a:endParaRPr lang="en-US" sz="1750" dirty="0"/>
          </a:p>
        </p:txBody>
      </p:sp>
      <p:sp>
        <p:nvSpPr>
          <p:cNvPr id="12" name="Shape 9"/>
          <p:cNvSpPr/>
          <p:nvPr/>
        </p:nvSpPr>
        <p:spPr>
          <a:xfrm>
            <a:off x="1416427" y="4288453"/>
            <a:ext cx="777597" cy="44410"/>
          </a:xfrm>
          <a:prstGeom prst="roundRect">
            <a:avLst>
              <a:gd name="adj" fmla="val 225151"/>
            </a:avLst>
          </a:prstGeom>
          <a:solidFill>
            <a:srgbClr val="D1C8C6"/>
          </a:solidFill>
          <a:ln/>
        </p:spPr>
      </p:sp>
      <p:sp>
        <p:nvSpPr>
          <p:cNvPr id="13" name="Shape 10"/>
          <p:cNvSpPr/>
          <p:nvPr/>
        </p:nvSpPr>
        <p:spPr>
          <a:xfrm>
            <a:off x="916484" y="4060746"/>
            <a:ext cx="499943" cy="499943"/>
          </a:xfrm>
          <a:prstGeom prst="roundRect">
            <a:avLst>
              <a:gd name="adj" fmla="val 20000"/>
            </a:avLst>
          </a:prstGeom>
          <a:solidFill>
            <a:srgbClr val="EBE2E0"/>
          </a:solidFill>
          <a:ln w="7620">
            <a:solidFill>
              <a:srgbClr val="D1C8C6"/>
            </a:solidFill>
            <a:prstDash val="solid"/>
          </a:ln>
        </p:spPr>
      </p:sp>
      <p:sp>
        <p:nvSpPr>
          <p:cNvPr id="14" name="Text 11"/>
          <p:cNvSpPr/>
          <p:nvPr/>
        </p:nvSpPr>
        <p:spPr>
          <a:xfrm>
            <a:off x="1081504" y="4102418"/>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2"/>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Plant Library</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Users can build their personal plant library by adding details about their indoor greenery.</a:t>
            </a:r>
            <a:endParaRPr lang="en-US" sz="1750" dirty="0"/>
          </a:p>
        </p:txBody>
      </p:sp>
      <p:sp>
        <p:nvSpPr>
          <p:cNvPr id="17" name="Shape 14"/>
          <p:cNvSpPr/>
          <p:nvPr/>
        </p:nvSpPr>
        <p:spPr>
          <a:xfrm>
            <a:off x="1416427" y="6146185"/>
            <a:ext cx="777597" cy="44410"/>
          </a:xfrm>
          <a:prstGeom prst="roundRect">
            <a:avLst>
              <a:gd name="adj" fmla="val 225151"/>
            </a:avLst>
          </a:prstGeom>
          <a:solidFill>
            <a:srgbClr val="D1C8C6"/>
          </a:solidFill>
          <a:ln/>
        </p:spPr>
      </p:sp>
      <p:sp>
        <p:nvSpPr>
          <p:cNvPr id="18" name="Shape 15"/>
          <p:cNvSpPr/>
          <p:nvPr/>
        </p:nvSpPr>
        <p:spPr>
          <a:xfrm>
            <a:off x="916484" y="5918478"/>
            <a:ext cx="499943" cy="499943"/>
          </a:xfrm>
          <a:prstGeom prst="roundRect">
            <a:avLst>
              <a:gd name="adj" fmla="val 20000"/>
            </a:avLst>
          </a:prstGeom>
          <a:solidFill>
            <a:srgbClr val="EBE2E0"/>
          </a:solidFill>
          <a:ln w="7620">
            <a:solidFill>
              <a:srgbClr val="D1C8C6"/>
            </a:solidFill>
            <a:prstDash val="solid"/>
          </a:ln>
        </p:spPr>
      </p:sp>
      <p:sp>
        <p:nvSpPr>
          <p:cNvPr id="19" name="Text 16"/>
          <p:cNvSpPr/>
          <p:nvPr/>
        </p:nvSpPr>
        <p:spPr>
          <a:xfrm>
            <a:off x="1085076" y="5960150"/>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7"/>
          <p:cNvSpPr/>
          <p:nvPr/>
        </p:nvSpPr>
        <p:spPr>
          <a:xfrm>
            <a:off x="2388513" y="5890736"/>
            <a:ext cx="3765471"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Personalized Recommendations</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app offers tailored plant care suggestions based on user inputs and environmental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428155"/>
            <a:ext cx="831627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Plant Care Tracking and Reminders</a:t>
            </a:r>
            <a:endParaRPr lang="en-US" sz="4374" dirty="0"/>
          </a:p>
        </p:txBody>
      </p:sp>
      <p:sp>
        <p:nvSpPr>
          <p:cNvPr id="5" name="Shape 3"/>
          <p:cNvSpPr/>
          <p:nvPr/>
        </p:nvSpPr>
        <p:spPr>
          <a:xfrm>
            <a:off x="2037993" y="2566868"/>
            <a:ext cx="5166122" cy="2006203"/>
          </a:xfrm>
          <a:prstGeom prst="roundRect">
            <a:avLst>
              <a:gd name="adj" fmla="val 4984"/>
            </a:avLst>
          </a:prstGeom>
          <a:solidFill>
            <a:srgbClr val="EBE2E0"/>
          </a:solidFill>
          <a:ln w="7620">
            <a:solidFill>
              <a:srgbClr val="D1C8C6"/>
            </a:solidFill>
            <a:prstDash val="solid"/>
          </a:ln>
        </p:spPr>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Watering Schedules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app tracks watering history and provides timely reminders to ensure your plants receive the proper hydration.</a:t>
            </a:r>
            <a:endParaRPr lang="en-US" sz="1750" dirty="0"/>
          </a:p>
        </p:txBody>
      </p:sp>
      <p:sp>
        <p:nvSpPr>
          <p:cNvPr id="8" name="Shape 6"/>
          <p:cNvSpPr/>
          <p:nvPr/>
        </p:nvSpPr>
        <p:spPr>
          <a:xfrm>
            <a:off x="7426285" y="2566868"/>
            <a:ext cx="5166122" cy="2006203"/>
          </a:xfrm>
          <a:prstGeom prst="roundRect">
            <a:avLst>
              <a:gd name="adj" fmla="val 4984"/>
            </a:avLst>
          </a:prstGeom>
          <a:solidFill>
            <a:srgbClr val="EBE2E0"/>
          </a:solidFill>
          <a:ln w="7620">
            <a:solidFill>
              <a:srgbClr val="D1C8C6"/>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Fertilization Logs</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Monitor and schedule fertilizer applications to support the overall health and growth of your plants.</a:t>
            </a:r>
            <a:endParaRPr lang="en-US" sz="1750" dirty="0"/>
          </a:p>
        </p:txBody>
      </p:sp>
      <p:sp>
        <p:nvSpPr>
          <p:cNvPr id="11" name="Shape 9"/>
          <p:cNvSpPr/>
          <p:nvPr/>
        </p:nvSpPr>
        <p:spPr>
          <a:xfrm>
            <a:off x="2037993" y="4795242"/>
            <a:ext cx="5166122" cy="2006203"/>
          </a:xfrm>
          <a:prstGeom prst="roundRect">
            <a:avLst>
              <a:gd name="adj" fmla="val 4984"/>
            </a:avLst>
          </a:prstGeom>
          <a:solidFill>
            <a:srgbClr val="EBE2E0"/>
          </a:solidFill>
          <a:ln w="7620">
            <a:solidFill>
              <a:srgbClr val="D1C8C6"/>
            </a:solidFill>
            <a:prstDash val="solid"/>
          </a:ln>
        </p:spPr>
      </p:sp>
      <p:sp>
        <p:nvSpPr>
          <p:cNvPr id="12" name="Text 10"/>
          <p:cNvSpPr/>
          <p:nvPr/>
        </p:nvSpPr>
        <p:spPr>
          <a:xfrm>
            <a:off x="2267783" y="5025033"/>
            <a:ext cx="306514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Pruning and Maintenance</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Receive guidance on when to prune, repot, or perform other maintenance tasks for each plant in your collection.</a:t>
            </a:r>
            <a:endParaRPr lang="en-US" sz="1750" dirty="0"/>
          </a:p>
        </p:txBody>
      </p:sp>
      <p:sp>
        <p:nvSpPr>
          <p:cNvPr id="14" name="Shape 12"/>
          <p:cNvSpPr/>
          <p:nvPr/>
        </p:nvSpPr>
        <p:spPr>
          <a:xfrm>
            <a:off x="7426285" y="4795242"/>
            <a:ext cx="5166122" cy="2006203"/>
          </a:xfrm>
          <a:prstGeom prst="roundRect">
            <a:avLst>
              <a:gd name="adj" fmla="val 4984"/>
            </a:avLst>
          </a:prstGeom>
          <a:solidFill>
            <a:srgbClr val="EBE2E0"/>
          </a:solidFill>
          <a:ln w="7620">
            <a:solidFill>
              <a:srgbClr val="D1C8C6"/>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Customizable Alerts</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Users can customize the frequency and timing of notifications to suit their individual plant care preferences.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027872"/>
            <a:ext cx="8284845"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Personalization and Customization</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Plant Profiles</a:t>
            </a:r>
            <a:endParaRPr lang="en-US" sz="2187" dirty="0"/>
          </a:p>
        </p:txBody>
      </p:sp>
      <p:sp>
        <p:nvSpPr>
          <p:cNvPr id="7" name="Text 4"/>
          <p:cNvSpPr/>
          <p:nvPr/>
        </p:nvSpPr>
        <p:spPr>
          <a:xfrm>
            <a:off x="2037993" y="4424601"/>
            <a:ext cx="2388632"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Personalize each plant's details, including species, location, and care requirements.</a:t>
            </a:r>
            <a:endParaRPr lang="en-US" sz="1750" dirty="0"/>
          </a:p>
        </p:txBody>
      </p:sp>
      <p:pic>
        <p:nvPicPr>
          <p:cNvPr id="8" name="Image 1" descr="preencoded.png"/>
          <p:cNvPicPr>
            <a:picLocks noChangeAspect="1"/>
          </p:cNvPicPr>
          <p:nvPr/>
        </p:nvPicPr>
        <p:blipFill>
          <a:blip r:embed="rId4"/>
          <a:stretch>
            <a:fillRect/>
          </a:stretch>
        </p:blipFill>
        <p:spPr>
          <a:xfrm>
            <a:off x="4759881" y="3166586"/>
            <a:ext cx="555427" cy="555427"/>
          </a:xfrm>
          <a:prstGeom prst="rect">
            <a:avLst/>
          </a:prstGeom>
        </p:spPr>
      </p:pic>
      <p:sp>
        <p:nvSpPr>
          <p:cNvPr id="9" name="Text 5"/>
          <p:cNvSpPr/>
          <p:nvPr/>
        </p:nvSpPr>
        <p:spPr>
          <a:xfrm>
            <a:off x="4759881" y="3944183"/>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Preferences</a:t>
            </a:r>
            <a:endParaRPr lang="en-US" sz="2187" dirty="0"/>
          </a:p>
        </p:txBody>
      </p:sp>
      <p:sp>
        <p:nvSpPr>
          <p:cNvPr id="10" name="Text 6"/>
          <p:cNvSpPr/>
          <p:nvPr/>
        </p:nvSpPr>
        <p:spPr>
          <a:xfrm>
            <a:off x="4759881" y="4424601"/>
            <a:ext cx="2388632"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Customize app settings, notifications, and other preferences to fit your individual needs.</a:t>
            </a:r>
            <a:endParaRPr lang="en-US" sz="1750" dirty="0"/>
          </a:p>
        </p:txBody>
      </p:sp>
      <p:pic>
        <p:nvPicPr>
          <p:cNvPr id="11" name="Image 2" descr="preencoded.png"/>
          <p:cNvPicPr>
            <a:picLocks noChangeAspect="1"/>
          </p:cNvPicPr>
          <p:nvPr/>
        </p:nvPicPr>
        <p:blipFill>
          <a:blip r:embed="rId5"/>
          <a:stretch>
            <a:fillRect/>
          </a:stretch>
        </p:blipFill>
        <p:spPr>
          <a:xfrm>
            <a:off x="7481768" y="3166586"/>
            <a:ext cx="555427" cy="555427"/>
          </a:xfrm>
          <a:prstGeom prst="rect">
            <a:avLst/>
          </a:prstGeom>
        </p:spPr>
      </p:pic>
      <p:sp>
        <p:nvSpPr>
          <p:cNvPr id="12" name="Text 7"/>
          <p:cNvSpPr/>
          <p:nvPr/>
        </p:nvSpPr>
        <p:spPr>
          <a:xfrm>
            <a:off x="7481768" y="3944183"/>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Scheduling</a:t>
            </a:r>
            <a:endParaRPr lang="en-US" sz="2187" dirty="0"/>
          </a:p>
        </p:txBody>
      </p:sp>
      <p:sp>
        <p:nvSpPr>
          <p:cNvPr id="13" name="Text 8"/>
          <p:cNvSpPr/>
          <p:nvPr/>
        </p:nvSpPr>
        <p:spPr>
          <a:xfrm>
            <a:off x="7481768" y="4424601"/>
            <a:ext cx="2388632"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Set personalized schedules for watering, fertilizing, and other plant care activities.</a:t>
            </a:r>
            <a:endParaRPr lang="en-US" sz="1750" dirty="0"/>
          </a:p>
        </p:txBody>
      </p:sp>
      <p:pic>
        <p:nvPicPr>
          <p:cNvPr id="14" name="Image 3" descr="preencoded.png"/>
          <p:cNvPicPr>
            <a:picLocks noChangeAspect="1"/>
          </p:cNvPicPr>
          <p:nvPr/>
        </p:nvPicPr>
        <p:blipFill>
          <a:blip r:embed="rId6"/>
          <a:stretch>
            <a:fillRect/>
          </a:stretch>
        </p:blipFill>
        <p:spPr>
          <a:xfrm>
            <a:off x="10203656" y="3166586"/>
            <a:ext cx="555427" cy="555427"/>
          </a:xfrm>
          <a:prstGeom prst="rect">
            <a:avLst/>
          </a:prstGeom>
        </p:spPr>
      </p:pic>
      <p:sp>
        <p:nvSpPr>
          <p:cNvPr id="15" name="Text 9"/>
          <p:cNvSpPr/>
          <p:nvPr/>
        </p:nvSpPr>
        <p:spPr>
          <a:xfrm>
            <a:off x="10203656" y="3944183"/>
            <a:ext cx="2388751"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Reminders</a:t>
            </a:r>
            <a:endParaRPr lang="en-US" sz="2187" dirty="0"/>
          </a:p>
        </p:txBody>
      </p:sp>
      <p:sp>
        <p:nvSpPr>
          <p:cNvPr id="16" name="Text 10"/>
          <p:cNvSpPr/>
          <p:nvPr/>
        </p:nvSpPr>
        <p:spPr>
          <a:xfrm>
            <a:off x="10203656" y="4424601"/>
            <a:ext cx="2388751" cy="1421606"/>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Receive timely alerts to ensure you never forget important plant care tasks.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34760"/>
            <a:ext cx="5577602"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Notifications and Alerts</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Watering Alerts</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Receive notifications when it's time to water your plants, helping you maintain the optimal moisture levels.</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Fertilizer Reminders</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Get timely alerts to apply fertilizer, ensuring your plants receive the necessary nutrients for growth.</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Maintenance Prompts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app will notify you when it's time to prune, repot, or perform other care tasks for your plants.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278868"/>
            <a:ext cx="6233993"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 and Next Steps</a:t>
            </a:r>
            <a:endParaRPr lang="en-US" sz="4374" dirty="0"/>
          </a:p>
        </p:txBody>
      </p:sp>
      <p:sp>
        <p:nvSpPr>
          <p:cNvPr id="6" name="Text 3"/>
          <p:cNvSpPr/>
          <p:nvPr/>
        </p:nvSpPr>
        <p:spPr>
          <a:xfrm>
            <a:off x="2037993" y="5306497"/>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Plantcare Remainder App is a comprehensive solution for plant enthusiasts, simplifying the management of indoor greenery and helping users maintain healthy, thriving plants. As the app continues to evolve, the development team plans to introduce new features, such as plant health diagnostics and social sharing capabilities, to enhance the user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557</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Vigneswari D</cp:lastModifiedBy>
  <cp:revision>2</cp:revision>
  <dcterms:created xsi:type="dcterms:W3CDTF">2024-06-01T10:47:36Z</dcterms:created>
  <dcterms:modified xsi:type="dcterms:W3CDTF">2024-06-01T10:56:47Z</dcterms:modified>
</cp:coreProperties>
</file>