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1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FC958-DA10-4CDC-8E07-9FDA677E221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76BB8-8EA8-456D-A907-C603820AF2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0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6A2-4F21-4DC8-8F1F-2FF19DC8D8E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D2EF-FD37-4FDC-8615-6E371DB8D9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6A2-4F21-4DC8-8F1F-2FF19DC8D8E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D2EF-FD37-4FDC-8615-6E371DB8D9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6A2-4F21-4DC8-8F1F-2FF19DC8D8E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D2EF-FD37-4FDC-8615-6E371DB8D9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6A2-4F21-4DC8-8F1F-2FF19DC8D8E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D2EF-FD37-4FDC-8615-6E371DB8D9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1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6A2-4F21-4DC8-8F1F-2FF19DC8D8E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D2EF-FD37-4FDC-8615-6E371DB8D9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4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6A2-4F21-4DC8-8F1F-2FF19DC8D8E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D2EF-FD37-4FDC-8615-6E371DB8D9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5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6A2-4F21-4DC8-8F1F-2FF19DC8D8E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D2EF-FD37-4FDC-8615-6E371DB8D9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6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6A2-4F21-4DC8-8F1F-2FF19DC8D8E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D2EF-FD37-4FDC-8615-6E371DB8D9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6A2-4F21-4DC8-8F1F-2FF19DC8D8E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D2EF-FD37-4FDC-8615-6E371DB8D9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6A2-4F21-4DC8-8F1F-2FF19DC8D8E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D2EF-FD37-4FDC-8615-6E371DB8D9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0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6A2-4F21-4DC8-8F1F-2FF19DC8D8E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D2EF-FD37-4FDC-8615-6E371DB8D9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95500">
              <a:srgbClr val="6D7D9D"/>
            </a:gs>
            <a:gs pos="77000">
              <a:schemeClr val="accent5">
                <a:lumMod val="60000"/>
                <a:lumOff val="40000"/>
              </a:schemeClr>
            </a:gs>
            <a:gs pos="100000">
              <a:srgbClr val="002060"/>
            </a:gs>
            <a:gs pos="57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C6A2-4F21-4DC8-8F1F-2FF19DC8D8E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7D2EF-FD37-4FDC-8615-6E371DB8D9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1" y="112887"/>
            <a:ext cx="2839712" cy="124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4979194" y="571500"/>
                <a:ext cx="1825756" cy="881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800" b="0" i="1" smtClean="0">
                                  <a:latin typeface="Cambria Math" panose="02040503050406030204" pitchFamily="18" charset="0"/>
                                </a:rPr>
                                <m:t>𝑠𝑒𝑐</m:t>
                              </m:r>
                            </m:e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BO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800" b="0" i="1" smtClean="0">
                              <a:latin typeface="Cambria Math" panose="02040503050406030204" pitchFamily="18" charset="0"/>
                            </a:rPr>
                            <m:t> ⅆ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194" y="571500"/>
                <a:ext cx="1825756" cy="8811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-26198" y="1592314"/>
                <a:ext cx="4917591" cy="968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s-B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s-B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BO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s-B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s-B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B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s-B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BO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s-B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B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s-B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B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𝑡𝑎𝑛</m:t>
                                      </m:r>
                                    </m:e>
                                    <m:sup>
                                      <m:r>
                                        <a:rPr lang="es-B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B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B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B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98" y="1592314"/>
                <a:ext cx="4917591" cy="968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7448639" y="2561041"/>
                <a:ext cx="37152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B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  <m: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s-B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𝑠𝑒𝑐</m:t>
                              </m:r>
                            </m:e>
                            <m:sup>
                              <m:r>
                                <a:rPr lang="es-B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39" y="2561041"/>
                <a:ext cx="3715230" cy="307777"/>
              </a:xfrm>
              <a:prstGeom prst="rect">
                <a:avLst/>
              </a:prstGeom>
              <a:blipFill>
                <a:blip r:embed="rId6"/>
                <a:stretch>
                  <a:fillRect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7044847" y="3072809"/>
                <a:ext cx="21723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s-B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𝑡𝑎𝑛𝑥</m:t>
                          </m:r>
                          <m: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847" y="3072809"/>
                <a:ext cx="2172326" cy="307777"/>
              </a:xfrm>
              <a:prstGeom prst="rect">
                <a:avLst/>
              </a:prstGeom>
              <a:blipFill>
                <a:blip r:embed="rId7"/>
                <a:stretch>
                  <a:fillRect l="-2528" r="-196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9440586" y="2895568"/>
                <a:ext cx="1774075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B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</m:t>
                          </m:r>
                          <m:sSup>
                            <m:sSupPr>
                              <m:ctrlPr>
                                <a:rPr lang="es-B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B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s-B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586" y="2895568"/>
                <a:ext cx="1774075" cy="8073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8900310" y="3868403"/>
                <a:ext cx="10805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B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s-B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310" y="3868403"/>
                <a:ext cx="1080552" cy="307777"/>
              </a:xfrm>
              <a:prstGeom prst="rect">
                <a:avLst/>
              </a:prstGeom>
              <a:blipFill>
                <a:blip r:embed="rId9"/>
                <a:stretch>
                  <a:fillRect l="-2825" r="-226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176282" y="2384454"/>
                <a:ext cx="5083508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s-B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BO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s-B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s-B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B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s-BO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BO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s-BO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B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BO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s-BO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B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𝑠𝑒𝑐</m:t>
                                      </m:r>
                                    </m:e>
                                    <m:sup>
                                      <m:r>
                                        <a:rPr lang="es-BO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BO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B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s-BO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BO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2" y="2384454"/>
                <a:ext cx="5083508" cy="9687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176282" y="3272160"/>
                <a:ext cx="5119928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s-B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BO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s-B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s-B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B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s-BO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s-BO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BO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𝑠𝑒𝑐</m:t>
                                      </m:r>
                                    </m:e>
                                    <m:sup>
                                      <m:r>
                                        <a:rPr lang="es-B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s-BO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B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fName>
                                <m:e>
                                  <m:r>
                                    <a:rPr lang="es-B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s-B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s-BO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BO" sz="24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sec</m:t>
                                          </m:r>
                                        </m:fName>
                                        <m:e>
                                          <m:r>
                                            <a:rPr lang="es-BO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𝑥𝑑𝑥</m:t>
                                          </m:r>
                                        </m:e>
                                      </m:func>
                                    </m:e>
                                  </m:nary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2" y="3272160"/>
                <a:ext cx="5119928" cy="9687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-372009" y="4367885"/>
                <a:ext cx="6405761" cy="968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𝑠𝑒𝑐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 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B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BO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s-B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BO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s-B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s-B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B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s-BO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BO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s-BO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𝑥𝑑𝑥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009" y="4367885"/>
                <a:ext cx="6405761" cy="9687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507918" y="5582007"/>
                <a:ext cx="6276462" cy="889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𝑠𝑒𝑐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 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𝑠𝑒𝑐𝑥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𝑡𝑎𝑛𝑥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B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B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B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𝑠𝑒𝑐𝑥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B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𝑡𝑎𝑛𝑥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+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c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r>
                            <a:rPr lang="es-B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18" y="5582007"/>
                <a:ext cx="6276462" cy="8894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8262989" y="357386"/>
                <a:ext cx="3329116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BO" sz="2800" b="0" i="1" smtClean="0">
                              <a:latin typeface="Cambria Math" panose="02040503050406030204" pitchFamily="18" charset="0"/>
                            </a:rPr>
                            <m:t>𝑢𝑑𝑣</m:t>
                          </m:r>
                          <m:r>
                            <a:rPr lang="es-B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B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𝑢𝑣</m:t>
                          </m:r>
                          <m:r>
                            <a:rPr lang="es-B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B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B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𝑣𝑑𝑢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89" y="357386"/>
                <a:ext cx="3329116" cy="113018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 14"/>
          <p:cNvSpPr/>
          <p:nvPr/>
        </p:nvSpPr>
        <p:spPr>
          <a:xfrm>
            <a:off x="8023257" y="357386"/>
            <a:ext cx="3762020" cy="1039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/>
          <p:cNvSpPr/>
          <p:nvPr/>
        </p:nvSpPr>
        <p:spPr>
          <a:xfrm>
            <a:off x="537109" y="5459309"/>
            <a:ext cx="6267841" cy="1134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50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817"/>
    </mc:Choice>
    <mc:Fallback xmlns="">
      <p:transition spd="slow" advTm="1068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0" grpId="0"/>
      <p:bldP spid="11" grpId="0"/>
      <p:bldP spid="12" grpId="0"/>
      <p:bldP spid="13" grpId="0"/>
      <p:bldP spid="14" grpId="0"/>
      <p:bldP spid="2" grpId="0"/>
      <p:bldP spid="6" grpId="0"/>
      <p:bldP spid="7" grpId="0"/>
      <p:bldP spid="15" grpId="0" animBg="1"/>
      <p:bldP spid="16" grpId="0" animBg="1"/>
    </p:bldLst>
  </p:timing>
  <p:extLst mod="1">
    <p:ext uri="{3A86A75C-4F4B-4683-9AE1-C65F6400EC91}">
      <p14:laserTraceLst xmlns:p14="http://schemas.microsoft.com/office/powerpoint/2010/main">
        <p14:tracePtLst>
          <p14:tracePt t="34911" x="4724400" y="4276725"/>
          <p14:tracePt t="34919" x="4687888" y="4197350"/>
          <p14:tracePt t="34930" x="4625975" y="3973513"/>
          <p14:tracePt t="34947" x="4527550" y="2965450"/>
          <p14:tracePt t="34963" x="4589463" y="1741488"/>
          <p14:tracePt t="34980" x="4751388" y="660400"/>
          <p14:tracePt t="34997" x="4902200" y="0"/>
          <p14:tracePt t="35014" x="4911725" y="0"/>
          <p14:tracePt t="35056" x="4919663" y="0"/>
          <p14:tracePt t="35071" x="4929188" y="0"/>
          <p14:tracePt t="35080" x="4938713" y="0"/>
          <p14:tracePt t="35097" x="4983163" y="0"/>
          <p14:tracePt t="35114" x="5054600" y="0"/>
          <p14:tracePt t="35130" x="5126038" y="0"/>
          <p14:tracePt t="35147" x="5402263" y="0"/>
          <p14:tracePt t="35164" x="5938838" y="0"/>
          <p14:tracePt t="35181" x="6323013" y="0"/>
          <p14:tracePt t="35197" x="6581775" y="0"/>
          <p14:tracePt t="35214" x="6680200" y="0"/>
          <p14:tracePt t="35230" x="7348538" y="0"/>
          <p14:tracePt t="35247" x="7956550" y="0"/>
          <p14:tracePt t="35264" x="8269288" y="0"/>
          <p14:tracePt t="35280" x="8412163" y="0"/>
          <p14:tracePt t="35297" x="8518525" y="26988"/>
          <p14:tracePt t="35314" x="8626475" y="98425"/>
          <p14:tracePt t="35330" x="8751888" y="241300"/>
          <p14:tracePt t="35347" x="8894763" y="438150"/>
          <p14:tracePt t="35364" x="9045575" y="625475"/>
          <p14:tracePt t="35380" x="9180513" y="750888"/>
          <p14:tracePt t="35397" x="9367838" y="847725"/>
          <p14:tracePt t="35413" x="9420225" y="874713"/>
          <p14:tracePt t="35430" x="9466263" y="884238"/>
          <p14:tracePt t="35534" x="9474200" y="893763"/>
          <p14:tracePt t="35542" x="9518650" y="919163"/>
          <p14:tracePt t="35551" x="9590088" y="973138"/>
          <p14:tracePt t="35564" x="9688513" y="1044575"/>
          <p14:tracePt t="35581" x="9991725" y="1250950"/>
          <p14:tracePt t="35597" x="10063163" y="1295400"/>
          <p14:tracePt t="35614" x="10287000" y="1428750"/>
          <p14:tracePt t="35630" x="10420350" y="1517650"/>
          <p14:tracePt t="35647" x="10528300" y="1581150"/>
          <p14:tracePt t="35663" x="10626725" y="1633538"/>
          <p14:tracePt t="35680" x="10706100" y="1687513"/>
          <p14:tracePt t="35697" x="10760075" y="1731963"/>
          <p14:tracePt t="35713" x="10804525" y="1776413"/>
          <p14:tracePt t="35730" x="10831513" y="1803400"/>
          <p14:tracePt t="35747" x="10848975" y="1822450"/>
          <p14:tracePt t="35763" x="10875963" y="1847850"/>
          <p14:tracePt t="35780" x="10920413" y="1884363"/>
          <p14:tracePt t="35797" x="10983913" y="1919288"/>
          <p14:tracePt t="35813" x="11001375" y="1928813"/>
          <p14:tracePt t="35830" x="11045825" y="1946275"/>
          <p14:tracePt t="35847" x="11063288" y="1946275"/>
          <p14:tracePt t="36174" x="11037888" y="1938338"/>
          <p14:tracePt t="36184" x="11018838" y="1919288"/>
          <p14:tracePt t="36190" x="11001375" y="1901825"/>
          <p14:tracePt t="36199" x="10974388" y="1874838"/>
          <p14:tracePt t="36213" x="10956925" y="1847850"/>
          <p14:tracePt t="36230" x="10912475" y="1803400"/>
          <p14:tracePt t="36247" x="10875963" y="1751013"/>
          <p14:tracePt t="36263" x="10831513" y="1704975"/>
          <p14:tracePt t="36280" x="10796588" y="1660525"/>
          <p14:tracePt t="36297" x="10742613" y="1598613"/>
          <p14:tracePt t="36313" x="10680700" y="1536700"/>
          <p14:tracePt t="36330" x="10617200" y="1490663"/>
          <p14:tracePt t="36347" x="10545763" y="1446213"/>
          <p14:tracePt t="36363" x="10474325" y="1393825"/>
          <p14:tracePt t="36380" x="10385425" y="1347788"/>
          <p14:tracePt t="36397" x="10304463" y="1295400"/>
          <p14:tracePt t="36413" x="10277475" y="1268413"/>
          <p14:tracePt t="36430" x="10206038" y="1214438"/>
          <p14:tracePt t="36446" x="10161588" y="1187450"/>
          <p14:tracePt t="36463" x="10117138" y="1152525"/>
          <p14:tracePt t="36480" x="10063163" y="1116013"/>
          <p14:tracePt t="36497" x="10028238" y="1089025"/>
          <p14:tracePt t="36513" x="9974263" y="1044575"/>
          <p14:tracePt t="36530" x="9912350" y="1000125"/>
          <p14:tracePt t="36547" x="9813925" y="946150"/>
          <p14:tracePt t="36564" x="9715500" y="893763"/>
          <p14:tracePt t="36581" x="9537700" y="785813"/>
          <p14:tracePt t="36597" x="9447213" y="731838"/>
          <p14:tracePt t="36613" x="9394825" y="704850"/>
          <p14:tracePt t="36630" x="9251950" y="625475"/>
          <p14:tracePt t="36647" x="9180513" y="581025"/>
          <p14:tracePt t="36664" x="9090025" y="554038"/>
          <p14:tracePt t="36680" x="9001125" y="517525"/>
          <p14:tracePt t="36697" x="8912225" y="482600"/>
          <p14:tracePt t="36714" x="8823325" y="446088"/>
          <p14:tracePt t="36730" x="8751888" y="419100"/>
          <p14:tracePt t="36747" x="8705850" y="401638"/>
          <p14:tracePt t="36763" x="8680450" y="393700"/>
          <p14:tracePt t="36780" x="8653463" y="384175"/>
          <p14:tracePt t="36797" x="8634413" y="384175"/>
          <p14:tracePt t="36813" x="8626475" y="374650"/>
          <p14:tracePt t="37526" x="8697913" y="374650"/>
          <p14:tracePt t="37534" x="8796338" y="384175"/>
          <p14:tracePt t="37543" x="8902700" y="393700"/>
          <p14:tracePt t="37550" x="8983663" y="393700"/>
          <p14:tracePt t="37564" x="9072563" y="401638"/>
          <p14:tracePt t="37581" x="9296400" y="438150"/>
          <p14:tracePt t="37597" x="9439275" y="465138"/>
          <p14:tracePt t="37613" x="9528175" y="482600"/>
          <p14:tracePt t="37630" x="9742488" y="536575"/>
          <p14:tracePt t="37647" x="9858375" y="561975"/>
          <p14:tracePt t="37664" x="9894888" y="561975"/>
          <p14:tracePt t="37680" x="9902825" y="571500"/>
          <p14:tracePt t="37697" x="9920288" y="588963"/>
          <p14:tracePt t="37714" x="9947275" y="652463"/>
          <p14:tracePt t="37730" x="9974263" y="723900"/>
          <p14:tracePt t="37747" x="9991725" y="822325"/>
          <p14:tracePt t="37763" x="10001250" y="938213"/>
          <p14:tracePt t="37781" x="9983788" y="1152525"/>
          <p14:tracePt t="37797" x="9939338" y="1295400"/>
          <p14:tracePt t="37813" x="9912350" y="1330325"/>
          <p14:tracePt t="37830" x="9823450" y="1536700"/>
          <p14:tracePt t="37847" x="9769475" y="1679575"/>
          <p14:tracePt t="37864" x="9680575" y="1839913"/>
          <p14:tracePt t="37880" x="9572625" y="2027238"/>
          <p14:tracePt t="37897" x="9429750" y="2241550"/>
          <p14:tracePt t="37913" x="9259888" y="2490788"/>
          <p14:tracePt t="37930" x="9109075" y="2697163"/>
          <p14:tracePt t="37946" x="8983663" y="2857500"/>
          <p14:tracePt t="37963" x="8875713" y="2982913"/>
          <p14:tracePt t="37966" x="8831263" y="3027363"/>
          <p14:tracePt t="37980" x="8804275" y="3071813"/>
          <p14:tracePt t="37997" x="8777288" y="3133725"/>
          <p14:tracePt t="38013" x="8777288" y="3143250"/>
          <p14:tracePt t="38030" x="8777288" y="3152775"/>
          <p14:tracePt t="38047" x="8777288" y="3160713"/>
          <p14:tracePt t="38199" x="8777288" y="3152775"/>
          <p14:tracePt t="38206" x="8777288" y="3125788"/>
          <p14:tracePt t="38216" x="8777288" y="3089275"/>
          <p14:tracePt t="38230" x="8777288" y="3000375"/>
          <p14:tracePt t="38247" x="8777288" y="2894013"/>
          <p14:tracePt t="38264" x="8777288" y="2776538"/>
          <p14:tracePt t="38280" x="8777288" y="2679700"/>
          <p14:tracePt t="38297" x="8777288" y="2608263"/>
          <p14:tracePt t="38314" x="8777288" y="2509838"/>
          <p14:tracePt t="38330" x="8777288" y="2419350"/>
          <p14:tracePt t="38347" x="8777288" y="2322513"/>
          <p14:tracePt t="38364" x="8777288" y="2232025"/>
          <p14:tracePt t="38381" x="8777288" y="2108200"/>
          <p14:tracePt t="38397" x="8777288" y="2044700"/>
          <p14:tracePt t="38413" x="8777288" y="1990725"/>
          <p14:tracePt t="38430" x="8777288" y="1955800"/>
          <p14:tracePt t="38447" x="8777288" y="1919288"/>
          <p14:tracePt t="38463" x="8777288" y="1911350"/>
          <p14:tracePt t="38654" x="8777288" y="1901825"/>
          <p14:tracePt t="40718" x="8813800" y="1911350"/>
          <p14:tracePt t="40726" x="8867775" y="1938338"/>
          <p14:tracePt t="40734" x="8920163" y="1973263"/>
          <p14:tracePt t="40747" x="8939213" y="1990725"/>
          <p14:tracePt t="40764" x="8974138" y="2017713"/>
          <p14:tracePt t="40781" x="9018588" y="2054225"/>
          <p14:tracePt t="40797" x="9037638" y="2062163"/>
          <p14:tracePt t="40813" x="9063038" y="2089150"/>
          <p14:tracePt t="40830" x="9072563" y="2089150"/>
          <p14:tracePt t="40847" x="9090025" y="2098675"/>
          <p14:tracePt t="40864" x="9109075" y="2108200"/>
          <p14:tracePt t="40897" x="9109075" y="2125663"/>
          <p14:tracePt t="40914" x="9117013" y="2125663"/>
          <p14:tracePt t="40930" x="9117013" y="2133600"/>
          <p14:tracePt t="40947" x="9126538" y="2143125"/>
          <p14:tracePt t="40964" x="9134475" y="2152650"/>
          <p14:tracePt t="40981" x="9134475" y="2160588"/>
          <p14:tracePt t="40997" x="9134475" y="2179638"/>
          <p14:tracePt t="41013" x="9134475" y="2197100"/>
          <p14:tracePt t="41030" x="9134475" y="2224088"/>
          <p14:tracePt t="41047" x="9126538" y="2241550"/>
          <p14:tracePt t="41064" x="9109075" y="2259013"/>
          <p14:tracePt t="41080" x="9082088" y="2268538"/>
          <p14:tracePt t="41097" x="9072563" y="2276475"/>
          <p14:tracePt t="41114" x="9045575" y="2286000"/>
          <p14:tracePt t="41130" x="9010650" y="2286000"/>
          <p14:tracePt t="41147" x="8929688" y="2295525"/>
          <p14:tracePt t="41164" x="8831263" y="2295525"/>
          <p14:tracePt t="41181" x="8609013" y="2276475"/>
          <p14:tracePt t="41197" x="8518525" y="2259013"/>
          <p14:tracePt t="41213" x="8286750" y="2214563"/>
          <p14:tracePt t="41230" x="8153400" y="2187575"/>
          <p14:tracePt t="41247" x="8018463" y="2160588"/>
          <p14:tracePt t="41263" x="7867650" y="2133600"/>
          <p14:tracePt t="41280" x="7732713" y="2108200"/>
          <p14:tracePt t="41297" x="7608888" y="2081213"/>
          <p14:tracePt t="41313" x="7491413" y="2054225"/>
          <p14:tracePt t="41330" x="7419975" y="2036763"/>
          <p14:tracePt t="41347" x="7385050" y="2036763"/>
          <p14:tracePt t="41363" x="7348538" y="2027238"/>
          <p14:tracePt t="41380" x="7286625" y="2017713"/>
          <p14:tracePt t="41397" x="7215188" y="2000250"/>
          <p14:tracePt t="41413" x="7108825" y="1965325"/>
          <p14:tracePt t="41430" x="7010400" y="1928813"/>
          <p14:tracePt t="41447" x="6902450" y="1893888"/>
          <p14:tracePt t="41463" x="6786563" y="1839913"/>
          <p14:tracePt t="41480" x="6697663" y="1795463"/>
          <p14:tracePt t="41497" x="6680200" y="1785938"/>
          <p14:tracePt t="41742" x="6661150" y="1768475"/>
          <p14:tracePt t="41751" x="6653213" y="1751013"/>
          <p14:tracePt t="41758" x="6653213" y="1741488"/>
          <p14:tracePt t="41766" x="6653213" y="1731963"/>
          <p14:tracePt t="41781" x="6680200" y="1679575"/>
          <p14:tracePt t="41797" x="6697663" y="1652588"/>
          <p14:tracePt t="41814" x="6751638" y="1625600"/>
          <p14:tracePt t="41830" x="6786563" y="1616075"/>
          <p14:tracePt t="41847" x="6813550" y="1608138"/>
          <p14:tracePt t="41864" x="6848475" y="1608138"/>
          <p14:tracePt t="41880" x="6867525" y="1608138"/>
          <p14:tracePt t="41934" x="6875463" y="1608138"/>
          <p14:tracePt t="41942" x="6884988" y="1608138"/>
          <p14:tracePt t="42893" x="6894513" y="1608138"/>
          <p14:tracePt t="42901" x="6919913" y="1608138"/>
          <p14:tracePt t="42917" x="7126288" y="1714500"/>
          <p14:tracePt t="42933" x="7323138" y="1803400"/>
          <p14:tracePt t="42950" x="7456488" y="1857375"/>
          <p14:tracePt t="42967" x="7572375" y="1901825"/>
          <p14:tracePt t="42981" x="7634288" y="1919288"/>
          <p14:tracePt t="42997" x="7670800" y="1938338"/>
          <p14:tracePt t="43013" x="7732713" y="1965325"/>
          <p14:tracePt t="43030" x="7777163" y="1982788"/>
          <p14:tracePt t="43047" x="7813675" y="2000250"/>
          <p14:tracePt t="43063" x="7858125" y="2009775"/>
          <p14:tracePt t="43080" x="7858125" y="2017713"/>
          <p14:tracePt t="43097" x="7867650" y="2017713"/>
          <p14:tracePt t="43114" x="7885113" y="2017713"/>
          <p14:tracePt t="43130" x="7894638" y="2027238"/>
          <p14:tracePt t="43164" x="7920038" y="2044700"/>
          <p14:tracePt t="43180" x="7929563" y="2054225"/>
          <p14:tracePt t="43197" x="7947025" y="2071688"/>
          <p14:tracePt t="43213" x="7966075" y="2098675"/>
          <p14:tracePt t="43230" x="7983538" y="2116138"/>
          <p14:tracePt t="43247" x="8001000" y="2143125"/>
          <p14:tracePt t="43263" x="8001000" y="2160588"/>
          <p14:tracePt t="43280" x="8001000" y="2179638"/>
          <p14:tracePt t="43297" x="8001000" y="2197100"/>
          <p14:tracePt t="43314" x="8001000" y="2241550"/>
          <p14:tracePt t="43330" x="8001000" y="2276475"/>
          <p14:tracePt t="43347" x="8001000" y="2339975"/>
          <p14:tracePt t="43364" x="7974013" y="2438400"/>
          <p14:tracePt t="43380" x="7966075" y="2490788"/>
          <p14:tracePt t="43397" x="7939088" y="2554288"/>
          <p14:tracePt t="43413" x="7912100" y="2625725"/>
          <p14:tracePt t="43430" x="7885113" y="2697163"/>
          <p14:tracePt t="43447" x="7848600" y="2759075"/>
          <p14:tracePt t="43463" x="7796213" y="2822575"/>
          <p14:tracePt t="43480" x="7724775" y="2867025"/>
          <p14:tracePt t="43496" x="7643813" y="2911475"/>
          <p14:tracePt t="43513" x="7572375" y="2955925"/>
          <p14:tracePt t="43530" x="7518400" y="2990850"/>
          <p14:tracePt t="43546" x="7456488" y="3027363"/>
          <p14:tracePt t="43550" x="7429500" y="3036888"/>
          <p14:tracePt t="43564" x="7375525" y="3062288"/>
          <p14:tracePt t="43580" x="7348538" y="3081338"/>
          <p14:tracePt t="43596" x="7313613" y="3108325"/>
          <p14:tracePt t="43613" x="7296150" y="3108325"/>
          <p14:tracePt t="43630" x="7251700" y="3125788"/>
          <p14:tracePt t="43647" x="7224713" y="3143250"/>
          <p14:tracePt t="43664" x="7180263" y="3152775"/>
          <p14:tracePt t="43680" x="7143750" y="3170238"/>
          <p14:tracePt t="43697" x="7134225" y="3179763"/>
          <p14:tracePt t="43830" x="7134225" y="3187700"/>
          <p14:tracePt t="43838" x="7153275" y="3197225"/>
          <p14:tracePt t="43847" x="7188200" y="3214688"/>
          <p14:tracePt t="43864" x="7242175" y="3224213"/>
          <p14:tracePt t="43880" x="7358063" y="3224213"/>
          <p14:tracePt t="43897" x="7483475" y="3224213"/>
          <p14:tracePt t="43913" x="7589838" y="3224213"/>
          <p14:tracePt t="43930" x="7705725" y="3224213"/>
          <p14:tracePt t="43947" x="7840663" y="3224213"/>
          <p14:tracePt t="43964" x="8054975" y="3205163"/>
          <p14:tracePt t="43980" x="8205788" y="3179763"/>
          <p14:tracePt t="43997" x="8313738" y="3179763"/>
          <p14:tracePt t="44013" x="8429625" y="3179763"/>
          <p14:tracePt t="44030" x="8562975" y="3179763"/>
          <p14:tracePt t="44047" x="8724900" y="3179763"/>
          <p14:tracePt t="44064" x="8912225" y="3214688"/>
          <p14:tracePt t="44080" x="9134475" y="3259138"/>
          <p14:tracePt t="44097" x="9402763" y="3313113"/>
          <p14:tracePt t="44114" x="9644063" y="3357563"/>
          <p14:tracePt t="44130" x="9858375" y="3375025"/>
          <p14:tracePt t="44147" x="10028238" y="3384550"/>
          <p14:tracePt t="44164" x="10269538" y="3384550"/>
          <p14:tracePt t="44180" x="10340975" y="3384550"/>
          <p14:tracePt t="44197" x="10483850" y="3384550"/>
          <p14:tracePt t="44213" x="10518775" y="3384550"/>
          <p14:tracePt t="44230" x="10528300" y="3375025"/>
          <p14:tracePt t="44247" x="10518775" y="3357563"/>
          <p14:tracePt t="44264" x="10456863" y="3322638"/>
          <p14:tracePt t="44280" x="10331450" y="3276600"/>
          <p14:tracePt t="44297" x="10180638" y="3251200"/>
          <p14:tracePt t="44314" x="10018713" y="3251200"/>
          <p14:tracePt t="44330" x="9752013" y="3251200"/>
          <p14:tracePt t="44347" x="9269413" y="3251200"/>
          <p14:tracePt t="44364" x="8367713" y="3251200"/>
          <p14:tracePt t="44381" x="7885113" y="3251200"/>
          <p14:tracePt t="44397" x="7581900" y="3251200"/>
          <p14:tracePt t="44413" x="7402513" y="3232150"/>
          <p14:tracePt t="44430" x="7331075" y="3214688"/>
          <p14:tracePt t="44447" x="7304088" y="3205163"/>
          <p14:tracePt t="44464" x="7296150" y="3197225"/>
          <p14:tracePt t="44480" x="7304088" y="3160713"/>
          <p14:tracePt t="44497" x="7394575" y="3071813"/>
          <p14:tracePt t="44514" x="7589838" y="2990850"/>
          <p14:tracePt t="44530" x="7947025" y="2955925"/>
          <p14:tracePt t="44547" x="8643938" y="2955925"/>
          <p14:tracePt t="44564" x="9912350" y="2965450"/>
          <p14:tracePt t="44581" x="10483850" y="3027363"/>
          <p14:tracePt t="44597" x="10885488" y="3108325"/>
          <p14:tracePt t="44613" x="11134725" y="3143250"/>
          <p14:tracePt t="44630" x="11304588" y="3170238"/>
          <p14:tracePt t="44647" x="11368088" y="3179763"/>
          <p14:tracePt t="44663" x="11385550" y="3179763"/>
          <p14:tracePt t="44696" x="11368088" y="3160713"/>
          <p14:tracePt t="44714" x="11287125" y="3133725"/>
          <p14:tracePt t="44730" x="11126788" y="3081338"/>
          <p14:tracePt t="44747" x="10920413" y="3036888"/>
          <p14:tracePt t="44764" x="10385425" y="3027363"/>
          <p14:tracePt t="44780" x="9947275" y="3027363"/>
          <p14:tracePt t="44797" x="9653588" y="3027363"/>
          <p14:tracePt t="44813" x="9456738" y="3027363"/>
          <p14:tracePt t="44830" x="9340850" y="3027363"/>
          <p14:tracePt t="44847" x="9277350" y="3017838"/>
          <p14:tracePt t="44880" x="9269413" y="3017838"/>
          <p14:tracePt t="44965" x="9277350" y="3017838"/>
          <p14:tracePt t="44973" x="9340850" y="3017838"/>
          <p14:tracePt t="44983" x="9429750" y="3017838"/>
          <p14:tracePt t="44997" x="9705975" y="3017838"/>
          <p14:tracePt t="45013" x="9966325" y="3017838"/>
          <p14:tracePt t="45030" x="10198100" y="3017838"/>
          <p14:tracePt t="45047" x="10367963" y="3017838"/>
          <p14:tracePt t="45064" x="10466388" y="3017838"/>
          <p14:tracePt t="45080" x="10501313" y="3017838"/>
          <p14:tracePt t="45097" x="10510838" y="3017838"/>
          <p14:tracePt t="45277" x="10501313" y="3017838"/>
          <p14:tracePt t="46709" x="10491788" y="3017838"/>
          <p14:tracePt t="46725" x="10466388" y="3017838"/>
          <p14:tracePt t="46734" x="10412413" y="3017838"/>
          <p14:tracePt t="46742" x="10331450" y="3017838"/>
          <p14:tracePt t="46750" x="10233025" y="3017838"/>
          <p14:tracePt t="46764" x="10153650" y="3017838"/>
          <p14:tracePt t="46780" x="9947275" y="3017838"/>
          <p14:tracePt t="46797" x="9858375" y="3017838"/>
          <p14:tracePt t="46813" x="9796463" y="3017838"/>
          <p14:tracePt t="46830" x="9715500" y="3009900"/>
          <p14:tracePt t="46847" x="9582150" y="2990850"/>
          <p14:tracePt t="46863" x="9394825" y="2955925"/>
          <p14:tracePt t="46880" x="9188450" y="2901950"/>
          <p14:tracePt t="46896" x="8966200" y="2867025"/>
          <p14:tracePt t="46913" x="8769350" y="2813050"/>
          <p14:tracePt t="46930" x="8599488" y="2786063"/>
          <p14:tracePt t="46947" x="8456613" y="2786063"/>
          <p14:tracePt t="46964" x="8170863" y="2768600"/>
          <p14:tracePt t="46980" x="8062913" y="2759075"/>
          <p14:tracePt t="46997" x="7705725" y="2759075"/>
          <p14:tracePt t="47013" x="7412038" y="2759075"/>
          <p14:tracePt t="47030" x="7153275" y="2759075"/>
          <p14:tracePt t="47047" x="6929438" y="2759075"/>
          <p14:tracePt t="47064" x="6769100" y="2759075"/>
          <p14:tracePt t="47080" x="6680200" y="2759075"/>
          <p14:tracePt t="47097" x="6616700" y="2759075"/>
          <p14:tracePt t="47113" x="6589713" y="2759075"/>
          <p14:tracePt t="47130" x="6545263" y="2759075"/>
          <p14:tracePt t="47148" x="6518275" y="2759075"/>
          <p14:tracePt t="47164" x="6491288" y="2759075"/>
          <p14:tracePt t="47180" x="6483350" y="2759075"/>
          <p14:tracePt t="47198" x="6456363" y="2768600"/>
          <p14:tracePt t="47214" x="6429375" y="2768600"/>
          <p14:tracePt t="47230" x="6375400" y="2776538"/>
          <p14:tracePt t="47247" x="6340475" y="2786063"/>
          <p14:tracePt t="47263" x="6286500" y="2786063"/>
          <p14:tracePt t="47280" x="6251575" y="2786063"/>
          <p14:tracePt t="47297" x="6205538" y="2786063"/>
          <p14:tracePt t="47314" x="6188075" y="2786063"/>
          <p14:tracePt t="47330" x="6180138" y="2786063"/>
          <p14:tracePt t="47373" x="6170613" y="2786063"/>
          <p14:tracePt t="47381" x="6161088" y="2786063"/>
          <p14:tracePt t="47389" x="6134100" y="2786063"/>
          <p14:tracePt t="47398" x="6116638" y="2786063"/>
          <p14:tracePt t="47414" x="6037263" y="2768600"/>
          <p14:tracePt t="47430" x="5973763" y="2759075"/>
          <p14:tracePt t="47447" x="5919788" y="2741613"/>
          <p14:tracePt t="47464" x="5875338" y="2741613"/>
          <p14:tracePt t="47480" x="5840413" y="2724150"/>
          <p14:tracePt t="47497" x="5786438" y="2705100"/>
          <p14:tracePt t="47513" x="5715000" y="2687638"/>
          <p14:tracePt t="47530" x="5653088" y="2670175"/>
          <p14:tracePt t="47547" x="5581650" y="2652713"/>
          <p14:tracePt t="47564" x="5518150" y="2652713"/>
          <p14:tracePt t="47580" x="5500688" y="2643188"/>
          <p14:tracePt t="47584" x="5483225" y="2643188"/>
          <p14:tracePt t="47597" x="5446713" y="2643188"/>
          <p14:tracePt t="47613" x="5384800" y="2625725"/>
          <p14:tracePt t="47630" x="5340350" y="2625725"/>
          <p14:tracePt t="47647" x="5286375" y="2625725"/>
          <p14:tracePt t="47663" x="5224463" y="2625725"/>
          <p14:tracePt t="47680" x="5180013" y="2625725"/>
          <p14:tracePt t="47697" x="5143500" y="2625725"/>
          <p14:tracePt t="47713" x="5108575" y="2625725"/>
          <p14:tracePt t="47730" x="5072063" y="2625725"/>
          <p14:tracePt t="47747" x="5037138" y="2625725"/>
          <p14:tracePt t="47764" x="5010150" y="2633663"/>
          <p14:tracePt t="47780" x="4983163" y="2643188"/>
          <p14:tracePt t="47797" x="4965700" y="2652713"/>
          <p14:tracePt t="47813" x="4946650" y="2660650"/>
          <p14:tracePt t="47830" x="4929188" y="2670175"/>
          <p14:tracePt t="47847" x="4919663" y="2679700"/>
          <p14:tracePt t="47864" x="4902200" y="2679700"/>
          <p14:tracePt t="47880" x="4894263" y="2697163"/>
          <p14:tracePt t="47896" x="4867275" y="2705100"/>
          <p14:tracePt t="47914" x="4857750" y="2714625"/>
          <p14:tracePt t="47930" x="4848225" y="2724150"/>
          <p14:tracePt t="47947" x="4840288" y="2732088"/>
          <p14:tracePt t="47963" x="4830763" y="2751138"/>
          <p14:tracePt t="47980" x="4822825" y="2776538"/>
          <p14:tracePt t="47996" x="4813300" y="2786063"/>
          <p14:tracePt t="48013" x="4813300" y="2830513"/>
          <p14:tracePt t="48030" x="4830763" y="2884488"/>
          <p14:tracePt t="48047" x="4848225" y="2919413"/>
          <p14:tracePt t="48063" x="4857750" y="2982913"/>
          <p14:tracePt t="48080" x="4875213" y="3017838"/>
          <p14:tracePt t="48097" x="4894263" y="3054350"/>
          <p14:tracePt t="48100" x="4894263" y="3071813"/>
          <p14:tracePt t="48113" x="4911725" y="3089275"/>
          <p14:tracePt t="48130" x="4929188" y="3125788"/>
          <p14:tracePt t="48147" x="4946650" y="3160713"/>
          <p14:tracePt t="48164" x="4973638" y="3187700"/>
          <p14:tracePt t="48180" x="4991100" y="3205163"/>
          <p14:tracePt t="48197" x="5027613" y="3232150"/>
          <p14:tracePt t="48213" x="5108575" y="3259138"/>
          <p14:tracePt t="48230" x="5214938" y="3295650"/>
          <p14:tracePt t="48247" x="5322888" y="3313113"/>
          <p14:tracePt t="48264" x="5446713" y="3330575"/>
          <p14:tracePt t="48280" x="5537200" y="3340100"/>
          <p14:tracePt t="48297" x="5643563" y="3340100"/>
          <p14:tracePt t="48314" x="5786438" y="3340100"/>
          <p14:tracePt t="48330" x="5965825" y="3330575"/>
          <p14:tracePt t="48347" x="6242050" y="3268663"/>
          <p14:tracePt t="48363" x="6419850" y="3224213"/>
          <p14:tracePt t="48380" x="6518275" y="3179763"/>
          <p14:tracePt t="48396" x="6572250" y="3133725"/>
          <p14:tracePt t="48413" x="6599238" y="3081338"/>
          <p14:tracePt t="48430" x="6616700" y="3009900"/>
          <p14:tracePt t="48447" x="6616700" y="2928938"/>
          <p14:tracePt t="48464" x="6599238" y="2830513"/>
          <p14:tracePt t="48480" x="6581775" y="2751138"/>
          <p14:tracePt t="48497" x="6527800" y="2652713"/>
          <p14:tracePt t="48514" x="6465888" y="2571750"/>
          <p14:tracePt t="48530" x="6402388" y="2482850"/>
          <p14:tracePt t="48547" x="6269038" y="2374900"/>
          <p14:tracePt t="48564" x="6161088" y="2322513"/>
          <p14:tracePt t="48580" x="6054725" y="2259013"/>
          <p14:tracePt t="48597" x="5938838" y="2205038"/>
          <p14:tracePt t="48614" x="5813425" y="2160588"/>
          <p14:tracePt t="48630" x="5715000" y="2125663"/>
          <p14:tracePt t="48647" x="5608638" y="2098675"/>
          <p14:tracePt t="48663" x="5510213" y="2081213"/>
          <p14:tracePt t="48680" x="5446713" y="2081213"/>
          <p14:tracePt t="48697" x="5402263" y="2081213"/>
          <p14:tracePt t="48714" x="5375275" y="2081213"/>
          <p14:tracePt t="48730" x="5340350" y="2081213"/>
          <p14:tracePt t="48747" x="5303838" y="2081213"/>
          <p14:tracePt t="48764" x="5276850" y="2081213"/>
          <p14:tracePt t="48780" x="5232400" y="2089150"/>
          <p14:tracePt t="48797" x="5197475" y="2116138"/>
          <p14:tracePt t="48814" x="5160963" y="2143125"/>
          <p14:tracePt t="48830" x="5116513" y="2187575"/>
          <p14:tracePt t="48847" x="5099050" y="2214563"/>
          <p14:tracePt t="48864" x="5062538" y="2259013"/>
          <p14:tracePt t="48880" x="5037138" y="2295525"/>
          <p14:tracePt t="48897" x="5000625" y="2339975"/>
          <p14:tracePt t="48914" x="4973638" y="2374900"/>
          <p14:tracePt t="48930" x="4946650" y="2419350"/>
          <p14:tracePt t="48947" x="4911725" y="2500313"/>
          <p14:tracePt t="48964" x="4894263" y="2527300"/>
          <p14:tracePt t="48980" x="4884738" y="2544763"/>
          <p14:tracePt t="48997" x="4875213" y="2589213"/>
          <p14:tracePt t="49014" x="4867275" y="2633663"/>
          <p14:tracePt t="49030" x="4867275" y="2687638"/>
          <p14:tracePt t="49047" x="4867275" y="2759075"/>
          <p14:tracePt t="49063" x="4867275" y="2795588"/>
          <p14:tracePt t="49080" x="4875213" y="2840038"/>
          <p14:tracePt t="49097" x="4894263" y="2867025"/>
          <p14:tracePt t="49113" x="4919663" y="2884488"/>
          <p14:tracePt t="49116" x="4938713" y="2884488"/>
          <p14:tracePt t="49130" x="4946650" y="2894013"/>
          <p14:tracePt t="49147" x="4973638" y="2919413"/>
          <p14:tracePt t="49180" x="4983163" y="2919413"/>
          <p14:tracePt t="49197" x="5000625" y="2919413"/>
          <p14:tracePt t="49214" x="5018088" y="2894013"/>
          <p14:tracePt t="49230" x="5037138" y="2857500"/>
          <p14:tracePt t="49247" x="5045075" y="2830513"/>
          <p14:tracePt t="49264" x="5054600" y="2776538"/>
          <p14:tracePt t="49280" x="5081588" y="2714625"/>
          <p14:tracePt t="49297" x="5108575" y="2679700"/>
          <p14:tracePt t="49314" x="5133975" y="2633663"/>
          <p14:tracePt t="49331" x="5153025" y="2616200"/>
          <p14:tracePt t="49348" x="5153025" y="2608263"/>
          <p14:tracePt t="49364" x="5143500" y="2581275"/>
          <p14:tracePt t="49477" x="5143500" y="2571750"/>
          <p14:tracePt t="49485" x="5153025" y="2554288"/>
          <p14:tracePt t="49497" x="5153025" y="2544763"/>
          <p14:tracePt t="49514" x="5170488" y="2536825"/>
          <p14:tracePt t="49530" x="5205413" y="2544763"/>
          <p14:tracePt t="49548" x="5259388" y="2554288"/>
          <p14:tracePt t="49564" x="5303838" y="2571750"/>
          <p14:tracePt t="49580" x="5330825" y="2571750"/>
          <p14:tracePt t="49597" x="5357813" y="2571750"/>
          <p14:tracePt t="49614" x="5367338" y="2571750"/>
          <p14:tracePt t="49630" x="5384800" y="2571750"/>
          <p14:tracePt t="49647" x="5394325" y="2562225"/>
          <p14:tracePt t="49693" x="5394325" y="2554288"/>
          <p14:tracePt t="49701" x="5394325" y="2544763"/>
          <p14:tracePt t="49717" x="5384800" y="2544763"/>
          <p14:tracePt t="49734" x="5375275" y="2536825"/>
          <p14:tracePt t="49741" x="5367338" y="2527300"/>
          <p14:tracePt t="49757" x="5340350" y="2527300"/>
          <p14:tracePt t="49797" x="5330825" y="2527300"/>
          <p14:tracePt t="49813" x="5322888" y="2527300"/>
          <p14:tracePt t="49821" x="5313363" y="2527300"/>
          <p14:tracePt t="49830" x="5303838" y="2527300"/>
          <p14:tracePt t="49847" x="5241925" y="2527300"/>
          <p14:tracePt t="49864" x="5153025" y="2527300"/>
          <p14:tracePt t="49880" x="5081588" y="2527300"/>
          <p14:tracePt t="49897" x="5027613" y="2527300"/>
          <p14:tracePt t="49914" x="4973638" y="2527300"/>
          <p14:tracePt t="49931" x="4938713" y="2527300"/>
          <p14:tracePt t="49947" x="4884738" y="2527300"/>
          <p14:tracePt t="49963" x="4848225" y="2527300"/>
          <p14:tracePt t="49980" x="4776788" y="2536825"/>
          <p14:tracePt t="49997" x="4724400" y="2536825"/>
          <p14:tracePt t="50013" x="4687888" y="2536825"/>
          <p14:tracePt t="50030" x="4652963" y="2536825"/>
          <p14:tracePt t="50047" x="4625975" y="2536825"/>
          <p14:tracePt t="50064" x="4608513" y="2544763"/>
          <p14:tracePt t="50080" x="4589463" y="2544763"/>
          <p14:tracePt t="50097" x="4581525" y="2544763"/>
          <p14:tracePt t="50114" x="4562475" y="2554288"/>
          <p14:tracePt t="50130" x="4518025" y="2571750"/>
          <p14:tracePt t="50133" x="4500563" y="2581275"/>
          <p14:tracePt t="50147" x="4473575" y="2589213"/>
          <p14:tracePt t="50163" x="4456113" y="2598738"/>
          <p14:tracePt t="50180" x="4394200" y="2643188"/>
          <p14:tracePt t="50197" x="4367213" y="2670175"/>
          <p14:tracePt t="50213" x="4340225" y="2687638"/>
          <p14:tracePt t="50230" x="4322763" y="2705100"/>
          <p14:tracePt t="50247" x="4313238" y="2714625"/>
          <p14:tracePt t="50263" x="4303713" y="2732088"/>
          <p14:tracePt t="50280" x="4295775" y="2741613"/>
          <p14:tracePt t="50296" x="4286250" y="2751138"/>
          <p14:tracePt t="50313" x="4276725" y="2759075"/>
          <p14:tracePt t="50330" x="4268788" y="2776538"/>
          <p14:tracePt t="50347" x="4268788" y="2786063"/>
          <p14:tracePt t="50363" x="4251325" y="2803525"/>
          <p14:tracePt t="50380" x="4251325" y="2813050"/>
          <p14:tracePt t="50397" x="4251325" y="2822575"/>
          <p14:tracePt t="50413" x="4241800" y="2840038"/>
          <p14:tracePt t="50430" x="4241800" y="2857500"/>
          <p14:tracePt t="50447" x="4232275" y="2867025"/>
          <p14:tracePt t="50463" x="4232275" y="2874963"/>
          <p14:tracePt t="50480" x="4232275" y="2884488"/>
          <p14:tracePt t="50513" x="4232275" y="2894013"/>
          <p14:tracePt t="50588" x="4232275" y="2901950"/>
          <p14:tracePt t="50596" x="4232275" y="2911475"/>
          <p14:tracePt t="50604" x="4232275" y="2919413"/>
          <p14:tracePt t="50613" x="4232275" y="2928938"/>
          <p14:tracePt t="50630" x="4232275" y="2946400"/>
          <p14:tracePt t="50647" x="4241800" y="2955925"/>
          <p14:tracePt t="50663" x="4251325" y="2965450"/>
          <p14:tracePt t="50680" x="4268788" y="2982913"/>
          <p14:tracePt t="50713" x="4286250" y="2990850"/>
          <p14:tracePt t="50730" x="4303713" y="3009900"/>
          <p14:tracePt t="50747" x="4322763" y="3017838"/>
          <p14:tracePt t="50763" x="4330700" y="3017838"/>
          <p14:tracePt t="50780" x="4357688" y="3036888"/>
          <p14:tracePt t="50797" x="4367213" y="3036888"/>
          <p14:tracePt t="50813" x="4394200" y="3044825"/>
          <p14:tracePt t="50830" x="4411663" y="3054350"/>
          <p14:tracePt t="50847" x="4429125" y="3054350"/>
          <p14:tracePt t="50863" x="4465638" y="3054350"/>
          <p14:tracePt t="50880" x="4483100" y="3062288"/>
          <p14:tracePt t="50897" x="4518025" y="3071813"/>
          <p14:tracePt t="50914" x="4537075" y="3071813"/>
          <p14:tracePt t="50930" x="4581525" y="3071813"/>
          <p14:tracePt t="50947" x="4625975" y="3071813"/>
          <p14:tracePt t="50963" x="4697413" y="3071813"/>
          <p14:tracePt t="50980" x="4741863" y="3071813"/>
          <p14:tracePt t="50997" x="4786313" y="3071813"/>
          <p14:tracePt t="51014" x="4822825" y="3071813"/>
          <p14:tracePt t="51030" x="4857750" y="3071813"/>
          <p14:tracePt t="51047" x="4911725" y="3062288"/>
          <p14:tracePt t="51064" x="4946650" y="3036888"/>
          <p14:tracePt t="51080" x="4983163" y="3027363"/>
          <p14:tracePt t="51097" x="5018088" y="3009900"/>
          <p14:tracePt t="51114" x="5037138" y="3000375"/>
          <p14:tracePt t="51130" x="5062538" y="2982913"/>
          <p14:tracePt t="51147" x="5081588" y="2965450"/>
          <p14:tracePt t="51149" x="5089525" y="2955925"/>
          <p14:tracePt t="51164" x="5108575" y="2938463"/>
          <p14:tracePt t="51180" x="5133975" y="2894013"/>
          <p14:tracePt t="51197" x="5160963" y="2857500"/>
          <p14:tracePt t="51214" x="5180013" y="2822575"/>
          <p14:tracePt t="51230" x="5197475" y="2795588"/>
          <p14:tracePt t="51247" x="5197475" y="2786063"/>
          <p14:tracePt t="51263" x="5205413" y="2741613"/>
          <p14:tracePt t="51280" x="5205413" y="2714625"/>
          <p14:tracePt t="51296" x="5205413" y="2679700"/>
          <p14:tracePt t="51313" x="5205413" y="2652713"/>
          <p14:tracePt t="51330" x="5205413" y="2625725"/>
          <p14:tracePt t="51347" x="5205413" y="2581275"/>
          <p14:tracePt t="51363" x="5197475" y="2571750"/>
          <p14:tracePt t="51380" x="5187950" y="2544763"/>
          <p14:tracePt t="51396" x="5170488" y="2527300"/>
          <p14:tracePt t="51413" x="5143500" y="2517775"/>
          <p14:tracePt t="51430" x="5116513" y="2500313"/>
          <p14:tracePt t="51446" x="5099050" y="2482850"/>
          <p14:tracePt t="51463" x="5081588" y="2473325"/>
          <p14:tracePt t="51480" x="5037138" y="2465388"/>
          <p14:tracePt t="51496" x="5010150" y="2455863"/>
          <p14:tracePt t="51513" x="4983163" y="2438400"/>
          <p14:tracePt t="51530" x="4956175" y="2428875"/>
          <p14:tracePt t="51547" x="4902200" y="2411413"/>
          <p14:tracePt t="51563" x="4875213" y="2401888"/>
          <p14:tracePt t="51580" x="4848225" y="2393950"/>
          <p14:tracePt t="51597" x="4830763" y="2393950"/>
          <p14:tracePt t="51613" x="4803775" y="2384425"/>
          <p14:tracePt t="51630" x="4776788" y="2384425"/>
          <p14:tracePt t="51647" x="4732338" y="2366963"/>
          <p14:tracePt t="51664" x="4724400" y="2366963"/>
          <p14:tracePt t="51681" x="4687888" y="2366963"/>
          <p14:tracePt t="51697" x="4670425" y="2366963"/>
          <p14:tracePt t="51714" x="4625975" y="2366963"/>
          <p14:tracePt t="51731" x="4554538" y="2366963"/>
          <p14:tracePt t="51747" x="4465638" y="2401888"/>
          <p14:tracePt t="51764" x="4429125" y="2401888"/>
          <p14:tracePt t="51780" x="4394200" y="2419350"/>
          <p14:tracePt t="51797" x="4375150" y="2438400"/>
          <p14:tracePt t="51814" x="4348163" y="2455863"/>
          <p14:tracePt t="51830" x="4322763" y="2482850"/>
          <p14:tracePt t="51847" x="4286250" y="2517775"/>
          <p14:tracePt t="51864" x="4232275" y="2562225"/>
          <p14:tracePt t="51880" x="4187825" y="2625725"/>
          <p14:tracePt t="51897" x="4152900" y="2679700"/>
          <p14:tracePt t="51914" x="4133850" y="2714625"/>
          <p14:tracePt t="51931" x="4108450" y="2776538"/>
          <p14:tracePt t="51947" x="4089400" y="2830513"/>
          <p14:tracePt t="51963" x="4081463" y="2884488"/>
          <p14:tracePt t="51980" x="4044950" y="2955925"/>
          <p14:tracePt t="51997" x="4027488" y="3017838"/>
          <p14:tracePt t="52013" x="4010025" y="3054350"/>
          <p14:tracePt t="52030" x="4010025" y="3081338"/>
          <p14:tracePt t="52047" x="4000500" y="3108325"/>
          <p14:tracePt t="52064" x="4000500" y="3133725"/>
          <p14:tracePt t="52080" x="3983038" y="3179763"/>
          <p14:tracePt t="52097" x="3983038" y="3197225"/>
          <p14:tracePt t="52114" x="3973513" y="3251200"/>
          <p14:tracePt t="52131" x="3965575" y="3268663"/>
          <p14:tracePt t="52148" x="3965575" y="3313113"/>
          <p14:tracePt t="52164" x="3946525" y="3340100"/>
          <p14:tracePt t="52180" x="3946525" y="3357563"/>
          <p14:tracePt t="52197" x="3946525" y="3367088"/>
          <p14:tracePt t="52214" x="3938588" y="3384550"/>
          <p14:tracePt t="52230" x="3938588" y="3402013"/>
          <p14:tracePt t="52247" x="3938588" y="3419475"/>
          <p14:tracePt t="52264" x="3938588" y="3429000"/>
          <p14:tracePt t="52280" x="3938588" y="3438525"/>
          <p14:tracePt t="52297" x="3938588" y="3446463"/>
          <p14:tracePt t="52314" x="3938588" y="3455988"/>
          <p14:tracePt t="52350" x="3938588" y="3465513"/>
          <p14:tracePt t="52860" x="3938588" y="3473450"/>
          <p14:tracePt t="52868" x="3946525" y="3473450"/>
          <p14:tracePt t="52884" x="3956050" y="3465513"/>
          <p14:tracePt t="52897" x="3983038" y="3455988"/>
          <p14:tracePt t="52914" x="4054475" y="3446463"/>
          <p14:tracePt t="52931" x="4108450" y="3429000"/>
          <p14:tracePt t="52947" x="4133850" y="3419475"/>
          <p14:tracePt t="52964" x="4187825" y="3402013"/>
          <p14:tracePt t="52980" x="4241800" y="3384550"/>
          <p14:tracePt t="52997" x="4276725" y="3367088"/>
          <p14:tracePt t="53014" x="4330700" y="3348038"/>
          <p14:tracePt t="53030" x="4375150" y="3330575"/>
          <p14:tracePt t="53047" x="4411663" y="3303588"/>
          <p14:tracePt t="53064" x="4438650" y="3276600"/>
          <p14:tracePt t="53080" x="4483100" y="3251200"/>
          <p14:tracePt t="53097" x="4510088" y="3232150"/>
          <p14:tracePt t="53114" x="4537075" y="3205163"/>
          <p14:tracePt t="53131" x="4581525" y="3170238"/>
          <p14:tracePt t="53147" x="4625975" y="3152775"/>
          <p14:tracePt t="53163" x="4670425" y="3133725"/>
          <p14:tracePt t="53180" x="4714875" y="3108325"/>
          <p14:tracePt t="53197" x="4768850" y="3098800"/>
          <p14:tracePt t="53214" x="4830763" y="3081338"/>
          <p14:tracePt t="53230" x="4884738" y="3071813"/>
          <p14:tracePt t="53247" x="4938713" y="3054350"/>
          <p14:tracePt t="53264" x="4983163" y="3044825"/>
          <p14:tracePt t="53280" x="5037138" y="3027363"/>
          <p14:tracePt t="53297" x="5089525" y="3009900"/>
          <p14:tracePt t="53314" x="5126038" y="2990850"/>
          <p14:tracePt t="53331" x="5170488" y="2955925"/>
          <p14:tracePt t="53347" x="5187950" y="2938463"/>
          <p14:tracePt t="53363" x="5232400" y="2919413"/>
          <p14:tracePt t="53380" x="5276850" y="2901950"/>
          <p14:tracePt t="53397" x="5313363" y="2884488"/>
          <p14:tracePt t="53414" x="5330825" y="2874963"/>
          <p14:tracePt t="53452" x="5340350" y="2874963"/>
          <p14:tracePt t="53468" x="5348288" y="2874963"/>
          <p14:tracePt t="53660" x="5340350" y="2874963"/>
          <p14:tracePt t="53668" x="5330825" y="2874963"/>
          <p14:tracePt t="53680" x="5322888" y="2884488"/>
          <p14:tracePt t="53697" x="5286375" y="2901950"/>
          <p14:tracePt t="53714" x="5224463" y="2955925"/>
          <p14:tracePt t="53731" x="5143500" y="2982913"/>
          <p14:tracePt t="53747" x="5108575" y="3000375"/>
          <p14:tracePt t="53763" x="5081588" y="3009900"/>
          <p14:tracePt t="53780" x="5072063" y="3009900"/>
          <p14:tracePt t="53797" x="5054600" y="3009900"/>
          <p14:tracePt t="53892" x="5062538" y="3000375"/>
          <p14:tracePt t="53901" x="5089525" y="2982913"/>
          <p14:tracePt t="53908" x="5153025" y="2973388"/>
          <p14:tracePt t="53916" x="5241925" y="2955925"/>
          <p14:tracePt t="53931" x="5394325" y="2946400"/>
          <p14:tracePt t="53947" x="5537200" y="2946400"/>
          <p14:tracePt t="53964" x="5608638" y="2946400"/>
          <p14:tracePt t="53980" x="5616575" y="2955925"/>
          <p14:tracePt t="54014" x="5572125" y="3017838"/>
          <p14:tracePt t="54030" x="5402263" y="3071813"/>
          <p14:tracePt t="54047" x="5197475" y="3125788"/>
          <p14:tracePt t="54064" x="5054600" y="3133725"/>
          <p14:tracePt t="54080" x="4919663" y="3133725"/>
          <p14:tracePt t="54097" x="4867275" y="3116263"/>
          <p14:tracePt t="54114" x="4848225" y="3098800"/>
          <p14:tracePt t="54131" x="4884738" y="3000375"/>
          <p14:tracePt t="54147" x="4965700" y="2938463"/>
          <p14:tracePt t="54163" x="5072063" y="2894013"/>
          <p14:tracePt t="54180" x="5133975" y="2884488"/>
          <p14:tracePt t="54197" x="5170488" y="2884488"/>
          <p14:tracePt t="54214" x="5180013" y="2884488"/>
          <p14:tracePt t="54247" x="5160963" y="2928938"/>
          <p14:tracePt t="54264" x="5116513" y="2990850"/>
          <p14:tracePt t="54280" x="5045075" y="3044825"/>
          <p14:tracePt t="54297" x="4946650" y="3081338"/>
          <p14:tracePt t="54314" x="4884738" y="3089275"/>
          <p14:tracePt t="54331" x="4848225" y="3089275"/>
          <p14:tracePt t="54347" x="4840288" y="3089275"/>
          <p14:tracePt t="54363" x="4840288" y="3062288"/>
          <p14:tracePt t="54380" x="4867275" y="3017838"/>
          <p14:tracePt t="54397" x="4929188" y="2982913"/>
          <p14:tracePt t="54413" x="5010150" y="2955925"/>
          <p14:tracePt t="54430" x="5081588" y="2955925"/>
          <p14:tracePt t="54447" x="5126038" y="2973388"/>
          <p14:tracePt t="54464" x="5153025" y="3009900"/>
          <p14:tracePt t="54480" x="5153025" y="3062288"/>
          <p14:tracePt t="54497" x="5099050" y="3170238"/>
          <p14:tracePt t="54514" x="5027613" y="3268663"/>
          <p14:tracePt t="54531" x="4946650" y="3322638"/>
          <p14:tracePt t="54547" x="4894263" y="3313113"/>
          <p14:tracePt t="54563" x="4857750" y="3268663"/>
          <p14:tracePt t="54580" x="4830763" y="3187700"/>
          <p14:tracePt t="54597" x="4830763" y="3125788"/>
          <p14:tracePt t="54613" x="4840288" y="3054350"/>
          <p14:tracePt t="54630" x="4875213" y="2990850"/>
          <p14:tracePt t="54647" x="4919663" y="2955925"/>
          <p14:tracePt t="54663" x="4983163" y="2946400"/>
          <p14:tracePt t="54667" x="5018088" y="2946400"/>
          <p14:tracePt t="54680" x="5037138" y="2955925"/>
          <p14:tracePt t="54697" x="5072063" y="3000375"/>
          <p14:tracePt t="54713" x="5089525" y="3081338"/>
          <p14:tracePt t="54730" x="5037138" y="3232150"/>
          <p14:tracePt t="54746" x="5000625" y="3268663"/>
          <p14:tracePt t="54763" x="4867275" y="3322638"/>
          <p14:tracePt t="54780" x="4786313" y="3322638"/>
          <p14:tracePt t="54797" x="4697413" y="3303588"/>
          <p14:tracePt t="54813" x="4643438" y="3251200"/>
          <p14:tracePt t="54830" x="4625975" y="3197225"/>
          <p14:tracePt t="54847" x="4625975" y="3152775"/>
          <p14:tracePt t="54864" x="4652963" y="3108325"/>
          <p14:tracePt t="54880" x="4705350" y="3081338"/>
          <p14:tracePt t="54897" x="4759325" y="3071813"/>
          <p14:tracePt t="54913" x="4848225" y="3071813"/>
          <p14:tracePt t="54931" x="4965700" y="3133725"/>
          <p14:tracePt t="54947" x="4983163" y="3152775"/>
          <p14:tracePt t="54963" x="4991100" y="3197225"/>
          <p14:tracePt t="54980" x="4983163" y="3232150"/>
          <p14:tracePt t="54997" x="4956175" y="3251200"/>
          <p14:tracePt t="55014" x="4919663" y="3268663"/>
          <p14:tracePt t="55030" x="4894263" y="3268663"/>
          <p14:tracePt t="55047" x="4884738" y="3268663"/>
          <p14:tracePt t="55063" x="4875213" y="3268663"/>
          <p14:tracePt t="55080" x="4867275" y="3268663"/>
          <p14:tracePt t="55113" x="4867275" y="3259138"/>
          <p14:tracePt t="55132" x="4867275" y="3251200"/>
          <p14:tracePt t="55149" x="4867275" y="3241675"/>
          <p14:tracePt t="55163" x="4884738" y="3232150"/>
          <p14:tracePt t="55180" x="4894263" y="3232150"/>
          <p14:tracePt t="55228" x="4902200" y="3232150"/>
          <p14:tracePt t="55236" x="4911725" y="3232150"/>
          <p14:tracePt t="55460" x="4929188" y="3224213"/>
          <p14:tracePt t="55467" x="4946650" y="3205163"/>
          <p14:tracePt t="55476" x="4965700" y="3187700"/>
          <p14:tracePt t="55484" x="4973638" y="3179763"/>
          <p14:tracePt t="55497" x="4983163" y="3170238"/>
          <p14:tracePt t="55514" x="4991100" y="3160713"/>
          <p14:tracePt t="55530" x="5000625" y="3152775"/>
          <p14:tracePt t="56012" x="5000625" y="3143250"/>
          <p14:tracePt t="56020" x="5010150" y="3133725"/>
          <p14:tracePt t="56052" x="5010150" y="3125788"/>
          <p14:tracePt t="56084" x="5010150" y="3116263"/>
          <p14:tracePt t="56101" x="5010150" y="3108325"/>
          <p14:tracePt t="56236" x="5010150" y="3098800"/>
          <p14:tracePt t="56268" x="5010150" y="3089275"/>
          <p14:tracePt t="56292" x="5010150" y="3081338"/>
          <p14:tracePt t="56316" x="5010150" y="3071813"/>
          <p14:tracePt t="57548" x="5010150" y="3062288"/>
          <p14:tracePt t="57556" x="5018088" y="3062288"/>
          <p14:tracePt t="57564" x="5027613" y="3054350"/>
          <p14:tracePt t="57580" x="5037138" y="3054350"/>
          <p14:tracePt t="57740" x="5037138" y="3044825"/>
          <p14:tracePt t="57756" x="5037138" y="3036888"/>
          <p14:tracePt t="57780" x="5037138" y="3017838"/>
          <p14:tracePt t="57923" x="5027613" y="3017838"/>
          <p14:tracePt t="57955" x="5018088" y="3017838"/>
          <p14:tracePt t="57995" x="5010150" y="3017838"/>
          <p14:tracePt t="58011" x="5000625" y="3009900"/>
          <p14:tracePt t="58043" x="4991100" y="3000375"/>
          <p14:tracePt t="58067" x="4983163" y="3000375"/>
          <p14:tracePt t="58091" x="4973638" y="2990850"/>
          <p14:tracePt t="58107" x="4965700" y="2982913"/>
          <p14:tracePt t="58123" x="4956175" y="2973388"/>
          <p14:tracePt t="58132" x="4956175" y="2965450"/>
          <p14:tracePt t="58147" x="4946650" y="2965450"/>
          <p14:tracePt t="58155" x="4946650" y="2955925"/>
          <p14:tracePt t="58163" x="4938713" y="2955925"/>
          <p14:tracePt t="58187" x="4929188" y="2946400"/>
          <p14:tracePt t="58203" x="4929188" y="2938463"/>
          <p14:tracePt t="58227" x="4919663" y="2928938"/>
          <p14:tracePt t="58332" x="4911725" y="2919413"/>
          <p14:tracePt t="58395" x="4902200" y="2919413"/>
          <p14:tracePt t="58436" x="4902200" y="2911475"/>
          <p14:tracePt t="58443" x="4894263" y="2901950"/>
          <p14:tracePt t="58548" x="4884738" y="2901950"/>
          <p14:tracePt t="58587" x="4875213" y="2894013"/>
          <p14:tracePt t="59267" x="4875213" y="2901950"/>
          <p14:tracePt t="59276" x="4867275" y="2919413"/>
          <p14:tracePt t="59284" x="4867275" y="2938463"/>
          <p14:tracePt t="59297" x="4867275" y="2955925"/>
          <p14:tracePt t="59314" x="4848225" y="2990850"/>
          <p14:tracePt t="59331" x="4848225" y="3000375"/>
          <p14:tracePt t="59364" x="4848225" y="3009900"/>
          <p14:tracePt t="59395" x="4840288" y="3017838"/>
          <p14:tracePt t="59404" x="4830763" y="3017838"/>
          <p14:tracePt t="59414" x="4830763" y="3036888"/>
          <p14:tracePt t="59430" x="4822825" y="3044825"/>
          <p14:tracePt t="59447" x="4803775" y="3054350"/>
          <p14:tracePt t="59464" x="4795838" y="3062288"/>
          <p14:tracePt t="59480" x="4786313" y="3081338"/>
          <p14:tracePt t="59497" x="4776788" y="3098800"/>
          <p14:tracePt t="59514" x="4741863" y="3125788"/>
          <p14:tracePt t="59530" x="4724400" y="3160713"/>
          <p14:tracePt t="59547" x="4697413" y="3179763"/>
          <p14:tracePt t="59563" x="4670425" y="3187700"/>
          <p14:tracePt t="59580" x="4660900" y="3197225"/>
          <p14:tracePt t="59597" x="4652963" y="3197225"/>
          <p14:tracePt t="59614" x="4643438" y="3197225"/>
          <p14:tracePt t="59630" x="4625975" y="3197225"/>
          <p14:tracePt t="59647" x="4598988" y="3205163"/>
          <p14:tracePt t="59664" x="4581525" y="3214688"/>
          <p14:tracePt t="59680" x="4572000" y="3214688"/>
          <p14:tracePt t="59698" x="4545013" y="3214688"/>
          <p14:tracePt t="59733" x="4537075" y="3214688"/>
          <p14:tracePt t="59739" x="4518025" y="3224213"/>
          <p14:tracePt t="59747" x="4518025" y="3232150"/>
          <p14:tracePt t="59763" x="4500563" y="3232150"/>
          <p14:tracePt t="59780" x="4483100" y="3241675"/>
          <p14:tracePt t="59797" x="4473575" y="3251200"/>
          <p14:tracePt t="59814" x="4465638" y="3251200"/>
          <p14:tracePt t="59830" x="4446588" y="3251200"/>
          <p14:tracePt t="59847" x="4438650" y="3251200"/>
          <p14:tracePt t="59864" x="4429125" y="3259138"/>
          <p14:tracePt t="59880" x="4419600" y="3268663"/>
          <p14:tracePt t="59898" x="4411663" y="3268663"/>
          <p14:tracePt t="59914" x="4367213" y="3286125"/>
          <p14:tracePt t="59947" x="4330700" y="3303588"/>
          <p14:tracePt t="59964" x="4322763" y="3303588"/>
          <p14:tracePt t="59980" x="4303713" y="3303588"/>
          <p14:tracePt t="59997" x="4295775" y="3303588"/>
          <p14:tracePt t="60030" x="4276725" y="3313113"/>
          <p14:tracePt t="60047" x="4268788" y="3322638"/>
          <p14:tracePt t="60075" x="4259263" y="3322638"/>
          <p14:tracePt t="60123" x="4251325" y="3322638"/>
          <p14:tracePt t="60139" x="4241800" y="3330575"/>
          <p14:tracePt t="60226" x="4232275" y="3340100"/>
          <p14:tracePt t="60242" x="4232275" y="3348038"/>
          <p14:tracePt t="60274" x="4232275" y="3357563"/>
          <p14:tracePt t="60290" x="4232275" y="3367088"/>
          <p14:tracePt t="60306" x="4232275" y="3375025"/>
          <p14:tracePt t="60315" x="4232275" y="3384550"/>
          <p14:tracePt t="60322" x="4232275" y="3394075"/>
          <p14:tracePt t="60330" x="4232275" y="3402013"/>
          <p14:tracePt t="60346" x="4232275" y="3419475"/>
          <p14:tracePt t="60363" x="4232275" y="3429000"/>
          <p14:tracePt t="60397" x="4232275" y="3446463"/>
          <p14:tracePt t="60430" x="4232275" y="3455988"/>
          <p14:tracePt t="60447" x="4232275" y="3465513"/>
          <p14:tracePt t="60539" x="4241800" y="3473450"/>
          <p14:tracePt t="60547" x="4241800" y="3482975"/>
          <p14:tracePt t="60571" x="4251325" y="3482975"/>
          <p14:tracePt t="60579" x="4259263" y="3490913"/>
          <p14:tracePt t="60619" x="4268788" y="3490913"/>
          <p14:tracePt t="60627" x="4276725" y="3500438"/>
          <p14:tracePt t="60635" x="4286250" y="3509963"/>
          <p14:tracePt t="60659" x="4303713" y="3509963"/>
          <p14:tracePt t="60675" x="4322763" y="3517900"/>
          <p14:tracePt t="60684" x="4330700" y="3517900"/>
          <p14:tracePt t="60707" x="4340225" y="3517900"/>
          <p14:tracePt t="60716" x="4348163" y="3517900"/>
          <p14:tracePt t="60730" x="4357688" y="3517900"/>
          <p14:tracePt t="60747" x="4384675" y="3517900"/>
          <p14:tracePt t="60764" x="4402138" y="3517900"/>
          <p14:tracePt t="60780" x="4429125" y="3517900"/>
          <p14:tracePt t="60797" x="4446588" y="3509963"/>
          <p14:tracePt t="60814" x="4465638" y="3490913"/>
          <p14:tracePt t="60830" x="4465638" y="3465513"/>
          <p14:tracePt t="60847" x="4473575" y="3455988"/>
          <p14:tracePt t="60864" x="4483100" y="3438525"/>
          <p14:tracePt t="60880" x="4483100" y="3402013"/>
          <p14:tracePt t="60898" x="4483100" y="3367088"/>
          <p14:tracePt t="60914" x="4483100" y="3340100"/>
          <p14:tracePt t="60930" x="4483100" y="3330575"/>
          <p14:tracePt t="60946" x="4483100" y="3313113"/>
          <p14:tracePt t="60963" x="4483100" y="3295650"/>
          <p14:tracePt t="60980" x="4473575" y="3295650"/>
          <p14:tracePt t="60997" x="4465638" y="3276600"/>
          <p14:tracePt t="61030" x="4456113" y="3268663"/>
          <p14:tracePt t="61047" x="4446588" y="3259138"/>
          <p14:tracePt t="61064" x="4429125" y="3259138"/>
          <p14:tracePt t="61080" x="4429125" y="3251200"/>
          <p14:tracePt t="61097" x="4411663" y="3251200"/>
          <p14:tracePt t="61114" x="4375150" y="3251200"/>
          <p14:tracePt t="61130" x="4367213" y="3251200"/>
          <p14:tracePt t="61146" x="4340225" y="3251200"/>
          <p14:tracePt t="61163" x="4322763" y="3251200"/>
          <p14:tracePt t="61180" x="4313238" y="3251200"/>
          <p14:tracePt t="61197" x="4303713" y="3251200"/>
          <p14:tracePt t="61213" x="4286250" y="3251200"/>
          <p14:tracePt t="61230" x="4259263" y="3268663"/>
          <p14:tracePt t="61247" x="4241800" y="3276600"/>
          <p14:tracePt t="61249" x="4224338" y="3276600"/>
          <p14:tracePt t="61263" x="4214813" y="3276600"/>
          <p14:tracePt t="61280" x="4205288" y="3276600"/>
          <p14:tracePt t="61296" x="4197350" y="3276600"/>
          <p14:tracePt t="61313" x="4187825" y="3276600"/>
          <p14:tracePt t="61330" x="4160838" y="3286125"/>
          <p14:tracePt t="61347" x="4152900" y="3295650"/>
          <p14:tracePt t="61364" x="4133850" y="3295650"/>
          <p14:tracePt t="61380" x="4125913" y="3295650"/>
          <p14:tracePt t="61397" x="4116388" y="3295650"/>
          <p14:tracePt t="61430" x="4108450" y="3295650"/>
          <p14:tracePt t="61447" x="4108450" y="3303588"/>
          <p14:tracePt t="61463" x="4098925" y="3303588"/>
          <p14:tracePt t="61480" x="4089400" y="3313113"/>
          <p14:tracePt t="61497" x="4081463" y="3322638"/>
          <p14:tracePt t="61513" x="4071938" y="3330575"/>
          <p14:tracePt t="61530" x="4062413" y="3348038"/>
          <p14:tracePt t="61547" x="4054475" y="3357563"/>
          <p14:tracePt t="61564" x="4054475" y="3375025"/>
          <p14:tracePt t="61580" x="4054475" y="3384550"/>
          <p14:tracePt t="61597" x="4054475" y="3402013"/>
          <p14:tracePt t="61614" x="4044950" y="3411538"/>
          <p14:tracePt t="61630" x="4044950" y="3429000"/>
          <p14:tracePt t="61647" x="4044950" y="3438525"/>
          <p14:tracePt t="61663" x="4044950" y="3446463"/>
          <p14:tracePt t="61707" x="4044950" y="3455988"/>
          <p14:tracePt t="61715" x="4044950" y="3465513"/>
          <p14:tracePt t="61739" x="4044950" y="3473450"/>
          <p14:tracePt t="61747" x="4044950" y="3482975"/>
          <p14:tracePt t="61771" x="4054475" y="3500438"/>
          <p14:tracePt t="61795" x="4062413" y="3500438"/>
          <p14:tracePt t="61803" x="4071938" y="3509963"/>
          <p14:tracePt t="61813" x="4081463" y="3517900"/>
          <p14:tracePt t="61835" x="4089400" y="3527425"/>
          <p14:tracePt t="61851" x="4098925" y="3536950"/>
          <p14:tracePt t="61875" x="4116388" y="3536950"/>
          <p14:tracePt t="61891" x="4116388" y="3544888"/>
          <p14:tracePt t="61916" x="4125913" y="3554413"/>
          <p14:tracePt t="61933" x="4143375" y="3554413"/>
          <p14:tracePt t="61939" x="4152900" y="3554413"/>
          <p14:tracePt t="61947" x="4160838" y="3554413"/>
          <p14:tracePt t="61964" x="4170363" y="3562350"/>
          <p14:tracePt t="61980" x="4179888" y="3562350"/>
          <p14:tracePt t="61997" x="4187825" y="3562350"/>
          <p14:tracePt t="62013" x="4205288" y="3562350"/>
          <p14:tracePt t="62030" x="4214813" y="3562350"/>
          <p14:tracePt t="62047" x="4241800" y="3562350"/>
          <p14:tracePt t="62064" x="4251325" y="3554413"/>
          <p14:tracePt t="62080" x="4276725" y="3527425"/>
          <p14:tracePt t="62098" x="4303713" y="3509963"/>
          <p14:tracePt t="62114" x="4313238" y="3490913"/>
          <p14:tracePt t="62130" x="4322763" y="3482975"/>
          <p14:tracePt t="62147" x="4340225" y="3446463"/>
          <p14:tracePt t="62164" x="4348163" y="3429000"/>
          <p14:tracePt t="62180" x="4357688" y="3402013"/>
          <p14:tracePt t="62197" x="4367213" y="3384550"/>
          <p14:tracePt t="62214" x="4367213" y="3357563"/>
          <p14:tracePt t="62230" x="4375150" y="3322638"/>
          <p14:tracePt t="62247" x="4375150" y="3286125"/>
          <p14:tracePt t="62264" x="4375150" y="3259138"/>
          <p14:tracePt t="62267" x="4375150" y="3251200"/>
          <p14:tracePt t="62280" x="4375150" y="3241675"/>
          <p14:tracePt t="62297" x="4375150" y="3224213"/>
          <p14:tracePt t="62314" x="4375150" y="3214688"/>
          <p14:tracePt t="62331" x="4375150" y="3205163"/>
          <p14:tracePt t="62363" x="4367213" y="3205163"/>
          <p14:tracePt t="62379" x="4357688" y="3205163"/>
          <p14:tracePt t="62387" x="4348163" y="3205163"/>
          <p14:tracePt t="62397" x="4340225" y="3205163"/>
          <p14:tracePt t="62413" x="4322763" y="3205163"/>
          <p14:tracePt t="62430" x="4303713" y="3205163"/>
          <p14:tracePt t="62446" x="4286250" y="3205163"/>
          <p14:tracePt t="62463" x="4276725" y="3205163"/>
          <p14:tracePt t="62480" x="4268788" y="3205163"/>
          <p14:tracePt t="62497" x="4232275" y="3205163"/>
          <p14:tracePt t="62514" x="4214813" y="3214688"/>
          <p14:tracePt t="62530" x="4179888" y="3224213"/>
          <p14:tracePt t="62547" x="4160838" y="3241675"/>
          <p14:tracePt t="62564" x="4133850" y="3251200"/>
          <p14:tracePt t="62580" x="4116388" y="3259138"/>
          <p14:tracePt t="62597" x="4098925" y="3276600"/>
          <p14:tracePt t="62614" x="4089400" y="3295650"/>
          <p14:tracePt t="62630" x="4081463" y="3313113"/>
          <p14:tracePt t="62647" x="4081463" y="3322638"/>
          <p14:tracePt t="62664" x="4071938" y="3340100"/>
          <p14:tracePt t="62680" x="4062413" y="3367088"/>
          <p14:tracePt t="62714" x="4062413" y="3384550"/>
          <p14:tracePt t="62730" x="4062413" y="3394075"/>
          <p14:tracePt t="62747" x="4062413" y="3402013"/>
          <p14:tracePt t="62763" x="4062413" y="3411538"/>
          <p14:tracePt t="62780" x="4062413" y="3429000"/>
          <p14:tracePt t="62797" x="4062413" y="3438525"/>
          <p14:tracePt t="62819" x="4062413" y="3446463"/>
          <p14:tracePt t="62835" x="4062413" y="3455988"/>
          <p14:tracePt t="62847" x="4062413" y="3465513"/>
          <p14:tracePt t="62864" x="4062413" y="3473450"/>
          <p14:tracePt t="62880" x="4062413" y="3482975"/>
          <p14:tracePt t="62898" x="4071938" y="3509963"/>
          <p14:tracePt t="62914" x="4081463" y="3517900"/>
          <p14:tracePt t="62963" x="4089400" y="3527425"/>
          <p14:tracePt t="62971" x="4098925" y="3527425"/>
          <p14:tracePt t="62980" x="4098925" y="3536950"/>
          <p14:tracePt t="62997" x="4108450" y="3544888"/>
          <p14:tracePt t="63014" x="4116388" y="3554413"/>
          <p14:tracePt t="63047" x="4143375" y="3571875"/>
          <p14:tracePt t="63064" x="4160838" y="3571875"/>
          <p14:tracePt t="63098" x="4179888" y="3581400"/>
          <p14:tracePt t="63114" x="4187825" y="3581400"/>
          <p14:tracePt t="63130" x="4197350" y="3581400"/>
          <p14:tracePt t="63147" x="4214813" y="3581400"/>
          <p14:tracePt t="63164" x="4232275" y="3581400"/>
          <p14:tracePt t="63180" x="4251325" y="3581400"/>
          <p14:tracePt t="63197" x="4276725" y="3581400"/>
          <p14:tracePt t="63214" x="4286250" y="3571875"/>
          <p14:tracePt t="63230" x="4313238" y="3562350"/>
          <p14:tracePt t="63247" x="4322763" y="3554413"/>
          <p14:tracePt t="63264" x="4330700" y="3536950"/>
          <p14:tracePt t="63280" x="4340225" y="3517900"/>
          <p14:tracePt t="63297" x="4340225" y="3500438"/>
          <p14:tracePt t="63300" x="4348163" y="3482975"/>
          <p14:tracePt t="63315" x="4348163" y="3473450"/>
          <p14:tracePt t="63330" x="4357688" y="3446463"/>
          <p14:tracePt t="63347" x="4357688" y="3438525"/>
          <p14:tracePt t="63363" x="4367213" y="3419475"/>
          <p14:tracePt t="63380" x="4367213" y="3411538"/>
          <p14:tracePt t="63397" x="4375150" y="3394075"/>
          <p14:tracePt t="63413" x="4384675" y="3394075"/>
          <p14:tracePt t="63430" x="4384675" y="3384550"/>
          <p14:tracePt t="63464" x="4384675" y="3375025"/>
          <p14:tracePt t="63480" x="4394200" y="3375025"/>
          <p14:tracePt t="63506" x="4394200" y="3367088"/>
          <p14:tracePt t="63522" x="4402138" y="3357563"/>
          <p14:tracePt t="63578" x="4411663" y="3357563"/>
          <p14:tracePt t="63619" x="4419600" y="3348038"/>
          <p14:tracePt t="63682" x="4438650" y="3340100"/>
          <p14:tracePt t="63706" x="4446588" y="3340100"/>
          <p14:tracePt t="63716" x="4456113" y="3330575"/>
          <p14:tracePt t="63722" x="4465638" y="3330575"/>
          <p14:tracePt t="63731" x="4465638" y="3322638"/>
          <p14:tracePt t="63747" x="4483100" y="3322638"/>
          <p14:tracePt t="63763" x="4491038" y="3313113"/>
          <p14:tracePt t="63780" x="4500563" y="3295650"/>
          <p14:tracePt t="63797" x="4510088" y="3295650"/>
          <p14:tracePt t="63814" x="4518025" y="3295650"/>
          <p14:tracePt t="63830" x="4537075" y="3286125"/>
          <p14:tracePt t="63863" x="4545013" y="3276600"/>
          <p14:tracePt t="63931" x="4554538" y="3276600"/>
          <p14:tracePt t="64707" x="4562475" y="3268663"/>
          <p14:tracePt t="64716" x="4572000" y="3268663"/>
          <p14:tracePt t="64755" x="4581525" y="3259138"/>
          <p14:tracePt t="64834" x="4589463" y="3251200"/>
          <p14:tracePt t="64859" x="4589463" y="3241675"/>
          <p14:tracePt t="64867" x="4589463" y="3232150"/>
          <p14:tracePt t="64883" x="4589463" y="3224213"/>
          <p14:tracePt t="64899" x="4589463" y="3214688"/>
          <p14:tracePt t="64907" x="4589463" y="3205163"/>
          <p14:tracePt t="64916" x="4598988" y="3197225"/>
          <p14:tracePt t="64931" x="4598988" y="3179763"/>
          <p14:tracePt t="64947" x="4598988" y="3170238"/>
          <p14:tracePt t="64963" x="4598988" y="3160713"/>
          <p14:tracePt t="64980" x="4598988" y="3143250"/>
          <p14:tracePt t="65014" x="4598988" y="3133725"/>
          <p14:tracePt t="65030" x="4598988" y="3125788"/>
          <p14:tracePt t="65047" x="4598988" y="3116263"/>
          <p14:tracePt t="65063" x="4598988" y="3108325"/>
          <p14:tracePt t="65080" x="4598988" y="3098800"/>
          <p14:tracePt t="65170" x="4598988" y="3089275"/>
          <p14:tracePt t="65179" x="4598988" y="3081338"/>
          <p14:tracePt t="65187" x="4598988" y="3071813"/>
          <p14:tracePt t="65211" x="4598988" y="3062288"/>
          <p14:tracePt t="65259" x="4598988" y="3054350"/>
          <p14:tracePt t="65418" x="4598988" y="3044825"/>
          <p14:tracePt t="65426" x="4608513" y="3044825"/>
          <p14:tracePt t="65491" x="4608513" y="3036888"/>
          <p14:tracePt t="65579" x="4608513" y="3027363"/>
          <p14:tracePt t="65634" x="4616450" y="3027363"/>
          <p14:tracePt t="65651" x="4616450" y="3017838"/>
          <p14:tracePt t="65699" x="4616450" y="3009900"/>
          <p14:tracePt t="65716" x="4625975" y="3000375"/>
          <p14:tracePt t="65762" x="4633913" y="2990850"/>
          <p14:tracePt t="65794" x="4643438" y="2982913"/>
          <p14:tracePt t="65811" x="4643438" y="2973388"/>
          <p14:tracePt t="65890" x="4652963" y="2965450"/>
          <p14:tracePt t="66034" x="4660900" y="2955925"/>
          <p14:tracePt t="66066" x="4670425" y="2955925"/>
          <p14:tracePt t="66074" x="4679950" y="2955925"/>
          <p14:tracePt t="66115" x="4687888" y="2955925"/>
          <p14:tracePt t="66235" x="4697413" y="2955925"/>
          <p14:tracePt t="66434" x="4705350" y="2955925"/>
          <p14:tracePt t="67090" x="4714875" y="2955925"/>
          <p14:tracePt t="67106" x="4732338" y="2990850"/>
          <p14:tracePt t="67116" x="4741863" y="3009900"/>
          <p14:tracePt t="67122" x="4741863" y="3017838"/>
          <p14:tracePt t="67131" x="4741863" y="3027363"/>
          <p14:tracePt t="67147" x="4741863" y="3044825"/>
          <p14:tracePt t="67164" x="4741863" y="3062288"/>
          <p14:tracePt t="67180" x="4741863" y="3071813"/>
          <p14:tracePt t="67218" x="4741863" y="3081338"/>
          <p14:tracePt t="67402" x="4741863" y="3071813"/>
          <p14:tracePt t="67410" x="4741863" y="3062288"/>
          <p14:tracePt t="67417" x="4741863" y="3044825"/>
          <p14:tracePt t="67430" x="4741863" y="3036888"/>
          <p14:tracePt t="67447" x="4732338" y="3000375"/>
          <p14:tracePt t="67464" x="4732338" y="2990850"/>
          <p14:tracePt t="67480" x="4724400" y="2973388"/>
          <p14:tracePt t="67497" x="4724400" y="2965450"/>
          <p14:tracePt t="67602" x="4714875" y="2965450"/>
          <p14:tracePt t="67842" x="4714875" y="2973388"/>
          <p14:tracePt t="67851" x="4714875" y="2982913"/>
          <p14:tracePt t="67858" x="4714875" y="2990850"/>
          <p14:tracePt t="67867" x="4714875" y="3009900"/>
          <p14:tracePt t="67881" x="4705350" y="3027363"/>
          <p14:tracePt t="67897" x="4705350" y="3036888"/>
          <p14:tracePt t="67913" x="4705350" y="3044825"/>
          <p14:tracePt t="67962" x="4705350" y="3054350"/>
          <p14:tracePt t="67970" x="4705350" y="3062288"/>
          <p14:tracePt t="68034" x="4697413" y="3071813"/>
          <p14:tracePt t="68082" x="4697413" y="3081338"/>
          <p14:tracePt t="68099" x="4697413" y="3089275"/>
          <p14:tracePt t="68106" x="4697413" y="3098800"/>
          <p14:tracePt t="68114" x="4687888" y="3098800"/>
          <p14:tracePt t="68130" x="4687888" y="3108325"/>
          <p14:tracePt t="68147" x="4687888" y="3125788"/>
          <p14:tracePt t="68180" x="4679950" y="3143250"/>
          <p14:tracePt t="68202" x="4679950" y="3152775"/>
          <p14:tracePt t="68218" x="4679950" y="3160713"/>
          <p14:tracePt t="68250" x="4679950" y="3170238"/>
          <p14:tracePt t="70082" x="4670425" y="3170238"/>
          <p14:tracePt t="70090" x="4679950" y="3160713"/>
          <p14:tracePt t="70100" x="4705350" y="3152775"/>
          <p14:tracePt t="70154" x="4724400" y="3143250"/>
          <p14:tracePt t="70515" x="4724400" y="3133725"/>
          <p14:tracePt t="70534" x="4732338" y="3125788"/>
          <p14:tracePt t="70545" x="4732338" y="3116263"/>
          <p14:tracePt t="70617" x="4741863" y="3108325"/>
          <p14:tracePt t="70625" x="4751388" y="3108325"/>
          <p14:tracePt t="70633" x="4751388" y="3098800"/>
          <p14:tracePt t="70650" x="4759325" y="3089275"/>
          <p14:tracePt t="70682" x="4768850" y="3089275"/>
          <p14:tracePt t="70698" x="4776788" y="3089275"/>
          <p14:tracePt t="70713" x="4786313" y="3089275"/>
          <p14:tracePt t="70721" x="4795838" y="3089275"/>
          <p14:tracePt t="70730" x="4803775" y="3089275"/>
          <p14:tracePt t="70747" x="4813300" y="3089275"/>
          <p14:tracePt t="70763" x="4822825" y="3089275"/>
          <p14:tracePt t="70780" x="4830763" y="3089275"/>
          <p14:tracePt t="70796" x="4840288" y="3089275"/>
          <p14:tracePt t="70817" x="4848225" y="3089275"/>
          <p14:tracePt t="70830" x="4857750" y="3089275"/>
          <p14:tracePt t="70866" x="4867275" y="3089275"/>
          <p14:tracePt t="70873" x="4875213" y="3089275"/>
          <p14:tracePt t="70889" x="4884738" y="3089275"/>
          <p14:tracePt t="70898" x="4894263" y="3089275"/>
          <p14:tracePt t="70914" x="4902200" y="3089275"/>
          <p14:tracePt t="70945" x="4911725" y="3089275"/>
          <p14:tracePt t="70962" x="4919663" y="3089275"/>
          <p14:tracePt t="70969" x="4929188" y="3089275"/>
          <p14:tracePt t="70980" x="4938713" y="3089275"/>
          <p14:tracePt t="70997" x="4956175" y="3089275"/>
          <p14:tracePt t="71013" x="4965700" y="3089275"/>
          <p14:tracePt t="71030" x="4973638" y="3089275"/>
          <p14:tracePt t="71050" x="4983163" y="3089275"/>
          <p14:tracePt t="71063" x="4991100" y="3089275"/>
          <p14:tracePt t="71080" x="5000625" y="3089275"/>
          <p14:tracePt t="71097" x="5018088" y="3081338"/>
          <p14:tracePt t="71113" x="5054600" y="3081338"/>
          <p14:tracePt t="71130" x="5062538" y="3071813"/>
          <p14:tracePt t="71147" x="5081588" y="3062288"/>
          <p14:tracePt t="71163" x="5099050" y="3054350"/>
          <p14:tracePt t="71180" x="5099050" y="3044825"/>
          <p14:tracePt t="71197" x="5108575" y="3036888"/>
          <p14:tracePt t="71258" x="5126038" y="3062288"/>
          <p14:tracePt t="71266" x="5126038" y="3071813"/>
          <p14:tracePt t="71273" x="5116513" y="3089275"/>
          <p14:tracePt t="71282" x="5108575" y="3089275"/>
          <p14:tracePt t="71297" x="5108575" y="3098800"/>
          <p14:tracePt t="71377" x="5108575" y="3089275"/>
          <p14:tracePt t="71441" x="5108575" y="3098800"/>
          <p14:tracePt t="71465" x="5108575" y="3108325"/>
          <p14:tracePt t="71481" x="5099050" y="3108325"/>
          <p14:tracePt t="71505" x="5108575" y="3108325"/>
          <p14:tracePt t="71513" x="5116513" y="3098800"/>
          <p14:tracePt t="71521" x="5126038" y="3098800"/>
          <p14:tracePt t="71530" x="5153025" y="3098800"/>
          <p14:tracePt t="71546" x="5170488" y="3081338"/>
          <p14:tracePt t="71563" x="5187950" y="3071813"/>
          <p14:tracePt t="71597" x="5197475" y="3062288"/>
          <p14:tracePt t="71625" x="5205413" y="3054350"/>
          <p14:tracePt t="72258" x="5214938" y="3054350"/>
          <p14:tracePt t="72266" x="5224463" y="3071813"/>
          <p14:tracePt t="72274" x="5232400" y="3089275"/>
          <p14:tracePt t="72283" x="5232400" y="3098800"/>
          <p14:tracePt t="72297" x="5241925" y="3116263"/>
          <p14:tracePt t="72313" x="5259388" y="3133725"/>
          <p14:tracePt t="72330" x="5276850" y="3152775"/>
          <p14:tracePt t="72347" x="5286375" y="3170238"/>
          <p14:tracePt t="72363" x="5313363" y="3187700"/>
          <p14:tracePt t="72380" x="5330825" y="3205163"/>
          <p14:tracePt t="72397" x="5367338" y="3224213"/>
          <p14:tracePt t="72413" x="5402263" y="3241675"/>
          <p14:tracePt t="72430" x="5446713" y="3259138"/>
          <p14:tracePt t="72446" x="5483225" y="3276600"/>
          <p14:tracePt t="72463" x="5537200" y="3303588"/>
          <p14:tracePt t="72480" x="5634038" y="3322638"/>
          <p14:tracePt t="72497" x="5724525" y="3348038"/>
          <p14:tracePt t="72513" x="5830888" y="3375025"/>
          <p14:tracePt t="72530" x="5956300" y="3402013"/>
          <p14:tracePt t="72547" x="6089650" y="3429000"/>
          <p14:tracePt t="72564" x="6224588" y="3455988"/>
          <p14:tracePt t="72580" x="6394450" y="3473450"/>
          <p14:tracePt t="72597" x="6572250" y="3509963"/>
          <p14:tracePt t="72614" x="6769100" y="3554413"/>
          <p14:tracePt t="72630" x="6973888" y="3589338"/>
          <p14:tracePt t="72647" x="7143750" y="3616325"/>
          <p14:tracePt t="72664" x="7269163" y="3625850"/>
          <p14:tracePt t="72680" x="7277100" y="3608388"/>
          <p14:tracePt t="72697" x="7277100" y="3598863"/>
          <p14:tracePt t="72713" x="7277100" y="3589338"/>
          <p14:tracePt t="72882" x="7286625" y="3589338"/>
          <p14:tracePt t="72890" x="7296150" y="3589338"/>
          <p14:tracePt t="72961" x="7296150" y="3598863"/>
          <p14:tracePt t="73034" x="7296150" y="3608388"/>
          <p14:tracePt t="73105" x="7304088" y="3608388"/>
          <p14:tracePt t="73177" x="7313613" y="3608388"/>
          <p14:tracePt t="73185" x="7313613" y="3598863"/>
          <p14:tracePt t="73218" x="7313613" y="3589338"/>
          <p14:tracePt t="73225" x="7313613" y="3581400"/>
          <p14:tracePt t="73234" x="7313613" y="3562350"/>
          <p14:tracePt t="73250" x="7313613" y="3554413"/>
          <p14:tracePt t="73264" x="7313613" y="3536950"/>
          <p14:tracePt t="73281" x="7313613" y="3509963"/>
          <p14:tracePt t="73297" x="7304088" y="3490913"/>
          <p14:tracePt t="73313" x="7296150" y="3482975"/>
          <p14:tracePt t="73330" x="7277100" y="3473450"/>
          <p14:tracePt t="73347" x="7251700" y="3465513"/>
          <p14:tracePt t="73363" x="7224713" y="3446463"/>
          <p14:tracePt t="73380" x="7197725" y="3438525"/>
          <p14:tracePt t="73397" x="7161213" y="3419475"/>
          <p14:tracePt t="73414" x="7143750" y="3411538"/>
          <p14:tracePt t="73417" x="7134225" y="3411538"/>
          <p14:tracePt t="73430" x="7116763" y="3402013"/>
          <p14:tracePt t="73447" x="7089775" y="3394075"/>
          <p14:tracePt t="73464" x="7045325" y="3375025"/>
          <p14:tracePt t="73480" x="7027863" y="3367088"/>
          <p14:tracePt t="73497" x="6973888" y="3348038"/>
          <p14:tracePt t="73513" x="6965950" y="3340100"/>
          <p14:tracePt t="73530" x="6946900" y="3340100"/>
          <p14:tracePt t="73546" x="6938963" y="3340100"/>
          <p14:tracePt t="73563" x="6919913" y="3330575"/>
          <p14:tracePt t="73580" x="6902450" y="3330575"/>
          <p14:tracePt t="73597" x="6867525" y="3330575"/>
          <p14:tracePt t="73613" x="6840538" y="3330575"/>
          <p14:tracePt t="73630" x="6813550" y="3330575"/>
          <p14:tracePt t="73647" x="6796088" y="3330575"/>
          <p14:tracePt t="73666" x="6786563" y="3330575"/>
          <p14:tracePt t="73682" x="6769100" y="3330575"/>
          <p14:tracePt t="73697" x="6751638" y="3330575"/>
          <p14:tracePt t="73713" x="6742113" y="3340100"/>
          <p14:tracePt t="73730" x="6724650" y="3357563"/>
          <p14:tracePt t="73747" x="6705600" y="3384550"/>
          <p14:tracePt t="73764" x="6697663" y="3402013"/>
          <p14:tracePt t="73780" x="6688138" y="3419475"/>
          <p14:tracePt t="73797" x="6688138" y="3446463"/>
          <p14:tracePt t="73813" x="6688138" y="3473450"/>
          <p14:tracePt t="73830" x="6688138" y="3509963"/>
          <p14:tracePt t="73847" x="6688138" y="3544888"/>
          <p14:tracePt t="73864" x="6688138" y="3562350"/>
          <p14:tracePt t="73881" x="6688138" y="3598863"/>
          <p14:tracePt t="73897" x="6688138" y="3625850"/>
          <p14:tracePt t="73913" x="6688138" y="3643313"/>
          <p14:tracePt t="73930" x="6688138" y="3670300"/>
          <p14:tracePt t="73947" x="6688138" y="3697288"/>
          <p14:tracePt t="73964" x="6688138" y="3705225"/>
          <p14:tracePt t="73980" x="6688138" y="3741738"/>
          <p14:tracePt t="73997" x="6688138" y="3768725"/>
          <p14:tracePt t="74013" x="6697663" y="3803650"/>
          <p14:tracePt t="74030" x="6697663" y="3830638"/>
          <p14:tracePt t="74047" x="6697663" y="3867150"/>
          <p14:tracePt t="74064" x="6715125" y="3902075"/>
          <p14:tracePt t="74080" x="6724650" y="3929063"/>
          <p14:tracePt t="74097" x="6724650" y="3938588"/>
          <p14:tracePt t="74113" x="6724650" y="3965575"/>
          <p14:tracePt t="74130" x="6732588" y="3965575"/>
          <p14:tracePt t="74147" x="6732588" y="3973513"/>
          <p14:tracePt t="74164" x="6742113" y="3990975"/>
          <p14:tracePt t="74180" x="6751638" y="4000500"/>
          <p14:tracePt t="74197" x="6751638" y="4010025"/>
          <p14:tracePt t="74214" x="6759575" y="4027488"/>
          <p14:tracePt t="74247" x="6777038" y="4037013"/>
          <p14:tracePt t="74264" x="6796088" y="4044950"/>
          <p14:tracePt t="74280" x="6804025" y="4054475"/>
          <p14:tracePt t="74297" x="6840538" y="4071938"/>
          <p14:tracePt t="74313" x="6875463" y="4089400"/>
          <p14:tracePt t="74330" x="6902450" y="4089400"/>
          <p14:tracePt t="74347" x="6946900" y="4089400"/>
          <p14:tracePt t="74364" x="6991350" y="4108450"/>
          <p14:tracePt t="74380" x="7027863" y="4116388"/>
          <p14:tracePt t="74397" x="7089775" y="4125913"/>
          <p14:tracePt t="74414" x="7126288" y="4133850"/>
          <p14:tracePt t="74430" x="7170738" y="4143375"/>
          <p14:tracePt t="74447" x="7205663" y="4143375"/>
          <p14:tracePt t="74450" x="7232650" y="4152900"/>
          <p14:tracePt t="74464" x="7259638" y="4152900"/>
          <p14:tracePt t="74480" x="7286625" y="4160838"/>
          <p14:tracePt t="74497" x="7358063" y="4179888"/>
          <p14:tracePt t="74513" x="7419975" y="4197350"/>
          <p14:tracePt t="74530" x="7473950" y="4205288"/>
          <p14:tracePt t="74547" x="7510463" y="4205288"/>
          <p14:tracePt t="74564" x="7554913" y="4205288"/>
          <p14:tracePt t="74580" x="7599363" y="4205288"/>
          <p14:tracePt t="74597" x="7653338" y="4205288"/>
          <p14:tracePt t="74614" x="7697788" y="4214813"/>
          <p14:tracePt t="74630" x="7732713" y="4214813"/>
          <p14:tracePt t="74647" x="7786688" y="4224338"/>
          <p14:tracePt t="74664" x="7885113" y="4241800"/>
          <p14:tracePt t="74680" x="7912100" y="4251325"/>
          <p14:tracePt t="74697" x="8018463" y="4276725"/>
          <p14:tracePt t="74714" x="8062913" y="4276725"/>
          <p14:tracePt t="74730" x="8099425" y="4276725"/>
          <p14:tracePt t="74747" x="8143875" y="4276725"/>
          <p14:tracePt t="74764" x="8197850" y="4276725"/>
          <p14:tracePt t="74780" x="8286750" y="4286250"/>
          <p14:tracePt t="74797" x="8340725" y="4295775"/>
          <p14:tracePt t="74814" x="8402638" y="4295775"/>
          <p14:tracePt t="74830" x="8447088" y="4295775"/>
          <p14:tracePt t="74847" x="8474075" y="4295775"/>
          <p14:tracePt t="74864" x="8537575" y="4295775"/>
          <p14:tracePt t="74880" x="8562975" y="4295775"/>
          <p14:tracePt t="74897" x="8661400" y="4295775"/>
          <p14:tracePt t="74914" x="8742363" y="4303713"/>
          <p14:tracePt t="74930" x="8813800" y="4322763"/>
          <p14:tracePt t="74947" x="8867775" y="4322763"/>
          <p14:tracePt t="74964" x="8912225" y="4322763"/>
          <p14:tracePt t="74980" x="8966200" y="4322763"/>
          <p14:tracePt t="74997" x="9028113" y="4322763"/>
          <p14:tracePt t="75014" x="9090025" y="4303713"/>
          <p14:tracePt t="75030" x="9153525" y="4295775"/>
          <p14:tracePt t="75048" x="9197975" y="4286250"/>
          <p14:tracePt t="75064" x="9205913" y="4286250"/>
          <p14:tracePt t="75098" x="9215438" y="4276725"/>
          <p14:tracePt t="75113" x="9215438" y="4268788"/>
          <p14:tracePt t="75137" x="9215438" y="4259263"/>
          <p14:tracePt t="77585" x="9215438" y="4251325"/>
          <p14:tracePt t="77593" x="9215438" y="4224338"/>
          <p14:tracePt t="77601" x="9197975" y="4187825"/>
          <p14:tracePt t="77614" x="9188450" y="4170363"/>
          <p14:tracePt t="77630" x="9180513" y="4143375"/>
          <p14:tracePt t="77647" x="9153525" y="4125913"/>
          <p14:tracePt t="77663" x="9144000" y="4116388"/>
          <p14:tracePt t="77680" x="9144000" y="4098925"/>
          <p14:tracePt t="77697" x="9134475" y="4089400"/>
          <p14:tracePt t="77730" x="9126538" y="4089400"/>
          <p14:tracePt t="77747" x="9126538" y="4081463"/>
          <p14:tracePt t="77763" x="9117013" y="4071938"/>
          <p14:tracePt t="77780" x="9109075" y="4062413"/>
          <p14:tracePt t="77801" x="9099550" y="4054475"/>
          <p14:tracePt t="77841" x="9090025" y="4044950"/>
          <p14:tracePt t="77865" x="9082088" y="4037013"/>
          <p14:tracePt t="77889" x="9072563" y="4027488"/>
          <p14:tracePt t="77898" x="9063038" y="4027488"/>
          <p14:tracePt t="77905" x="9063038" y="4017963"/>
          <p14:tracePt t="77976" x="9055100" y="4017963"/>
          <p14:tracePt t="80944" x="9055100" y="4000500"/>
          <p14:tracePt t="80953" x="9045575" y="3983038"/>
          <p14:tracePt t="80964" x="9037638" y="3965575"/>
          <p14:tracePt t="80980" x="9028113" y="3938588"/>
          <p14:tracePt t="80997" x="9028113" y="3919538"/>
          <p14:tracePt t="81013" x="9018588" y="3902075"/>
          <p14:tracePt t="81030" x="9018588" y="3884613"/>
          <p14:tracePt t="81047" x="9018588" y="3875088"/>
          <p14:tracePt t="81064" x="9010650" y="3867150"/>
          <p14:tracePt t="81080" x="9010650" y="3857625"/>
          <p14:tracePt t="81097" x="9010650" y="3848100"/>
          <p14:tracePt t="81114" x="9001125" y="3830638"/>
          <p14:tracePt t="81130" x="9001125" y="3822700"/>
          <p14:tracePt t="81147" x="9001125" y="3813175"/>
          <p14:tracePt t="81180" x="9001125" y="3803650"/>
          <p14:tracePt t="81197" x="8983663" y="3795713"/>
          <p14:tracePt t="81213" x="8974138" y="3776663"/>
          <p14:tracePt t="81230" x="8956675" y="3741738"/>
          <p14:tracePt t="81247" x="8929688" y="3697288"/>
          <p14:tracePt t="81263" x="8902700" y="3652838"/>
          <p14:tracePt t="81280" x="8875713" y="3598863"/>
          <p14:tracePt t="81297" x="8840788" y="3544888"/>
          <p14:tracePt t="81313" x="8813800" y="3490913"/>
          <p14:tracePt t="81330" x="8769350" y="3429000"/>
          <p14:tracePt t="81347" x="8724900" y="3384550"/>
          <p14:tracePt t="81363" x="8670925" y="3322638"/>
          <p14:tracePt t="81380" x="8626475" y="3268663"/>
          <p14:tracePt t="81397" x="8572500" y="3205163"/>
          <p14:tracePt t="81413" x="8501063" y="3152775"/>
          <p14:tracePt t="81432" x="8402638" y="3089275"/>
          <p14:tracePt t="81447" x="8375650" y="3089275"/>
          <p14:tracePt t="81463" x="8340725" y="3062288"/>
          <p14:tracePt t="81480" x="8331200" y="3062288"/>
          <p14:tracePt t="82160" x="8385175" y="3081338"/>
          <p14:tracePt t="82168" x="8491538" y="3108325"/>
          <p14:tracePt t="82181" x="8609013" y="3125788"/>
          <p14:tracePt t="82197" x="8769350" y="3152775"/>
          <p14:tracePt t="82214" x="8831263" y="3170238"/>
          <p14:tracePt t="82231" x="8894763" y="3197225"/>
          <p14:tracePt t="82247" x="8939213" y="3214688"/>
          <p14:tracePt t="82263" x="8983663" y="3241675"/>
          <p14:tracePt t="82280" x="9045575" y="3295650"/>
          <p14:tracePt t="82297" x="9117013" y="3330575"/>
          <p14:tracePt t="82314" x="9161463" y="3357563"/>
          <p14:tracePt t="82330" x="9188450" y="3384550"/>
          <p14:tracePt t="82347" x="9205913" y="3402013"/>
          <p14:tracePt t="82363" x="9224963" y="3429000"/>
          <p14:tracePt t="82380" x="9242425" y="3446463"/>
          <p14:tracePt t="82397" x="9251950" y="3490913"/>
          <p14:tracePt t="82413" x="9269413" y="3527425"/>
          <p14:tracePt t="82430" x="9277350" y="3554413"/>
          <p14:tracePt t="82447" x="9286875" y="3598863"/>
          <p14:tracePt t="82463" x="9296400" y="3687763"/>
          <p14:tracePt t="82480" x="9296400" y="3741738"/>
          <p14:tracePt t="82497" x="9296400" y="3786188"/>
          <p14:tracePt t="82514" x="9296400" y="3840163"/>
          <p14:tracePt t="82530" x="9296400" y="3884613"/>
          <p14:tracePt t="82547" x="9296400" y="3946525"/>
          <p14:tracePt t="82564" x="9286875" y="4010025"/>
          <p14:tracePt t="82580" x="9259888" y="4081463"/>
          <p14:tracePt t="82597" x="9215438" y="4160838"/>
          <p14:tracePt t="82614" x="9161463" y="4251325"/>
          <p14:tracePt t="82617" x="9134475" y="4286250"/>
          <p14:tracePt t="82631" x="9082088" y="4384675"/>
          <p14:tracePt t="82647" x="8974138" y="4491038"/>
          <p14:tracePt t="82663" x="8912225" y="4554538"/>
          <p14:tracePt t="82680" x="8715375" y="4697413"/>
          <p14:tracePt t="82697" x="8599488" y="4768850"/>
          <p14:tracePt t="82714" x="8466138" y="4848225"/>
          <p14:tracePt t="82730" x="8340725" y="4911725"/>
          <p14:tracePt t="82747" x="8205788" y="4965700"/>
          <p14:tracePt t="82764" x="8081963" y="5027613"/>
          <p14:tracePt t="82780" x="7956550" y="5072063"/>
          <p14:tracePt t="82797" x="7831138" y="5108575"/>
          <p14:tracePt t="82814" x="7751763" y="5126038"/>
          <p14:tracePt t="82831" x="7661275" y="5143500"/>
          <p14:tracePt t="82847" x="7634288" y="5153025"/>
          <p14:tracePt t="82863" x="7581900" y="5153025"/>
          <p14:tracePt t="82880" x="7527925" y="5153025"/>
          <p14:tracePt t="82897" x="7466013" y="5153025"/>
          <p14:tracePt t="82914" x="7412038" y="5153025"/>
          <p14:tracePt t="82930" x="7367588" y="5143500"/>
          <p14:tracePt t="82947" x="7340600" y="5143500"/>
          <p14:tracePt t="82963" x="7323138" y="5143500"/>
          <p14:tracePt t="82980" x="7313613" y="5143500"/>
          <p14:tracePt t="82997" x="7296150" y="5143500"/>
          <p14:tracePt t="83014" x="7286625" y="5126038"/>
          <p14:tracePt t="83144" x="7296150" y="5116513"/>
          <p14:tracePt t="83152" x="7313613" y="5108575"/>
          <p14:tracePt t="83164" x="7340600" y="5108575"/>
          <p14:tracePt t="83180" x="7419975" y="5089525"/>
          <p14:tracePt t="83197" x="7518400" y="5072063"/>
          <p14:tracePt t="83213" x="7661275" y="5045075"/>
          <p14:tracePt t="83231" x="7823200" y="5010150"/>
          <p14:tracePt t="83247" x="7867650" y="5000625"/>
          <p14:tracePt t="83263" x="7956550" y="4991100"/>
          <p14:tracePt t="83280" x="8018463" y="4991100"/>
          <p14:tracePt t="83297" x="8099425" y="4991100"/>
          <p14:tracePt t="83314" x="8188325" y="4991100"/>
          <p14:tracePt t="83330" x="8251825" y="4991100"/>
          <p14:tracePt t="83347" x="8313738" y="4991100"/>
          <p14:tracePt t="83364" x="8348663" y="4991100"/>
          <p14:tracePt t="83380" x="8385175" y="4991100"/>
          <p14:tracePt t="83397" x="8429625" y="4991100"/>
          <p14:tracePt t="83414" x="8501063" y="4991100"/>
          <p14:tracePt t="83431" x="8589963" y="4991100"/>
          <p14:tracePt t="83447" x="8653463" y="4991100"/>
          <p14:tracePt t="83463" x="8705850" y="4991100"/>
          <p14:tracePt t="83480" x="8742363" y="4991100"/>
          <p14:tracePt t="83497" x="8777288" y="4991100"/>
          <p14:tracePt t="83513" x="8813800" y="4991100"/>
          <p14:tracePt t="83530" x="8867775" y="5000625"/>
          <p14:tracePt t="83547" x="8920163" y="5010150"/>
          <p14:tracePt t="83563" x="8974138" y="5018088"/>
          <p14:tracePt t="83580" x="9018588" y="5018088"/>
          <p14:tracePt t="83597" x="9072563" y="5018088"/>
          <p14:tracePt t="83613" x="9117013" y="5018088"/>
          <p14:tracePt t="83631" x="9180513" y="5018088"/>
          <p14:tracePt t="83647" x="9232900" y="5018088"/>
          <p14:tracePt t="83663" x="9304338" y="5018088"/>
          <p14:tracePt t="83680" x="9375775" y="5018088"/>
          <p14:tracePt t="83697" x="9439275" y="5018088"/>
          <p14:tracePt t="83714" x="9491663" y="5018088"/>
          <p14:tracePt t="83730" x="9545638" y="5018088"/>
          <p14:tracePt t="83747" x="9590088" y="5018088"/>
          <p14:tracePt t="83764" x="9644063" y="5018088"/>
          <p14:tracePt t="83780" x="9732963" y="5018088"/>
          <p14:tracePt t="83797" x="9804400" y="5018088"/>
          <p14:tracePt t="83814" x="9885363" y="5018088"/>
          <p14:tracePt t="83831" x="9983788" y="5018088"/>
          <p14:tracePt t="83847" x="10045700" y="5018088"/>
          <p14:tracePt t="83863" x="10109200" y="5018088"/>
          <p14:tracePt t="83880" x="10180638" y="5018088"/>
          <p14:tracePt t="83897" x="10233025" y="5018088"/>
          <p14:tracePt t="83914" x="10277475" y="5018088"/>
          <p14:tracePt t="83930" x="10304463" y="5018088"/>
          <p14:tracePt t="83947" x="10340975" y="5000625"/>
          <p14:tracePt t="83964" x="10375900" y="4973638"/>
          <p14:tracePt t="83980" x="10420350" y="4938713"/>
          <p14:tracePt t="83997" x="10474325" y="4894263"/>
          <p14:tracePt t="84014" x="10501313" y="4857750"/>
          <p14:tracePt t="84031" x="10528300" y="4813300"/>
          <p14:tracePt t="84047" x="10528300" y="4803775"/>
          <p14:tracePt t="84064" x="10528300" y="4776788"/>
          <p14:tracePt t="84080" x="10528300" y="4759325"/>
          <p14:tracePt t="84097" x="10528300" y="4724400"/>
          <p14:tracePt t="84114" x="10528300" y="4687888"/>
          <p14:tracePt t="84130" x="10528300" y="4670425"/>
          <p14:tracePt t="84147" x="10518775" y="4652963"/>
          <p14:tracePt t="84164" x="10510838" y="4633913"/>
          <p14:tracePt t="84201" x="10501313" y="4625975"/>
          <p14:tracePt t="84280" x="10491788" y="4616450"/>
          <p14:tracePt t="84360" x="10483850" y="4608513"/>
          <p14:tracePt t="85184" x="10456863" y="4589463"/>
          <p14:tracePt t="85192" x="10420350" y="4545013"/>
          <p14:tracePt t="85201" x="10394950" y="4518025"/>
          <p14:tracePt t="85215" x="10358438" y="4483100"/>
          <p14:tracePt t="85231" x="10348913" y="4465638"/>
          <p14:tracePt t="85247" x="10340975" y="4456113"/>
          <p14:tracePt t="85263" x="10313988" y="4429125"/>
          <p14:tracePt t="85304" x="10304463" y="4429125"/>
          <p14:tracePt t="85320" x="10296525" y="4429125"/>
          <p14:tracePt t="85392" x="10287000" y="4429125"/>
          <p14:tracePt t="85401" x="10277475" y="4429125"/>
          <p14:tracePt t="85408" x="10260013" y="4419600"/>
          <p14:tracePt t="85417" x="10215563" y="4411663"/>
          <p14:tracePt t="85431" x="10072688" y="4375150"/>
          <p14:tracePt t="85447" x="9974263" y="4348163"/>
          <p14:tracePt t="85463" x="9634538" y="4232275"/>
          <p14:tracePt t="85480" x="9348788" y="4116388"/>
          <p14:tracePt t="85497" x="8966200" y="3965575"/>
          <p14:tracePt t="85513" x="8609013" y="3822700"/>
          <p14:tracePt t="85530" x="8224838" y="3660775"/>
          <p14:tracePt t="85547" x="7769225" y="3490913"/>
          <p14:tracePt t="85564" x="7348538" y="3330575"/>
          <p14:tracePt t="85580" x="6938963" y="3152775"/>
          <p14:tracePt t="85597" x="6626225" y="3027363"/>
          <p14:tracePt t="85614" x="6348413" y="2919413"/>
          <p14:tracePt t="85631" x="6242050" y="2874963"/>
          <p14:tracePt t="85647" x="6215063" y="2874963"/>
          <p14:tracePt t="85650" x="6205538" y="2874963"/>
          <p14:tracePt t="85664" x="6197600" y="2874963"/>
          <p14:tracePt t="85696" x="6197600" y="2867025"/>
          <p14:tracePt t="85720" x="6188075" y="2867025"/>
          <p14:tracePt t="85727" x="6180138" y="2857500"/>
          <p14:tracePt t="85735" x="6153150" y="2847975"/>
          <p14:tracePt t="85746" x="6108700" y="2830513"/>
          <p14:tracePt t="85763" x="6027738" y="2803525"/>
          <p14:tracePt t="85780" x="5956300" y="2768600"/>
          <p14:tracePt t="85796" x="5875338" y="2751138"/>
          <p14:tracePt t="85813" x="5813425" y="2714625"/>
          <p14:tracePt t="85830" x="5741988" y="2697163"/>
          <p14:tracePt t="85846" x="5680075" y="2679700"/>
          <p14:tracePt t="85863" x="5643563" y="2670175"/>
          <p14:tracePt t="85880" x="5599113" y="2660650"/>
          <p14:tracePt t="85897" x="5562600" y="2652713"/>
          <p14:tracePt t="85914" x="5527675" y="2652713"/>
          <p14:tracePt t="85930" x="5491163" y="2652713"/>
          <p14:tracePt t="85947" x="5438775" y="2652713"/>
          <p14:tracePt t="85964" x="5375275" y="2652713"/>
          <p14:tracePt t="85980" x="5313363" y="2652713"/>
          <p14:tracePt t="85997" x="5251450" y="2652713"/>
          <p14:tracePt t="86014" x="5187950" y="2652713"/>
          <p14:tracePt t="86031" x="5133975" y="2652713"/>
          <p14:tracePt t="86047" x="5116513" y="2652713"/>
          <p14:tracePt t="86063" x="5081588" y="2652713"/>
          <p14:tracePt t="86080" x="5045075" y="2652713"/>
          <p14:tracePt t="86097" x="4973638" y="2660650"/>
          <p14:tracePt t="86114" x="4902200" y="2679700"/>
          <p14:tracePt t="86130" x="4875213" y="2687638"/>
          <p14:tracePt t="86147" x="4840288" y="2697163"/>
          <p14:tracePt t="86163" x="4813300" y="2705100"/>
          <p14:tracePt t="86232" x="4803775" y="2705100"/>
          <p14:tracePt t="86240" x="4795838" y="2705100"/>
          <p14:tracePt t="86249" x="4776788" y="2714625"/>
          <p14:tracePt t="86280" x="4768850" y="2714625"/>
          <p14:tracePt t="86288" x="4759325" y="2714625"/>
          <p14:tracePt t="86297" x="4741863" y="2714625"/>
          <p14:tracePt t="86314" x="4732338" y="2724150"/>
          <p14:tracePt t="86330" x="4714875" y="2724150"/>
          <p14:tracePt t="86347" x="4687888" y="2741613"/>
          <p14:tracePt t="86363" x="4670425" y="2741613"/>
          <p14:tracePt t="86380" x="4652963" y="2759075"/>
          <p14:tracePt t="86397" x="4643438" y="2759075"/>
          <p14:tracePt t="86430" x="4616450" y="2768600"/>
          <p14:tracePt t="87191" x="4616450" y="2776538"/>
          <p14:tracePt t="87201" x="4625975" y="2795588"/>
          <p14:tracePt t="87207" x="4625975" y="2813050"/>
          <p14:tracePt t="87217" x="4633913" y="2822575"/>
          <p14:tracePt t="87272" x="4633913" y="2830513"/>
          <p14:tracePt t="87296" x="4643438" y="2830513"/>
          <p14:tracePt t="87312" x="4643438" y="2840038"/>
          <p14:tracePt t="87320" x="4652963" y="2847975"/>
          <p14:tracePt t="87488" x="4652963" y="2857500"/>
          <p14:tracePt t="87504" x="4652963" y="2874963"/>
          <p14:tracePt t="87511" x="4660900" y="2874963"/>
          <p14:tracePt t="87535" x="4660900" y="2884488"/>
          <p14:tracePt t="87543" x="4660900" y="2894013"/>
          <p14:tracePt t="87560" x="4660900" y="2911475"/>
          <p14:tracePt t="87575" x="4660900" y="2928938"/>
          <p14:tracePt t="87624" x="4660900" y="2938463"/>
          <p14:tracePt t="87640" x="4670425" y="2955925"/>
          <p14:tracePt t="87649" x="4679950" y="2965450"/>
          <p14:tracePt t="87655" x="4679950" y="2973388"/>
          <p14:tracePt t="87664" x="4679950" y="2982913"/>
          <p14:tracePt t="87680" x="4679950" y="3009900"/>
          <p14:tracePt t="87697" x="4679950" y="3027363"/>
          <p14:tracePt t="87713" x="4679950" y="3036888"/>
          <p14:tracePt t="87730" x="4679950" y="3044825"/>
          <p14:tracePt t="87747" x="4679950" y="3054350"/>
          <p14:tracePt t="87764" x="4679950" y="3062288"/>
          <p14:tracePt t="87780" x="4679950" y="3071813"/>
          <p14:tracePt t="87840" x="4679950" y="3081338"/>
          <p14:tracePt t="88039" x="4687888" y="3081338"/>
          <p14:tracePt t="88047" x="4697413" y="3062288"/>
          <p14:tracePt t="88055" x="4705350" y="3036888"/>
          <p14:tracePt t="88064" x="4714875" y="3009900"/>
          <p14:tracePt t="88080" x="4724400" y="2982913"/>
          <p14:tracePt t="88097" x="4724400" y="2955925"/>
          <p14:tracePt t="88114" x="4732338" y="2928938"/>
          <p14:tracePt t="88130" x="4732338" y="2919413"/>
          <p14:tracePt t="88147" x="4732338" y="2894013"/>
          <p14:tracePt t="88163" x="4732338" y="2874963"/>
          <p14:tracePt t="88180" x="4732338" y="2857500"/>
          <p14:tracePt t="88197" x="4732338" y="2840038"/>
          <p14:tracePt t="88214" x="4732338" y="2830513"/>
          <p14:tracePt t="88230" x="4732338" y="2822575"/>
          <p14:tracePt t="88247" x="4732338" y="2813050"/>
          <p14:tracePt t="88311" x="4732338" y="2803525"/>
          <p14:tracePt t="88335" x="4732338" y="2795588"/>
          <p14:tracePt t="88359" x="4732338" y="2786063"/>
          <p14:tracePt t="88383" x="4732338" y="2776538"/>
          <p14:tracePt t="88400" x="4732338" y="2759075"/>
          <p14:tracePt t="88416" x="4732338" y="2741613"/>
          <p14:tracePt t="88424" x="4732338" y="2724150"/>
          <p14:tracePt t="88432" x="4741863" y="2714625"/>
          <p14:tracePt t="88447" x="4751388" y="2697163"/>
          <p14:tracePt t="88463" x="4759325" y="2679700"/>
          <p14:tracePt t="88480" x="4776788" y="2660650"/>
          <p14:tracePt t="88497" x="4795838" y="2643188"/>
          <p14:tracePt t="88513" x="4803775" y="2643188"/>
          <p14:tracePt t="88575" x="4813300" y="2643188"/>
          <p14:tracePt t="88936" x="4830763" y="2643188"/>
          <p14:tracePt t="88944" x="4848225" y="2679700"/>
          <p14:tracePt t="88951" x="4875213" y="2732088"/>
          <p14:tracePt t="88964" x="4875213" y="2759075"/>
          <p14:tracePt t="88980" x="4884738" y="2786063"/>
          <p14:tracePt t="88997" x="4894263" y="2813050"/>
          <p14:tracePt t="89014" x="4894263" y="2822575"/>
          <p14:tracePt t="89030" x="4894263" y="2840038"/>
          <p14:tracePt t="89047" x="4902200" y="2847975"/>
          <p14:tracePt t="89103" x="4902200" y="2857500"/>
          <p14:tracePt t="89127" x="4902200" y="2867025"/>
          <p14:tracePt t="89143" x="4902200" y="2874963"/>
          <p14:tracePt t="89159" x="4902200" y="2884488"/>
          <p14:tracePt t="89176" x="4902200" y="2894013"/>
          <p14:tracePt t="89199" x="4902200" y="2901950"/>
          <p14:tracePt t="89207" x="4902200" y="2911475"/>
          <p14:tracePt t="89255" x="4902200" y="2919413"/>
          <p14:tracePt t="89263" x="4902200" y="2928938"/>
          <p14:tracePt t="89271" x="4894263" y="2938463"/>
          <p14:tracePt t="89287" x="4894263" y="2946400"/>
          <p14:tracePt t="89296" x="4884738" y="2955925"/>
          <p14:tracePt t="89313" x="4875213" y="2965450"/>
          <p14:tracePt t="89351" x="4867275" y="2973388"/>
          <p14:tracePt t="89536" x="4857750" y="2973388"/>
          <p14:tracePt t="89543" x="4848225" y="2973388"/>
          <p14:tracePt t="89560" x="4840288" y="2973388"/>
          <p14:tracePt t="89575" x="4830763" y="2973388"/>
          <p14:tracePt t="89592" x="4822825" y="2973388"/>
          <p14:tracePt t="89600" x="4813300" y="2982913"/>
          <p14:tracePt t="89616" x="4803775" y="2982913"/>
          <p14:tracePt t="89630" x="4786313" y="2982913"/>
          <p14:tracePt t="89647" x="4768850" y="2982913"/>
          <p14:tracePt t="89664" x="4759325" y="2982913"/>
          <p14:tracePt t="89680" x="4751388" y="2982913"/>
          <p14:tracePt t="89727" x="4741863" y="2982913"/>
          <p14:tracePt t="89752" x="4732338" y="2982913"/>
          <p14:tracePt t="89760" x="4724400" y="2982913"/>
          <p14:tracePt t="89791" x="4714875" y="2982913"/>
          <p14:tracePt t="89807" x="4705350" y="2982913"/>
          <p14:tracePt t="89839" x="4697413" y="2982913"/>
          <p14:tracePt t="89847" x="4697413" y="2973388"/>
          <p14:tracePt t="89863" x="4687888" y="2965450"/>
          <p14:tracePt t="89879" x="4687888" y="2955925"/>
          <p14:tracePt t="89888" x="4687888" y="2946400"/>
          <p14:tracePt t="89897" x="4687888" y="2938463"/>
          <p14:tracePt t="89914" x="4679950" y="2928938"/>
          <p14:tracePt t="89930" x="4679950" y="2911475"/>
          <p14:tracePt t="89947" x="4679950" y="2901950"/>
          <p14:tracePt t="89980" x="4679950" y="2894013"/>
          <p14:tracePt t="90064" x="4687888" y="2894013"/>
          <p14:tracePt t="90079" x="4697413" y="2894013"/>
          <p14:tracePt t="90095" x="4714875" y="2894013"/>
          <p14:tracePt t="90111" x="4724400" y="2894013"/>
          <p14:tracePt t="90119" x="4724400" y="2911475"/>
          <p14:tracePt t="90130" x="4732338" y="2919413"/>
          <p14:tracePt t="90147" x="4741863" y="2946400"/>
          <p14:tracePt t="90163" x="4751388" y="2955925"/>
          <p14:tracePt t="90180" x="4751388" y="2965450"/>
          <p14:tracePt t="90183" x="4751388" y="2973388"/>
          <p14:tracePt t="90196" x="4751388" y="2982913"/>
          <p14:tracePt t="90213" x="4751388" y="2990850"/>
          <p14:tracePt t="90230" x="4741863" y="3027363"/>
          <p14:tracePt t="90246" x="4741863" y="3036888"/>
          <p14:tracePt t="90264" x="4732338" y="3054350"/>
          <p14:tracePt t="90280" x="4724400" y="3062288"/>
          <p14:tracePt t="90297" x="4714875" y="3071813"/>
          <p14:tracePt t="90314" x="4697413" y="3081338"/>
          <p14:tracePt t="90407" x="4687888" y="3081338"/>
          <p14:tracePt t="90423" x="4687888" y="3071813"/>
          <p14:tracePt t="90432" x="4687888" y="3044825"/>
          <p14:tracePt t="90438" x="4687888" y="3027363"/>
          <p14:tracePt t="90447" x="4687888" y="3009900"/>
          <p14:tracePt t="90463" x="4687888" y="2982913"/>
          <p14:tracePt t="90480" x="4687888" y="2938463"/>
          <p14:tracePt t="90513" x="4687888" y="2928938"/>
          <p14:tracePt t="90599" x="4687888" y="2938463"/>
          <p14:tracePt t="90607" x="4687888" y="2955925"/>
          <p14:tracePt t="90616" x="4687888" y="2973388"/>
          <p14:tracePt t="90630" x="4687888" y="3009900"/>
          <p14:tracePt t="90646" x="4687888" y="3044825"/>
          <p14:tracePt t="90663" x="4687888" y="3089275"/>
          <p14:tracePt t="90680" x="4687888" y="3125788"/>
          <p14:tracePt t="90697" x="4687888" y="3143250"/>
          <p14:tracePt t="90713" x="4687888" y="3152775"/>
          <p14:tracePt t="90822" x="4697413" y="3133725"/>
          <p14:tracePt t="90831" x="4697413" y="3116263"/>
          <p14:tracePt t="90838" x="4697413" y="3108325"/>
          <p14:tracePt t="90846" x="4705350" y="3081338"/>
          <p14:tracePt t="90863" x="4705350" y="3044825"/>
          <p14:tracePt t="90880" x="4705350" y="3000375"/>
          <p14:tracePt t="90897" x="4705350" y="2965450"/>
          <p14:tracePt t="90913" x="4705350" y="2955925"/>
          <p14:tracePt t="90930" x="4705350" y="2946400"/>
          <p14:tracePt t="91039" x="4705350" y="2955925"/>
          <p14:tracePt t="91047" x="4697413" y="2965450"/>
          <p14:tracePt t="91055" x="4697413" y="2982913"/>
          <p14:tracePt t="91063" x="4687888" y="3009900"/>
          <p14:tracePt t="91080" x="4687888" y="3054350"/>
          <p14:tracePt t="91097" x="4679950" y="3089275"/>
          <p14:tracePt t="91114" x="4670425" y="3133725"/>
          <p14:tracePt t="91130" x="4670425" y="3152775"/>
          <p14:tracePt t="91147" x="4670425" y="3160713"/>
          <p14:tracePt t="91180" x="4670425" y="3170238"/>
          <p14:tracePt t="91287" x="4660900" y="3160713"/>
          <p14:tracePt t="91294" x="4660900" y="3143250"/>
          <p14:tracePt t="91302" x="4660900" y="3116263"/>
          <p14:tracePt t="91313" x="4660900" y="3098800"/>
          <p14:tracePt t="91330" x="4660900" y="3054350"/>
          <p14:tracePt t="91346" x="4670425" y="3027363"/>
          <p14:tracePt t="91363" x="4670425" y="3017838"/>
          <p14:tracePt t="91380" x="4670425" y="3000375"/>
          <p14:tracePt t="91396" x="4670425" y="2990850"/>
          <p14:tracePt t="91495" x="4670425" y="3017838"/>
          <p14:tracePt t="91502" x="4670425" y="3044825"/>
          <p14:tracePt t="91513" x="4670425" y="3071813"/>
          <p14:tracePt t="91530" x="4670425" y="3125788"/>
          <p14:tracePt t="91547" x="4670425" y="3170238"/>
          <p14:tracePt t="91564" x="4670425" y="3187700"/>
          <p14:tracePt t="91580" x="4670425" y="3197225"/>
          <p14:tracePt t="91597" x="4670425" y="3205163"/>
          <p14:tracePt t="91696" x="4670425" y="3187700"/>
          <p14:tracePt t="91703" x="4670425" y="3152775"/>
          <p14:tracePt t="91714" x="4670425" y="3125788"/>
          <p14:tracePt t="91730" x="4670425" y="3062288"/>
          <p14:tracePt t="91747" x="4670425" y="3017838"/>
          <p14:tracePt t="91763" x="4670425" y="2990850"/>
          <p14:tracePt t="91780" x="4670425" y="2982913"/>
          <p14:tracePt t="91847" x="4670425" y="3009900"/>
          <p14:tracePt t="91855" x="4660900" y="3044825"/>
          <p14:tracePt t="91863" x="4660900" y="3071813"/>
          <p14:tracePt t="91880" x="4660900" y="3143250"/>
          <p14:tracePt t="91897" x="4660900" y="3197225"/>
          <p14:tracePt t="91913" x="4660900" y="3241675"/>
          <p14:tracePt t="91930" x="4660900" y="3276600"/>
          <p14:tracePt t="92055" x="4660900" y="3268663"/>
          <p14:tracePt t="92063" x="4660900" y="3251200"/>
          <p14:tracePt t="92071" x="4660900" y="3232150"/>
          <p14:tracePt t="92080" x="4660900" y="3205163"/>
          <p14:tracePt t="92097" x="4660900" y="3160713"/>
          <p14:tracePt t="92114" x="4670425" y="3133725"/>
          <p14:tracePt t="92130" x="4670425" y="3125788"/>
          <p14:tracePt t="92164" x="4670425" y="3116263"/>
          <p14:tracePt t="92271" x="4679950" y="3125788"/>
          <p14:tracePt t="92279" x="4679950" y="3133725"/>
          <p14:tracePt t="92286" x="4679950" y="3143250"/>
          <p14:tracePt t="92297" x="4679950" y="3152775"/>
          <p14:tracePt t="92313" x="4679950" y="3160713"/>
          <p14:tracePt t="92343" x="4687888" y="3160713"/>
          <p14:tracePt t="92367" x="4687888" y="3170238"/>
          <p14:tracePt t="92438" x="4687888" y="3143250"/>
          <p14:tracePt t="92446" x="4697413" y="3108325"/>
          <p14:tracePt t="92454" x="4705350" y="3098800"/>
          <p14:tracePt t="92463" x="4705350" y="3089275"/>
          <p14:tracePt t="92480" x="4714875" y="3044825"/>
          <p14:tracePt t="92496" x="4714875" y="3036888"/>
          <p14:tracePt t="92514" x="4724400" y="3009900"/>
          <p14:tracePt t="92530" x="4724400" y="3000375"/>
          <p14:tracePt t="92563" x="4732338" y="2990850"/>
          <p14:tracePt t="92580" x="4741863" y="2990850"/>
          <p14:tracePt t="92647" x="4751388" y="2990850"/>
          <p14:tracePt t="92655" x="4759325" y="2990850"/>
          <p14:tracePt t="92663" x="4768850" y="3000375"/>
          <p14:tracePt t="92680" x="4786313" y="3017838"/>
          <p14:tracePt t="92697" x="4795838" y="3036888"/>
          <p14:tracePt t="92714" x="4803775" y="3054350"/>
          <p14:tracePt t="92730" x="4803775" y="3062288"/>
          <p14:tracePt t="92734" x="4803775" y="3071813"/>
          <p14:tracePt t="92747" x="4803775" y="3081338"/>
          <p14:tracePt t="92764" x="4803775" y="3089275"/>
          <p14:tracePt t="92791" x="4803775" y="3098800"/>
          <p14:tracePt t="92815" x="4803775" y="3108325"/>
          <p14:tracePt t="92832" x="4795838" y="3108325"/>
          <p14:tracePt t="92846" x="4786313" y="3108325"/>
          <p14:tracePt t="92862" x="4776788" y="3108325"/>
          <p14:tracePt t="92870" x="4768850" y="3108325"/>
          <p14:tracePt t="92886" x="4759325" y="3108325"/>
          <p14:tracePt t="92910" x="4751388" y="3108325"/>
          <p14:tracePt t="92926" x="4741863" y="3108325"/>
          <p14:tracePt t="92934" x="4732338" y="3108325"/>
          <p14:tracePt t="92950" x="4732338" y="3098800"/>
          <p14:tracePt t="92974" x="4732338" y="3089275"/>
          <p14:tracePt t="92990" x="4732338" y="3081338"/>
          <p14:tracePt t="92998" x="4732338" y="3071813"/>
          <p14:tracePt t="93013" x="4732338" y="3062288"/>
          <p14:tracePt t="93030" x="4732338" y="3036888"/>
          <p14:tracePt t="93046" x="4732338" y="3027363"/>
          <p14:tracePt t="93063" x="4732338" y="3009900"/>
          <p14:tracePt t="93080" x="4741863" y="3000375"/>
          <p14:tracePt t="93097" x="4751388" y="2982913"/>
          <p14:tracePt t="93113" x="4768850" y="2973388"/>
          <p14:tracePt t="93147" x="4776788" y="2965450"/>
          <p14:tracePt t="93215" x="4786313" y="2965450"/>
          <p14:tracePt t="93271" x="4795838" y="2965450"/>
          <p14:tracePt t="93303" x="4803775" y="2965450"/>
          <p14:tracePt t="93311" x="4813300" y="2965450"/>
          <p14:tracePt t="93327" x="4822825" y="2973388"/>
          <p14:tracePt t="93343" x="4822825" y="2982913"/>
          <p14:tracePt t="93671" x="4830763" y="2990850"/>
          <p14:tracePt t="93695" x="4830763" y="3000375"/>
          <p14:tracePt t="93711" x="4830763" y="3009900"/>
          <p14:tracePt t="93718" x="4830763" y="3017838"/>
          <p14:tracePt t="93735" x="4830763" y="3027363"/>
          <p14:tracePt t="93767" x="4830763" y="3036888"/>
          <p14:tracePt t="93847" x="4830763" y="3044825"/>
          <p14:tracePt t="93854" x="4830763" y="3054350"/>
          <p14:tracePt t="93902" x="4830763" y="3062288"/>
          <p14:tracePt t="93998" x="4822825" y="3071813"/>
          <p14:tracePt t="94078" x="4803775" y="3081338"/>
          <p14:tracePt t="94094" x="4803775" y="3089275"/>
          <p14:tracePt t="94102" x="4795838" y="3098800"/>
          <p14:tracePt t="94114" x="4786313" y="3108325"/>
          <p14:tracePt t="94130" x="4776788" y="3125788"/>
          <p14:tracePt t="94147" x="4768850" y="3125788"/>
          <p14:tracePt t="94164" x="4759325" y="3133725"/>
          <p14:tracePt t="94197" x="4751388" y="3152775"/>
          <p14:tracePt t="94213" x="4751388" y="3160713"/>
          <p14:tracePt t="94230" x="4741863" y="3170238"/>
          <p14:tracePt t="94247" x="4724400" y="3179763"/>
          <p14:tracePt t="94264" x="4714875" y="3187700"/>
          <p14:tracePt t="94302" x="4705350" y="3187700"/>
          <p14:tracePt t="94399" x="4697413" y="3197225"/>
          <p14:tracePt t="94455" x="4687888" y="3197225"/>
          <p14:tracePt t="94550" x="4679950" y="3197225"/>
          <p14:tracePt t="94567" x="4670425" y="3197225"/>
          <p14:tracePt t="94590" x="4670425" y="3187700"/>
          <p14:tracePt t="94599" x="4670425" y="3179763"/>
          <p14:tracePt t="94606" x="4670425" y="3170238"/>
          <p14:tracePt t="94615" x="4670425" y="3160713"/>
          <p14:tracePt t="94630" x="4670425" y="3152775"/>
          <p14:tracePt t="94646" x="4670425" y="3143250"/>
          <p14:tracePt t="94663" x="4670425" y="3133725"/>
          <p14:tracePt t="94742" x="4679950" y="3133725"/>
          <p14:tracePt t="94759" x="4697413" y="3133725"/>
          <p14:tracePt t="94767" x="4705350" y="3133725"/>
          <p14:tracePt t="94774" x="4714875" y="3133725"/>
          <p14:tracePt t="94790" x="4732338" y="3133725"/>
          <p14:tracePt t="94799" x="4741863" y="3133725"/>
          <p14:tracePt t="94813" x="4751388" y="3143250"/>
          <p14:tracePt t="94935" x="4759325" y="3152775"/>
          <p14:tracePt t="94942" x="4759325" y="3160713"/>
          <p14:tracePt t="94951" x="4759325" y="3170238"/>
          <p14:tracePt t="94964" x="4751388" y="3187700"/>
          <p14:tracePt t="94981" x="4714875" y="3214688"/>
          <p14:tracePt t="94998" x="4697413" y="3224213"/>
          <p14:tracePt t="95014" x="4687888" y="3232150"/>
          <p14:tracePt t="95030" x="4670425" y="3241675"/>
          <p14:tracePt t="95047" x="4652963" y="3251200"/>
          <p14:tracePt t="95063" x="4633913" y="3251200"/>
          <p14:tracePt t="95080" x="4616450" y="3251200"/>
          <p14:tracePt t="95097" x="4598988" y="3251200"/>
          <p14:tracePt t="95114" x="4589463" y="3232150"/>
          <p14:tracePt t="95130" x="4572000" y="3224213"/>
          <p14:tracePt t="95147" x="4572000" y="3214688"/>
          <p14:tracePt t="95164" x="4572000" y="3197225"/>
          <p14:tracePt t="95181" x="4572000" y="3160713"/>
          <p14:tracePt t="95197" x="4572000" y="3143250"/>
          <p14:tracePt t="95213" x="4581525" y="3133725"/>
          <p14:tracePt t="95230" x="4598988" y="3125788"/>
          <p14:tracePt t="95263" x="4608513" y="3125788"/>
          <p14:tracePt t="95280" x="4616450" y="3125788"/>
          <p14:tracePt t="95297" x="4633913" y="3125788"/>
          <p14:tracePt t="95314" x="4643438" y="3125788"/>
          <p14:tracePt t="95330" x="4660900" y="3125788"/>
          <p14:tracePt t="95347" x="4660900" y="3133725"/>
          <p14:tracePt t="95364" x="4670425" y="3143250"/>
          <p14:tracePt t="95381" x="4679950" y="3152775"/>
          <p14:tracePt t="95397" x="4679950" y="3179763"/>
          <p14:tracePt t="95414" x="4687888" y="3187700"/>
          <p14:tracePt t="95430" x="4687888" y="3205163"/>
          <p14:tracePt t="95447" x="4687888" y="3214688"/>
          <p14:tracePt t="95464" x="4687888" y="3224213"/>
          <p14:tracePt t="95480" x="4687888" y="3241675"/>
          <p14:tracePt t="95497" x="4679950" y="3251200"/>
          <p14:tracePt t="95551" x="4670425" y="3251200"/>
          <p14:tracePt t="95575" x="4660900" y="3251200"/>
          <p14:tracePt t="95623" x="4652963" y="3251200"/>
          <p14:tracePt t="95631" x="4643438" y="3251200"/>
          <p14:tracePt t="95638" x="4643438" y="3241675"/>
          <p14:tracePt t="95654" x="4643438" y="3232150"/>
          <p14:tracePt t="95663" x="4643438" y="3224213"/>
          <p14:tracePt t="95680" x="4643438" y="3205163"/>
          <p14:tracePt t="95697" x="4643438" y="3187700"/>
          <p14:tracePt t="95713" x="4652963" y="3179763"/>
          <p14:tracePt t="95747" x="4660900" y="3179763"/>
          <p14:tracePt t="95790" x="4670425" y="3179763"/>
          <p14:tracePt t="95806" x="4679950" y="3179763"/>
          <p14:tracePt t="95815" x="4687888" y="3187700"/>
          <p14:tracePt t="95823" x="4687888" y="3197225"/>
          <p14:tracePt t="95831" x="4687888" y="3205163"/>
          <p14:tracePt t="95847" x="4687888" y="3224213"/>
          <p14:tracePt t="95864" x="4687888" y="3241675"/>
          <p14:tracePt t="95880" x="4687888" y="3251200"/>
          <p14:tracePt t="95914" x="4687888" y="3259138"/>
          <p14:tracePt t="95935" x="4679950" y="3259138"/>
          <p14:tracePt t="95947" x="4670425" y="3268663"/>
          <p14:tracePt t="95964" x="4660900" y="3268663"/>
          <p14:tracePt t="95981" x="4633913" y="3268663"/>
          <p14:tracePt t="95997" x="4608513" y="3268663"/>
          <p14:tracePt t="96014" x="4598988" y="3251200"/>
          <p14:tracePt t="96030" x="4581525" y="3241675"/>
          <p14:tracePt t="96047" x="4572000" y="3224213"/>
          <p14:tracePt t="96064" x="4554538" y="3187700"/>
          <p14:tracePt t="96080" x="4545013" y="3160713"/>
          <p14:tracePt t="96097" x="4537075" y="3143250"/>
          <p14:tracePt t="96114" x="4537075" y="3125788"/>
          <p14:tracePt t="96130" x="4537075" y="3098800"/>
          <p14:tracePt t="96147" x="4537075" y="3081338"/>
          <p14:tracePt t="96164" x="4537075" y="3044825"/>
          <p14:tracePt t="96180" x="4562475" y="3009900"/>
          <p14:tracePt t="96197" x="4598988" y="2965450"/>
          <p14:tracePt t="96213" x="4608513" y="2946400"/>
          <p14:tracePt t="96230" x="4633913" y="2919413"/>
          <p14:tracePt t="96247" x="4643438" y="2911475"/>
          <p14:tracePt t="96264" x="4660900" y="2911475"/>
          <p14:tracePt t="96280" x="4687888" y="2901950"/>
          <p14:tracePt t="96297" x="4697413" y="2901950"/>
          <p14:tracePt t="96314" x="4714875" y="2901950"/>
          <p14:tracePt t="96347" x="4724400" y="2911475"/>
          <p14:tracePt t="96364" x="4732338" y="2911475"/>
          <p14:tracePt t="96381" x="4741863" y="2919413"/>
          <p14:tracePt t="96397" x="4751388" y="2938463"/>
          <p14:tracePt t="96413" x="4768850" y="2946400"/>
          <p14:tracePt t="96430" x="4776788" y="2965450"/>
          <p14:tracePt t="96447" x="4786313" y="2990850"/>
          <p14:tracePt t="96464" x="4786313" y="3009900"/>
          <p14:tracePt t="96480" x="4795838" y="3044825"/>
          <p14:tracePt t="96497" x="4795838" y="3054350"/>
          <p14:tracePt t="96530" x="4795838" y="3062288"/>
          <p14:tracePt t="96547" x="4795838" y="3071813"/>
          <p14:tracePt t="96564" x="4795838" y="3081338"/>
          <p14:tracePt t="96580" x="4786313" y="3089275"/>
          <p14:tracePt t="96597" x="4768850" y="3089275"/>
          <p14:tracePt t="96613" x="4759325" y="3089275"/>
          <p14:tracePt t="96630" x="4741863" y="3089275"/>
          <p14:tracePt t="96647" x="4732338" y="3089275"/>
          <p14:tracePt t="96663" x="4724400" y="3089275"/>
          <p14:tracePt t="96680" x="4705350" y="3089275"/>
          <p14:tracePt t="96697" x="4687888" y="3089275"/>
          <p14:tracePt t="96714" x="4660900" y="3071813"/>
          <p14:tracePt t="96730" x="4625975" y="3054350"/>
          <p14:tracePt t="96747" x="4608513" y="3036888"/>
          <p14:tracePt t="96764" x="4608513" y="3027363"/>
          <p14:tracePt t="96780" x="4608513" y="3017838"/>
          <p14:tracePt t="96797" x="4608513" y="3000375"/>
          <p14:tracePt t="96813" x="4608513" y="2982913"/>
          <p14:tracePt t="96830" x="4608513" y="2955925"/>
          <p14:tracePt t="96846" x="4625975" y="2946400"/>
          <p14:tracePt t="96863" x="4633913" y="2928938"/>
          <p14:tracePt t="96880" x="4643438" y="2911475"/>
          <p14:tracePt t="96926" x="4660900" y="2901950"/>
          <p14:tracePt t="96950" x="4670425" y="2901950"/>
          <p14:tracePt t="96967" x="4679950" y="2901950"/>
          <p14:tracePt t="96974" x="4687888" y="2901950"/>
          <p14:tracePt t="96990" x="4697413" y="2901950"/>
          <p14:tracePt t="97022" x="4705350" y="2901950"/>
          <p14:tracePt t="97030" x="4714875" y="2911475"/>
          <p14:tracePt t="97038" x="4724400" y="2911475"/>
          <p14:tracePt t="97046" x="4724400" y="2919413"/>
          <p14:tracePt t="97063" x="4732338" y="2928938"/>
          <p14:tracePt t="97080" x="4741863" y="2946400"/>
          <p14:tracePt t="97097" x="4741863" y="2955925"/>
          <p14:tracePt t="97113" x="4751388" y="2973388"/>
          <p14:tracePt t="97130" x="4751388" y="3000375"/>
          <p14:tracePt t="97147" x="4751388" y="3017838"/>
          <p14:tracePt t="97164" x="4751388" y="3044825"/>
          <p14:tracePt t="97180" x="4751388" y="3054350"/>
          <p14:tracePt t="97197" x="4741863" y="3062288"/>
          <p14:tracePt t="97213" x="4732338" y="3062288"/>
          <p14:tracePt t="97230" x="4724400" y="3062288"/>
          <p14:tracePt t="97246" x="4714875" y="3062288"/>
          <p14:tracePt t="97264" x="4687888" y="3062288"/>
          <p14:tracePt t="97280" x="4652963" y="3062288"/>
          <p14:tracePt t="97297" x="4633913" y="3062288"/>
          <p14:tracePt t="97330" x="4616450" y="3054350"/>
          <p14:tracePt t="97347" x="4616450" y="3044825"/>
          <p14:tracePt t="97364" x="4616450" y="3036888"/>
          <p14:tracePt t="97380" x="4616450" y="3017838"/>
          <p14:tracePt t="97397" x="4625975" y="2990850"/>
          <p14:tracePt t="97414" x="4625975" y="2982913"/>
          <p14:tracePt t="97430" x="4633913" y="2973388"/>
          <p14:tracePt t="97447" x="4643438" y="2965450"/>
          <p14:tracePt t="97464" x="4652963" y="2965450"/>
          <p14:tracePt t="97511" x="4660900" y="2965450"/>
          <p14:tracePt t="97527" x="4670425" y="2965450"/>
          <p14:tracePt t="97551" x="4679950" y="2965450"/>
          <p14:tracePt t="97567" x="4687888" y="2965450"/>
          <p14:tracePt t="98574" x="4687888" y="2955925"/>
          <p14:tracePt t="98583" x="4687888" y="2946400"/>
          <p14:tracePt t="98606" x="4687888" y="2938463"/>
          <p14:tracePt t="98623" x="4687888" y="2928938"/>
          <p14:tracePt t="98646" x="4687888" y="2919413"/>
          <p14:tracePt t="98670" x="4687888" y="2911475"/>
          <p14:tracePt t="100958" x="4697413" y="2911475"/>
          <p14:tracePt t="100967" x="4697413" y="2919413"/>
          <p14:tracePt t="101094" x="4705350" y="2928938"/>
          <p14:tracePt t="101102" x="4714875" y="2946400"/>
          <p14:tracePt t="101114" x="4714875" y="2955925"/>
          <p14:tracePt t="101190" x="4724400" y="2965450"/>
          <p14:tracePt t="101758" x="4732338" y="2982913"/>
          <p14:tracePt t="101766" x="4759325" y="3000375"/>
          <p14:tracePt t="101773" x="4786313" y="3017838"/>
          <p14:tracePt t="101782" x="4803775" y="3036888"/>
          <p14:tracePt t="101797" x="4875213" y="3062288"/>
          <p14:tracePt t="101813" x="4983163" y="3116263"/>
          <p14:tracePt t="101830" x="5081588" y="3160713"/>
          <p14:tracePt t="101847" x="5187950" y="3205163"/>
          <p14:tracePt t="101863" x="5303838" y="3268663"/>
          <p14:tracePt t="101880" x="5456238" y="3367088"/>
          <p14:tracePt t="101897" x="5661025" y="3482975"/>
          <p14:tracePt t="101914" x="5894388" y="3633788"/>
          <p14:tracePt t="101930" x="6081713" y="3768725"/>
          <p14:tracePt t="101947" x="6303963" y="3938588"/>
          <p14:tracePt t="101964" x="6653213" y="4224338"/>
          <p14:tracePt t="101981" x="6965950" y="4562475"/>
          <p14:tracePt t="101997" x="7134225" y="4751388"/>
          <p14:tracePt t="102013" x="7572375" y="5340350"/>
          <p14:tracePt t="102030" x="7715250" y="5634038"/>
          <p14:tracePt t="102047" x="7804150" y="5840413"/>
          <p14:tracePt t="102064" x="7858125" y="5973763"/>
          <p14:tracePt t="102080" x="7875588" y="6054725"/>
          <p14:tracePt t="102097" x="7885113" y="6081713"/>
          <p14:tracePt t="102134" x="7885113" y="6089650"/>
          <p14:tracePt t="102190" x="7894638" y="6089650"/>
          <p14:tracePt t="102214" x="7912100" y="6089650"/>
          <p14:tracePt t="102230" x="7912100" y="6081713"/>
          <p14:tracePt t="102237" x="7920038" y="6072188"/>
          <p14:tracePt t="102247" x="7929563" y="6062663"/>
          <p14:tracePt t="102264" x="7991475" y="5983288"/>
          <p14:tracePt t="102280" x="8081963" y="5875338"/>
          <p14:tracePt t="102297" x="8143875" y="5803900"/>
          <p14:tracePt t="102313" x="8188325" y="5741988"/>
          <p14:tracePt t="102330" x="8215313" y="5697538"/>
          <p14:tracePt t="102347" x="8242300" y="5670550"/>
          <p14:tracePt t="102349" x="8242300" y="5653088"/>
          <p14:tracePt t="102363" x="8251825" y="5653088"/>
          <p14:tracePt t="102380" x="8277225" y="5626100"/>
          <p14:tracePt t="102396" x="8296275" y="5608638"/>
          <p14:tracePt t="102413" x="8313738" y="5589588"/>
          <p14:tracePt t="102430" x="8323263" y="5572125"/>
          <p14:tracePt t="102447" x="8331200" y="5554663"/>
          <p14:tracePt t="102464" x="8331200" y="5527675"/>
          <p14:tracePt t="102480" x="8331200" y="5491163"/>
          <p14:tracePt t="102497" x="8331200" y="5465763"/>
          <p14:tracePt t="102514" x="8331200" y="5429250"/>
          <p14:tracePt t="102530" x="8313738" y="5394325"/>
          <p14:tracePt t="102547" x="8286750" y="5313363"/>
          <p14:tracePt t="102564" x="8197850" y="5180013"/>
          <p14:tracePt t="102580" x="8027988" y="4929188"/>
          <p14:tracePt t="102597" x="7867650" y="4724400"/>
          <p14:tracePt t="102613" x="7715250" y="4537075"/>
          <p14:tracePt t="102630" x="7545388" y="4367213"/>
          <p14:tracePt t="102647" x="7385050" y="4214813"/>
          <p14:tracePt t="102664" x="7215188" y="4062413"/>
          <p14:tracePt t="102680" x="7062788" y="3884613"/>
          <p14:tracePt t="102697" x="6929438" y="3724275"/>
          <p14:tracePt t="102713" x="6831013" y="3562350"/>
          <p14:tracePt t="102730" x="6751638" y="3446463"/>
          <p14:tracePt t="102747" x="6697663" y="3357563"/>
          <p14:tracePt t="102764" x="6653213" y="3276600"/>
          <p14:tracePt t="102780" x="6634163" y="3241675"/>
          <p14:tracePt t="102797" x="6626225" y="3214688"/>
          <p14:tracePt t="102813" x="6616700" y="3197225"/>
          <p14:tracePt t="102830" x="6608763" y="3187700"/>
          <p14:tracePt t="103589" x="6616700" y="3187700"/>
          <p14:tracePt t="103598" x="6643688" y="3187700"/>
          <p14:tracePt t="103605" x="6724650" y="3187700"/>
          <p14:tracePt t="103614" x="6840538" y="3214688"/>
          <p14:tracePt t="103630" x="7089775" y="3295650"/>
          <p14:tracePt t="103647" x="7296150" y="3367088"/>
          <p14:tracePt t="103664" x="7456488" y="3429000"/>
          <p14:tracePt t="103680" x="7589838" y="3482975"/>
          <p14:tracePt t="103697" x="7715250" y="3554413"/>
          <p14:tracePt t="103714" x="7858125" y="3633788"/>
          <p14:tracePt t="103730" x="8010525" y="3751263"/>
          <p14:tracePt t="103748" x="8269288" y="3965575"/>
          <p14:tracePt t="103764" x="8412163" y="4098925"/>
          <p14:tracePt t="103781" x="8518525" y="4232275"/>
          <p14:tracePt t="103797" x="8626475" y="4357688"/>
          <p14:tracePt t="103813" x="8742363" y="4483100"/>
          <p14:tracePt t="103830" x="8796338" y="4537075"/>
          <p14:tracePt t="103847" x="8813800" y="4545013"/>
          <p14:tracePt t="103864" x="8813800" y="4537075"/>
          <p14:tracePt t="103880" x="8777288" y="4465638"/>
          <p14:tracePt t="103884" x="8742363" y="4411663"/>
          <p14:tracePt t="103897" x="8732838" y="4402138"/>
          <p14:tracePt t="103914" x="8724900" y="4394200"/>
          <p14:tracePt t="103930" x="8697913" y="4411663"/>
          <p14:tracePt t="103948" x="8670925" y="4375150"/>
          <p14:tracePt t="103964" x="8626475" y="4330700"/>
          <p14:tracePt t="103980" x="8616950" y="4330700"/>
          <p14:tracePt t="104029" x="8609013" y="4322763"/>
          <p14:tracePt t="104038" x="8609013" y="4313238"/>
          <p14:tracePt t="104047" x="8609013" y="4276725"/>
          <p14:tracePt t="104064" x="8609013" y="4205288"/>
          <p14:tracePt t="104080" x="8626475" y="4133850"/>
          <p14:tracePt t="104097" x="8670925" y="4089400"/>
          <p14:tracePt t="104113" x="8705850" y="4062413"/>
          <p14:tracePt t="104130" x="8751888" y="4044950"/>
          <p14:tracePt t="104146" x="8804275" y="4044950"/>
          <p14:tracePt t="104163" x="8867775" y="4044950"/>
          <p14:tracePt t="104180" x="8902700" y="4044950"/>
          <p14:tracePt t="104308" x="8885238" y="4081463"/>
          <p14:tracePt t="104317" x="8885238" y="4108450"/>
          <p14:tracePt t="104324" x="8867775" y="4125913"/>
          <p14:tracePt t="104333" x="8858250" y="4143375"/>
          <p14:tracePt t="104347" x="8848725" y="4170363"/>
          <p14:tracePt t="104364" x="8823325" y="4251325"/>
          <p14:tracePt t="104380" x="8804275" y="4276725"/>
          <p14:tracePt t="104382" x="8796338" y="4303713"/>
          <p14:tracePt t="104396" x="8786813" y="4348163"/>
          <p14:tracePt t="104413" x="8769350" y="4384675"/>
          <p14:tracePt t="104430" x="8759825" y="4402138"/>
          <p14:tracePt t="104447" x="8751888" y="4446588"/>
          <p14:tracePt t="104464" x="8724900" y="4483100"/>
          <p14:tracePt t="104480" x="8697913" y="4545013"/>
          <p14:tracePt t="104497" x="8670925" y="4589463"/>
          <p14:tracePt t="104514" x="8634413" y="4652963"/>
          <p14:tracePt t="104530" x="8609013" y="4697413"/>
          <p14:tracePt t="104547" x="8582025" y="4741863"/>
          <p14:tracePt t="104564" x="8545513" y="4776788"/>
          <p14:tracePt t="104580" x="8518525" y="4803775"/>
          <p14:tracePt t="104597" x="8466138" y="4857750"/>
          <p14:tracePt t="104614" x="8429625" y="4884738"/>
          <p14:tracePt t="104630" x="8394700" y="4911725"/>
          <p14:tracePt t="104647" x="8358188" y="4938713"/>
          <p14:tracePt t="104664" x="8313738" y="4983163"/>
          <p14:tracePt t="104680" x="8286750" y="4991100"/>
          <p14:tracePt t="104697" x="8259763" y="5010150"/>
          <p14:tracePt t="104714" x="8224838" y="5037138"/>
          <p14:tracePt t="104730" x="8188325" y="5062538"/>
          <p14:tracePt t="104747" x="8143875" y="5089525"/>
          <p14:tracePt t="104764" x="8089900" y="5126038"/>
          <p14:tracePt t="104780" x="8062913" y="5143500"/>
          <p14:tracePt t="104797" x="7983538" y="5180013"/>
          <p14:tracePt t="104814" x="7939088" y="5205413"/>
          <p14:tracePt t="104830" x="7902575" y="5232400"/>
          <p14:tracePt t="104847" x="7867650" y="5241925"/>
          <p14:tracePt t="104864" x="7848600" y="5251450"/>
          <p14:tracePt t="104880" x="7831138" y="5259388"/>
          <p14:tracePt t="104897" x="7823200" y="5259388"/>
          <p14:tracePt t="104900" x="7804150" y="5268913"/>
          <p14:tracePt t="104914" x="7796213" y="5268913"/>
          <p14:tracePt t="104930" x="7759700" y="5286375"/>
          <p14:tracePt t="104947" x="7705725" y="5303838"/>
          <p14:tracePt t="104964" x="7661275" y="5330825"/>
          <p14:tracePt t="104980" x="7608888" y="5357813"/>
          <p14:tracePt t="104997" x="7554913" y="5384800"/>
          <p14:tracePt t="105013" x="7527925" y="5384800"/>
          <p14:tracePt t="105030" x="7527925" y="5394325"/>
          <p14:tracePt t="105047" x="7510463" y="5394325"/>
          <p14:tracePt t="105064" x="7491413" y="5411788"/>
          <p14:tracePt t="105080" x="7473950" y="5419725"/>
          <p14:tracePt t="105097" x="7466013" y="5429250"/>
          <p14:tracePt t="105114" x="7446963" y="5438775"/>
          <p14:tracePt t="105130" x="7419975" y="5456238"/>
          <p14:tracePt t="105147" x="7394575" y="5483225"/>
          <p14:tracePt t="105164" x="7340600" y="5527675"/>
          <p14:tracePt t="105180" x="7323138" y="5554663"/>
          <p14:tracePt t="105197" x="7313613" y="5572125"/>
          <p14:tracePt t="105213" x="7296150" y="5589588"/>
          <p14:tracePt t="105230" x="7286625" y="5599113"/>
          <p14:tracePt t="105247" x="7286625" y="5608638"/>
          <p14:tracePt t="105264" x="7277100" y="5616575"/>
          <p14:tracePt t="105280" x="7269163" y="5634038"/>
          <p14:tracePt t="105297" x="7259638" y="5643563"/>
          <p14:tracePt t="105314" x="7251700" y="5653088"/>
          <p14:tracePt t="105349" x="7251700" y="5661025"/>
          <p14:tracePt t="105421" x="7251700" y="5670550"/>
          <p14:tracePt t="105517" x="7251700" y="5680075"/>
          <p14:tracePt t="105526" x="7251700" y="5688013"/>
          <p14:tracePt t="105534" x="7259638" y="5697538"/>
          <p14:tracePt t="105547" x="7277100" y="5705475"/>
          <p14:tracePt t="105564" x="7358063" y="5724525"/>
          <p14:tracePt t="105580" x="7375525" y="5724525"/>
          <p14:tracePt t="105597" x="7456488" y="5741988"/>
          <p14:tracePt t="105614" x="7510463" y="5751513"/>
          <p14:tracePt t="105630" x="7572375" y="5751513"/>
          <p14:tracePt t="105647" x="7661275" y="5751513"/>
          <p14:tracePt t="105663" x="7786688" y="5751513"/>
          <p14:tracePt t="105680" x="7956550" y="5751513"/>
          <p14:tracePt t="105697" x="8099425" y="5751513"/>
          <p14:tracePt t="105713" x="8259763" y="5751513"/>
          <p14:tracePt t="105730" x="8420100" y="5751513"/>
          <p14:tracePt t="105747" x="8582025" y="5751513"/>
          <p14:tracePt t="105764" x="8715375" y="5759450"/>
          <p14:tracePt t="105780" x="8742363" y="5759450"/>
          <p14:tracePt t="105797" x="8751888" y="5768975"/>
          <p14:tracePt t="105814" x="8759825" y="5768975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699411" y="530587"/>
                <a:ext cx="6972943" cy="1038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tabLst>
                    <a:tab pos="5731510" algn="r"/>
                  </a:tabLst>
                </a:pPr>
                <a14:m>
                  <m:oMath xmlns:m="http://schemas.openxmlformats.org/officeDocument/2006/math">
                    <m:r>
                      <a:rPr lang="es-BO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∫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𝒔𝒆𝒄</m:t>
                            </m:r>
                          </m:e>
                          <m:sup>
                            <m:r>
                              <a:rPr lang="es-BO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p>
                        </m:sSup>
                      </m:fName>
                      <m:e>
                        <m:r>
                          <a:rPr lang="es-BO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s-BO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ⅆ</m:t>
                    </m:r>
                    <m:r>
                      <a:rPr lang="es-BO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BO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∫</m:t>
                    </m:r>
                    <m:func>
                      <m:funcPr>
                        <m:ctrlP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𝒔𝒆𝒄</m:t>
                            </m:r>
                          </m:e>
                          <m:sup>
                            <m:r>
                              <a:rPr lang="es-BO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fName>
                      <m:e>
                        <m:r>
                          <a:rPr lang="es-BO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func>
                      <m:funcPr>
                        <m:ctrlP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𝒔𝒆𝒄</m:t>
                            </m:r>
                          </m:e>
                          <m:sup>
                            <m:r>
                              <a:rPr lang="es-BO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fName>
                      <m:e>
                        <m:r>
                          <a:rPr lang="es-BO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s-BO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ⅆ</m:t>
                    </m:r>
                    <m:r>
                      <a:rPr lang="es-BO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BO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BO" sz="3200" b="1" i="1" dirty="0">
                    <a:solidFill>
                      <a:srgbClr val="00B050"/>
                    </a:solidFill>
                    <a:latin typeface="Berlin Sans FB Demi" panose="020E0802020502020306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200" b="1" i="1" dirty="0">
                  <a:solidFill>
                    <a:srgbClr val="00B050"/>
                  </a:solidFill>
                  <a:latin typeface="Berlin Sans FB Demi" panose="020E08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tabLst>
                    <a:tab pos="5731510" algn="r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411" y="530587"/>
                <a:ext cx="6972943" cy="1038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7" y="155801"/>
            <a:ext cx="2839712" cy="124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101635" y="3534006"/>
                <a:ext cx="9792789" cy="2770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𝐭𝐚𝐧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s-ES" sz="2000" b="1" i="1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14:m>
                  <m:oMath xmlns:m="http://schemas.openxmlformats.org/officeDocument/2006/math">
                    <m:r>
                      <a:rPr lang="es-BO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∫</m:t>
                    </m:r>
                    <m:func>
                      <m:funcPr>
                        <m:ctrlP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𝐬𝐞𝐜</m:t>
                            </m:r>
                          </m:e>
                          <m:sup>
                            <m:r>
                              <a:rPr lang="es-BO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p>
                        </m:sSup>
                      </m:fName>
                      <m:e>
                        <m:r>
                          <a:rPr lang="es-BO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s-BO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ⅆ</m:t>
                    </m:r>
                    <m:r>
                      <a:rPr lang="es-BO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BO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BO" sz="2000" b="1" dirty="0"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𝐬𝐞𝐜</m:t>
                            </m:r>
                          </m:e>
                          <m:sup>
                            <m:r>
                              <a:rPr lang="es-BO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fName>
                      <m:e>
                        <m:r>
                          <a:rPr lang="es-BO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func>
                      <m:funcPr>
                        <m:ctrlP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s-BO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𝐭𝐚𝐧</m:t>
                        </m:r>
                      </m:fName>
                      <m:e>
                        <m:r>
                          <a:rPr lang="es-BO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s-BO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BO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s-BO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∫</m:t>
                    </m:r>
                    <m:func>
                      <m:funcPr>
                        <m:ctrlP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𝐬𝐞𝐜</m:t>
                            </m:r>
                          </m:e>
                          <m:sup>
                            <m:r>
                              <a:rPr lang="es-BO" sz="20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p>
                        </m:sSup>
                      </m:fName>
                      <m:e>
                        <m:r>
                          <a:rPr lang="es-BO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s-BO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ⅆ</m:t>
                    </m:r>
                    <m:r>
                      <a:rPr lang="es-BO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BO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BO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BO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BO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s-BO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𝐬𝐞𝐜</m:t>
                            </m:r>
                          </m:fName>
                          <m:e>
                            <m:r>
                              <a:rPr lang="es-BO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func>
                        <m:func>
                          <m:func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s-BO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𝐭𝐚𝐧</m:t>
                            </m:r>
                          </m:fName>
                          <m:e>
                            <m:r>
                              <a:rPr lang="es-BO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s-BO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BO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BO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s-BO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𝐥𝐧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s-BO" sz="20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𝐬𝐞𝐜</m:t>
                                    </m:r>
                                  </m:fName>
                                  <m:e>
                                    <m:r>
                                      <a:rPr lang="es-BO" sz="20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func>
                                <m:r>
                                  <a:rPr lang="es-BO" sz="20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s-BO" sz="20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𝐭𝐚𝐧</m:t>
                                    </m:r>
                                  </m:fName>
                                  <m:e>
                                    <m:r>
                                      <a:rPr lang="es-BO" sz="2000" b="1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  <m:r>
                      <a:rPr lang="es-BO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𝐬𝐞𝐜</m:t>
                                  </m:r>
                                </m:fName>
                                <m: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35" y="3534006"/>
                <a:ext cx="9792789" cy="2770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5998029" y="1789053"/>
                <a:ext cx="5390607" cy="1101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tabLst>
                    <a:tab pos="5731510" algn="r"/>
                  </a:tabLst>
                </a:pPr>
                <a14:m>
                  <m:oMath xmlns:m="http://schemas.openxmlformats.org/officeDocument/2006/math"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𝐬𝐞𝐜</m:t>
                            </m:r>
                          </m:e>
                          <m:sup>
                            <m:r>
                              <a:rPr lang="es-BO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fName>
                      <m: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ⅆ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𝐬𝐞𝐜</m:t>
                            </m:r>
                          </m:e>
                          <m:sup>
                            <m:r>
                              <a:rPr lang="es-BO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fName>
                      <m: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ⅆ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s-BO" b="1" dirty="0"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14:m>
                  <m:oMath xmlns:m="http://schemas.openxmlformats.org/officeDocument/2006/math"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ⅆ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𝟑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𝐬𝐞𝐜</m:t>
                            </m:r>
                          </m:e>
                          <m:sup>
                            <m:r>
                              <a:rPr lang="es-BO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fName>
                      <m: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𝐬𝐞𝐜</m:t>
                        </m:r>
                      </m:fName>
                      <m: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𝐭𝐚𝐧</m:t>
                        </m:r>
                      </m:fName>
                      <m: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ⅆ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∫ⅆ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=∫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𝐬𝐞𝐜</m:t>
                            </m:r>
                          </m:e>
                          <m:sup>
                            <m:r>
                              <a:rPr lang="es-BO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fName>
                      <m: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ⅆ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s-BO" b="1" dirty="0"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𝐭𝐚𝐧</m:t>
                        </m:r>
                      </m:fName>
                      <m: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029" y="1789053"/>
                <a:ext cx="5390607" cy="11019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25720" y="1754327"/>
                <a:ext cx="3329116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BO" sz="2800" b="0" i="1" smtClean="0">
                              <a:latin typeface="Cambria Math" panose="02040503050406030204" pitchFamily="18" charset="0"/>
                            </a:rPr>
                            <m:t>𝑢𝑑𝑣</m:t>
                          </m:r>
                          <m:r>
                            <a:rPr lang="es-B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B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𝑢𝑣</m:t>
                          </m:r>
                          <m:r>
                            <a:rPr lang="es-B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B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B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𝑣𝑑𝑢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20" y="1754327"/>
                <a:ext cx="3329116" cy="1130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485988" y="1754327"/>
            <a:ext cx="3762020" cy="1039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6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00" y="147991"/>
            <a:ext cx="2834886" cy="1249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404948" y="1147282"/>
                <a:ext cx="11571152" cy="4674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tabLst>
                    <a:tab pos="5731510" algn="r"/>
                  </a:tabLst>
                </a:pP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es-BO" sz="2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s-BO" sz="2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4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BO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𝐬𝐞𝐜</m:t>
                                  </m:r>
                                </m:fName>
                                <m:e>
                                  <m:r>
                                    <a:rPr lang="es-BO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BO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r>
                                    <a:rPr lang="es-BO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BO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𝐬𝐞𝐜</m:t>
                                  </m:r>
                                </m:fName>
                                <m:e>
                                  <m:r>
                                    <a:rPr lang="es-BO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BO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r>
                                    <a:rPr lang="es-BO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BO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es-BO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fName>
                            <m:e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BO" sz="2400" b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s-BO" sz="24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𝐬𝐞𝐜</m:t>
                                      </m:r>
                                    </m:fName>
                                    <m:e>
                                      <m:r>
                                        <a:rPr lang="es-BO" sz="24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  <m:r>
                                    <a:rPr lang="es-BO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s-BO" sz="24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𝐭𝐚𝐧</m:t>
                                      </m:r>
                                    </m:fName>
                                    <m:e>
                                      <m:r>
                                        <a:rPr lang="es-BO" sz="24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den>
                      </m:f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</m:den>
                      </m:f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</m:den>
                      </m:f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400" b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BO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𝐬𝐞𝐜</m:t>
                                  </m:r>
                                </m:fName>
                                <m:e>
                                  <m:r>
                                    <a:rPr lang="es-BO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es-BO" sz="24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BO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r>
                                    <a:rPr lang="es-BO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BO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</m:func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:r>
                  <a:rPr lang="es-BO" sz="2400" b="1" dirty="0"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" y="1147282"/>
                <a:ext cx="11571152" cy="4674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>
          <a:xfrm>
            <a:off x="1268629" y="4505721"/>
            <a:ext cx="10213622" cy="1134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33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902"/>
    </mc:Choice>
    <mc:Fallback xmlns="">
      <p:transition spd="slow" advTm="499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>
    <p:ext uri="{3A86A75C-4F4B-4683-9AE1-C65F6400EC91}">
      <p14:laserTraceLst xmlns:p14="http://schemas.microsoft.com/office/powerpoint/2010/main">
        <p14:tracePtLst>
          <p14:tracePt t="2180" x="8777288" y="5759450"/>
          <p14:tracePt t="2197" x="8831263" y="5751513"/>
          <p14:tracePt t="2213" x="8858250" y="5751513"/>
          <p14:tracePt t="2230" x="8867775" y="5751513"/>
          <p14:tracePt t="2380" x="8742363" y="5741988"/>
          <p14:tracePt t="2397" x="8609013" y="5715000"/>
          <p14:tracePt t="2414" x="8572500" y="5715000"/>
          <p14:tracePt t="2437" x="8545513" y="5705475"/>
          <p14:tracePt t="2447" x="8518525" y="5670550"/>
          <p14:tracePt t="2464" x="8375650" y="5527675"/>
          <p14:tracePt t="2480" x="8180388" y="5295900"/>
          <p14:tracePt t="2497" x="7912100" y="5000625"/>
          <p14:tracePt t="2515" x="7473950" y="4572000"/>
          <p14:tracePt t="2531" x="7197725" y="4384675"/>
          <p14:tracePt t="2547" x="7045325" y="4286250"/>
          <p14:tracePt t="2564" x="7010400" y="4268788"/>
          <p14:tracePt t="2614" x="7000875" y="4268788"/>
          <p14:tracePt t="2630" x="6973888" y="4259263"/>
          <p14:tracePt t="2647" x="6884988" y="4224338"/>
          <p14:tracePt t="2664" x="6769100" y="4179888"/>
          <p14:tracePt t="2680" x="6680200" y="4160838"/>
          <p14:tracePt t="2697" x="6589713" y="4143375"/>
          <p14:tracePt t="2714" x="6527800" y="4125913"/>
          <p14:tracePt t="2731" x="6510338" y="4125913"/>
          <p14:tracePt t="2747" x="6500813" y="4125913"/>
          <p14:tracePt t="2780" x="6429375" y="4116388"/>
          <p14:tracePt t="2797" x="6330950" y="4089400"/>
          <p14:tracePt t="2814" x="6215063" y="4062413"/>
          <p14:tracePt t="2831" x="6188075" y="4054475"/>
          <p14:tracePt t="2847" x="6180138" y="4054475"/>
          <p14:tracePt t="4771" x="6170613" y="4054475"/>
          <p14:tracePt t="4779" x="6153150" y="4027488"/>
          <p14:tracePt t="4787" x="6134100" y="3973513"/>
          <p14:tracePt t="4797" x="6126163" y="3911600"/>
          <p14:tracePt t="4813" x="6126163" y="3822700"/>
          <p14:tracePt t="4830" x="6126163" y="3732213"/>
          <p14:tracePt t="4847" x="6126163" y="3652838"/>
          <p14:tracePt t="4863" x="6126163" y="3581400"/>
          <p14:tracePt t="4880" x="6126163" y="3500438"/>
          <p14:tracePt t="4896" x="6126163" y="3411538"/>
          <p14:tracePt t="4914" x="6134100" y="3276600"/>
          <p14:tracePt t="4930" x="6153150" y="3187700"/>
          <p14:tracePt t="4946" x="6161088" y="3133725"/>
          <p14:tracePt t="4963" x="6188075" y="2990850"/>
          <p14:tracePt t="4980" x="6224588" y="2884488"/>
          <p14:tracePt t="4997" x="6276975" y="2751138"/>
          <p14:tracePt t="5013" x="6313488" y="2652713"/>
          <p14:tracePt t="5030" x="6375400" y="2554288"/>
          <p14:tracePt t="5046" x="6429375" y="2473325"/>
          <p14:tracePt t="5063" x="6483350" y="2384425"/>
          <p14:tracePt t="5079" x="6554788" y="2303463"/>
          <p14:tracePt t="5097" x="6643688" y="2224088"/>
          <p14:tracePt t="5113" x="6724650" y="2160588"/>
          <p14:tracePt t="5130" x="6823075" y="2081213"/>
          <p14:tracePt t="5146" x="6848475" y="2062163"/>
          <p14:tracePt t="5163" x="6983413" y="1965325"/>
          <p14:tracePt t="5180" x="7062788" y="1919288"/>
          <p14:tracePt t="5196" x="7134225" y="1874838"/>
          <p14:tracePt t="5213" x="7197725" y="1847850"/>
          <p14:tracePt t="5230" x="7259638" y="1822450"/>
          <p14:tracePt t="5247" x="7331075" y="1812925"/>
          <p14:tracePt t="5263" x="7402513" y="1795463"/>
          <p14:tracePt t="5280" x="7466013" y="1785938"/>
          <p14:tracePt t="5297" x="7491413" y="1785938"/>
          <p14:tracePt t="5314" x="7500938" y="1785938"/>
          <p14:tracePt t="5330" x="7527925" y="1785938"/>
          <p14:tracePt t="5346" x="7589838" y="1785938"/>
          <p14:tracePt t="5363" x="7653338" y="1795463"/>
          <p14:tracePt t="5380" x="7724775" y="1803400"/>
          <p14:tracePt t="5397" x="7813675" y="1822450"/>
          <p14:tracePt t="5413" x="7885113" y="1822450"/>
          <p14:tracePt t="5430" x="7947025" y="1822450"/>
          <p14:tracePt t="5446" x="8010525" y="1822450"/>
          <p14:tracePt t="5463" x="8072438" y="1830388"/>
          <p14:tracePt t="5479" x="8126413" y="1839913"/>
          <p14:tracePt t="5496" x="8232775" y="1839913"/>
          <p14:tracePt t="5514" x="8375650" y="1839913"/>
          <p14:tracePt t="5530" x="8439150" y="1839913"/>
          <p14:tracePt t="5546" x="8501063" y="1839913"/>
          <p14:tracePt t="5563" x="8537575" y="1839913"/>
          <p14:tracePt t="5580" x="8572500" y="1839913"/>
          <p14:tracePt t="5597" x="8616950" y="1839913"/>
          <p14:tracePt t="5613" x="8670925" y="1839913"/>
          <p14:tracePt t="5630" x="8724900" y="1839913"/>
          <p14:tracePt t="5647" x="8759825" y="1839913"/>
          <p14:tracePt t="5663" x="8796338" y="1839913"/>
          <p14:tracePt t="5680" x="8804275" y="1839913"/>
          <p14:tracePt t="5697" x="8823325" y="1847850"/>
          <p14:tracePt t="5714" x="8894763" y="1857375"/>
          <p14:tracePt t="5730" x="8956675" y="1874838"/>
          <p14:tracePt t="5746" x="9001125" y="1884363"/>
          <p14:tracePt t="5763" x="9045575" y="1893888"/>
          <p14:tracePt t="5780" x="9055100" y="1893888"/>
          <p14:tracePt t="5819" x="9063038" y="1893888"/>
          <p14:tracePt t="5834" x="9072563" y="1893888"/>
          <p14:tracePt t="5850" x="9082088" y="1901825"/>
          <p14:tracePt t="6259" x="9063038" y="1911350"/>
          <p14:tracePt t="6267" x="9037638" y="1928813"/>
          <p14:tracePt t="6275" x="9018588" y="1928813"/>
          <p14:tracePt t="6284" x="8991600" y="1938338"/>
          <p14:tracePt t="6297" x="8991600" y="1946275"/>
          <p14:tracePt t="6313" x="8939213" y="2009775"/>
          <p14:tracePt t="6330" x="8885238" y="2062163"/>
          <p14:tracePt t="6346" x="8823325" y="2116138"/>
          <p14:tracePt t="6363" x="8751888" y="2170113"/>
          <p14:tracePt t="6380" x="8653463" y="2214563"/>
          <p14:tracePt t="6397" x="8528050" y="2232025"/>
          <p14:tracePt t="6413" x="8394700" y="2259013"/>
          <p14:tracePt t="6430" x="8251825" y="2286000"/>
          <p14:tracePt t="6447" x="8089900" y="2312988"/>
          <p14:tracePt t="6463" x="7912100" y="2339975"/>
          <p14:tracePt t="6480" x="7732713" y="2339975"/>
          <p14:tracePt t="6497" x="7491413" y="2366963"/>
          <p14:tracePt t="6513" x="7251700" y="2419350"/>
          <p14:tracePt t="6530" x="7010400" y="2473325"/>
          <p14:tracePt t="6546" x="6705600" y="2527300"/>
          <p14:tracePt t="6563" x="6616700" y="2544763"/>
          <p14:tracePt t="6580" x="6599238" y="2554288"/>
          <p14:tracePt t="6596" x="6589713" y="2554288"/>
          <p14:tracePt t="6613" x="6581775" y="2554288"/>
          <p14:tracePt t="14226" x="6572250" y="2554288"/>
          <p14:tracePt t="14234" x="6599238" y="2608263"/>
          <p14:tracePt t="14242" x="6661150" y="2724150"/>
          <p14:tracePt t="14250" x="6705600" y="2803525"/>
          <p14:tracePt t="14263" x="6732588" y="2857500"/>
          <p14:tracePt t="14280" x="6742113" y="2911475"/>
          <p14:tracePt t="14297" x="6759575" y="2965450"/>
          <p14:tracePt t="14313" x="6759575" y="2973388"/>
          <p14:tracePt t="14330" x="6759575" y="2990850"/>
          <p14:tracePt t="14393" x="6759575" y="3000375"/>
          <p14:tracePt t="14450" x="6759575" y="3009900"/>
          <p14:tracePt t="14458" x="6759575" y="3017838"/>
          <p14:tracePt t="14467" x="6759575" y="3027363"/>
          <p14:tracePt t="14490" x="6759575" y="3036888"/>
          <p14:tracePt t="14506" x="6759575" y="3044825"/>
          <p14:tracePt t="14530" x="6759575" y="3054350"/>
          <p14:tracePt t="14539" x="6759575" y="3062288"/>
          <p14:tracePt t="14546" x="6759575" y="3071813"/>
          <p14:tracePt t="14563" x="6759575" y="3081338"/>
          <p14:tracePt t="14580" x="6759575" y="3089275"/>
          <p14:tracePt t="14597" x="6751638" y="3108325"/>
          <p14:tracePt t="14613" x="6742113" y="3116263"/>
          <p14:tracePt t="14630" x="6742113" y="3143250"/>
          <p14:tracePt t="14647" x="6724650" y="3160713"/>
          <p14:tracePt t="14663" x="6715125" y="3179763"/>
          <p14:tracePt t="14680" x="6697663" y="3205163"/>
          <p14:tracePt t="14697" x="6670675" y="3251200"/>
          <p14:tracePt t="14713" x="6661150" y="3259138"/>
          <p14:tracePt t="14730" x="6616700" y="3295650"/>
          <p14:tracePt t="14747" x="6572250" y="3313113"/>
          <p14:tracePt t="14763" x="6510338" y="3340100"/>
          <p14:tracePt t="14780" x="6384925" y="3375025"/>
          <p14:tracePt t="14796" x="6197600" y="3411538"/>
          <p14:tracePt t="14813" x="5902325" y="3473450"/>
          <p14:tracePt t="14830" x="5572125" y="3544888"/>
          <p14:tracePt t="14833" x="5402263" y="3581400"/>
          <p14:tracePt t="14847" x="5241925" y="3608388"/>
          <p14:tracePt t="14863" x="4983163" y="3670300"/>
          <p14:tracePt t="14880" x="4768850" y="3705225"/>
          <p14:tracePt t="14897" x="4545013" y="3751263"/>
          <p14:tracePt t="14913" x="4089400" y="3813175"/>
          <p14:tracePt t="14930" x="3768725" y="3822700"/>
          <p14:tracePt t="14947" x="3473450" y="3822700"/>
          <p14:tracePt t="14963" x="3133725" y="3803650"/>
          <p14:tracePt t="14980" x="2911475" y="3768725"/>
          <p14:tracePt t="14996" x="2724150" y="3732213"/>
          <p14:tracePt t="15013" x="2571750" y="3697288"/>
          <p14:tracePt t="15030" x="2401888" y="3625850"/>
          <p14:tracePt t="15046" x="2241550" y="3554413"/>
          <p14:tracePt t="15063" x="2125663" y="3465513"/>
          <p14:tracePt t="15080" x="2036763" y="3394075"/>
          <p14:tracePt t="15097" x="1990725" y="3295650"/>
          <p14:tracePt t="15113" x="1973263" y="3224213"/>
          <p14:tracePt t="15130" x="1946275" y="3116263"/>
          <p14:tracePt t="15146" x="1928813" y="3027363"/>
          <p14:tracePt t="15163" x="1919288" y="2946400"/>
          <p14:tracePt t="15180" x="1911350" y="2874963"/>
          <p14:tracePt t="15197" x="1911350" y="2840038"/>
          <p14:tracePt t="15213" x="1901825" y="2813050"/>
          <p14:tracePt t="15230" x="1893888" y="2786063"/>
          <p14:tracePt t="15246" x="1884363" y="2768600"/>
          <p14:tracePt t="15263" x="1884363" y="2741613"/>
          <p14:tracePt t="15473" x="1874838" y="2751138"/>
          <p14:tracePt t="15481" x="1866900" y="2813050"/>
          <p14:tracePt t="15489" x="1847850" y="2867025"/>
          <p14:tracePt t="15498" x="1839913" y="2901950"/>
          <p14:tracePt t="15513" x="1812925" y="3009900"/>
          <p14:tracePt t="15530" x="1803400" y="3108325"/>
          <p14:tracePt t="15547" x="1785938" y="3170238"/>
          <p14:tracePt t="15563" x="1785938" y="3224213"/>
          <p14:tracePt t="15580" x="1785938" y="3276600"/>
          <p14:tracePt t="15597" x="1785938" y="3340100"/>
          <p14:tracePt t="15613" x="1785938" y="3394075"/>
          <p14:tracePt t="15630" x="1785938" y="3455988"/>
          <p14:tracePt t="15646" x="1785938" y="3536950"/>
          <p14:tracePt t="15663" x="1795463" y="3633788"/>
          <p14:tracePt t="15680" x="1812925" y="3741738"/>
          <p14:tracePt t="15697" x="1830388" y="3768725"/>
          <p14:tracePt t="15713" x="1874838" y="3884613"/>
          <p14:tracePt t="15730" x="1901825" y="3938588"/>
          <p14:tracePt t="15747" x="1946275" y="4000500"/>
          <p14:tracePt t="15763" x="2009775" y="4081463"/>
          <p14:tracePt t="15780" x="2062163" y="4125913"/>
          <p14:tracePt t="15796" x="2116138" y="4170363"/>
          <p14:tracePt t="15813" x="2187575" y="4224338"/>
          <p14:tracePt t="15830" x="2251075" y="4259263"/>
          <p14:tracePt t="15833" x="2276475" y="4286250"/>
          <p14:tracePt t="15847" x="2312988" y="4303713"/>
          <p14:tracePt t="15863" x="2384425" y="4348163"/>
          <p14:tracePt t="15880" x="2455863" y="4394200"/>
          <p14:tracePt t="15897" x="2527300" y="4438650"/>
          <p14:tracePt t="15913" x="2616200" y="4483100"/>
          <p14:tracePt t="15929" x="2687638" y="4537075"/>
          <p14:tracePt t="15947" x="2759075" y="4572000"/>
          <p14:tracePt t="15963" x="2884488" y="4625975"/>
          <p14:tracePt t="15980" x="3017838" y="4687888"/>
          <p14:tracePt t="15997" x="3116263" y="4714875"/>
          <p14:tracePt t="16013" x="3224213" y="4751388"/>
          <p14:tracePt t="16030" x="3286125" y="4776788"/>
          <p14:tracePt t="16046" x="3394075" y="4803775"/>
          <p14:tracePt t="16063" x="3455988" y="4803775"/>
          <p14:tracePt t="16080" x="3554413" y="4822825"/>
          <p14:tracePt t="16097" x="3670300" y="4822825"/>
          <p14:tracePt t="16113" x="3741738" y="4822825"/>
          <p14:tracePt t="16130" x="3786188" y="4822825"/>
          <p14:tracePt t="16147" x="3813175" y="4822825"/>
          <p14:tracePt t="16164" x="3848100" y="4822825"/>
          <p14:tracePt t="16180" x="3894138" y="4803775"/>
          <p14:tracePt t="16197" x="3929063" y="4795838"/>
          <p14:tracePt t="16213" x="3973513" y="4776788"/>
          <p14:tracePt t="16230" x="4000500" y="4759325"/>
          <p14:tracePt t="16247" x="4017963" y="4732338"/>
          <p14:tracePt t="16263" x="4037013" y="4714875"/>
          <p14:tracePt t="16280" x="4062413" y="4660900"/>
          <p14:tracePt t="16297" x="4089400" y="4598988"/>
          <p14:tracePt t="16313" x="4116388" y="4537075"/>
          <p14:tracePt t="16330" x="4143375" y="4483100"/>
          <p14:tracePt t="16346" x="4152900" y="4446588"/>
          <p14:tracePt t="16363" x="4170363" y="4394200"/>
          <p14:tracePt t="16380" x="4170363" y="4313238"/>
          <p14:tracePt t="16397" x="4187825" y="4214813"/>
          <p14:tracePt t="16413" x="4205288" y="4116388"/>
          <p14:tracePt t="16430" x="4214813" y="4017963"/>
          <p14:tracePt t="16446" x="4232275" y="3938588"/>
          <p14:tracePt t="16463" x="4232275" y="3894138"/>
          <p14:tracePt t="16480" x="4241800" y="3848100"/>
          <p14:tracePt t="16496" x="4251325" y="3803650"/>
          <p14:tracePt t="16513" x="4268788" y="3705225"/>
          <p14:tracePt t="16530" x="4286250" y="3643313"/>
          <p14:tracePt t="16546" x="4295775" y="3571875"/>
          <p14:tracePt t="16563" x="4303713" y="3544888"/>
          <p14:tracePt t="16579" x="4303713" y="3517900"/>
          <p14:tracePt t="16596" x="4313238" y="3490913"/>
          <p14:tracePt t="16613" x="4330700" y="3446463"/>
          <p14:tracePt t="16629" x="4348163" y="3419475"/>
          <p14:tracePt t="16646" x="4367213" y="3375025"/>
          <p14:tracePt t="16663" x="4394200" y="3322638"/>
          <p14:tracePt t="16679" x="4429125" y="3259138"/>
          <p14:tracePt t="16696" x="4473575" y="3187700"/>
          <p14:tracePt t="16713" x="4537075" y="3125788"/>
          <p14:tracePt t="16730" x="4598988" y="3071813"/>
          <p14:tracePt t="16747" x="4679950" y="3017838"/>
          <p14:tracePt t="16763" x="4759325" y="2965450"/>
          <p14:tracePt t="16780" x="4875213" y="2911475"/>
          <p14:tracePt t="16797" x="5010150" y="2857500"/>
          <p14:tracePt t="16813" x="5108575" y="2813050"/>
          <p14:tracePt t="16830" x="5224463" y="2768600"/>
          <p14:tracePt t="16847" x="5357813" y="2724150"/>
          <p14:tracePt t="16850" x="5419725" y="2705100"/>
          <p14:tracePt t="16863" x="5491163" y="2687638"/>
          <p14:tracePt t="16880" x="5634038" y="2670175"/>
          <p14:tracePt t="16897" x="5741988" y="2670175"/>
          <p14:tracePt t="16913" x="5840413" y="2670175"/>
          <p14:tracePt t="16930" x="5857875" y="2670175"/>
          <p14:tracePt t="16947" x="5884863" y="2670175"/>
          <p14:tracePt t="16963" x="5919788" y="2670175"/>
          <p14:tracePt t="16980" x="5965825" y="2670175"/>
          <p14:tracePt t="16996" x="6027738" y="2697163"/>
          <p14:tracePt t="17013" x="6072188" y="2714625"/>
          <p14:tracePt t="17030" x="6099175" y="2724150"/>
          <p14:tracePt t="17047" x="6108700" y="2732088"/>
          <p14:tracePt t="17063" x="6116638" y="2741613"/>
          <p14:tracePt t="17080" x="6126163" y="2759075"/>
          <p14:tracePt t="17097" x="6143625" y="2795588"/>
          <p14:tracePt t="17113" x="6170613" y="2830513"/>
          <p14:tracePt t="17130" x="6180138" y="2857500"/>
          <p14:tracePt t="17146" x="6180138" y="2867025"/>
          <p14:tracePt t="17618" x="6197600" y="2867025"/>
          <p14:tracePt t="17625" x="6242050" y="2847975"/>
          <p14:tracePt t="17634" x="6296025" y="2822575"/>
          <p14:tracePt t="17647" x="6357938" y="2803525"/>
          <p14:tracePt t="17663" x="6500813" y="2803525"/>
          <p14:tracePt t="17680" x="6705600" y="2803525"/>
          <p14:tracePt t="17696" x="6751638" y="2795588"/>
          <p14:tracePt t="17713" x="6831013" y="2768600"/>
          <p14:tracePt t="17730" x="6867525" y="2751138"/>
          <p14:tracePt t="17746" x="6894513" y="2732088"/>
          <p14:tracePt t="17763" x="6929438" y="2714625"/>
          <p14:tracePt t="17780" x="6956425" y="2687638"/>
          <p14:tracePt t="17796" x="6983413" y="2660650"/>
          <p14:tracePt t="17813" x="7010400" y="2625725"/>
          <p14:tracePt t="17830" x="7027863" y="2589213"/>
          <p14:tracePt t="17847" x="7054850" y="2562225"/>
          <p14:tracePt t="17863" x="7072313" y="2527300"/>
          <p14:tracePt t="17866" x="7081838" y="2517775"/>
          <p14:tracePt t="17880" x="7099300" y="2500313"/>
          <p14:tracePt t="17896" x="7108825" y="2482850"/>
          <p14:tracePt t="17913" x="7126288" y="2465388"/>
          <p14:tracePt t="17930" x="7126288" y="2455863"/>
          <p14:tracePt t="17947" x="7126288" y="2438400"/>
          <p14:tracePt t="17980" x="7126288" y="2419350"/>
          <p14:tracePt t="17997" x="7116763" y="2384425"/>
          <p14:tracePt t="18013" x="7108825" y="2357438"/>
          <p14:tracePt t="18030" x="7099300" y="2347913"/>
          <p14:tracePt t="18046" x="7089775" y="2339975"/>
          <p14:tracePt t="18064" x="7062788" y="2322513"/>
          <p14:tracePt t="18080" x="7027863" y="2303463"/>
          <p14:tracePt t="18096" x="6956425" y="2295525"/>
          <p14:tracePt t="18113" x="6867525" y="2276475"/>
          <p14:tracePt t="18130" x="6777038" y="2259013"/>
          <p14:tracePt t="18147" x="6680200" y="2241550"/>
          <p14:tracePt t="18163" x="6589713" y="2224088"/>
          <p14:tracePt t="18180" x="6518275" y="2205038"/>
          <p14:tracePt t="18197" x="6438900" y="2197100"/>
          <p14:tracePt t="18213" x="6367463" y="2179638"/>
          <p14:tracePt t="18230" x="6296025" y="2160588"/>
          <p14:tracePt t="18246" x="6224588" y="2152650"/>
          <p14:tracePt t="18263" x="6180138" y="2143125"/>
          <p14:tracePt t="18280" x="6134100" y="2133600"/>
          <p14:tracePt t="18362" x="6126163" y="2133600"/>
          <p14:tracePt t="18378" x="6116638" y="2133600"/>
          <p14:tracePt t="18401" x="6108700" y="2133600"/>
          <p14:tracePt t="18458" x="6099175" y="2133600"/>
          <p14:tracePt t="18498" x="6081713" y="2133600"/>
          <p14:tracePt t="18505" x="6054725" y="2133600"/>
          <p14:tracePt t="18513" x="6018213" y="2133600"/>
          <p14:tracePt t="18530" x="5956300" y="2133600"/>
          <p14:tracePt t="18547" x="5867400" y="2133600"/>
          <p14:tracePt t="18563" x="5751513" y="2133600"/>
          <p14:tracePt t="18580" x="5616575" y="2133600"/>
          <p14:tracePt t="18597" x="5446713" y="2133600"/>
          <p14:tracePt t="18613" x="5268913" y="2133600"/>
          <p14:tracePt t="18630" x="5072063" y="2116138"/>
          <p14:tracePt t="18647" x="4857750" y="2081213"/>
          <p14:tracePt t="18663" x="4633913" y="2036763"/>
          <p14:tracePt t="18680" x="4330700" y="1973263"/>
          <p14:tracePt t="18696" x="4224338" y="1965325"/>
          <p14:tracePt t="18713" x="3956050" y="1965325"/>
          <p14:tracePt t="18730" x="3795713" y="1965325"/>
          <p14:tracePt t="18746" x="3652838" y="1965325"/>
          <p14:tracePt t="18763" x="3536950" y="1965325"/>
          <p14:tracePt t="18780" x="3419475" y="1965325"/>
          <p14:tracePt t="18796" x="3295650" y="1965325"/>
          <p14:tracePt t="18813" x="3197225" y="1990725"/>
          <p14:tracePt t="18830" x="3133725" y="2000250"/>
          <p14:tracePt t="18846" x="3125788" y="2000250"/>
          <p14:tracePt t="18863" x="3116263" y="2000250"/>
          <p14:tracePt t="18880" x="3071813" y="2000250"/>
          <p14:tracePt t="18896" x="3036888" y="2000250"/>
          <p14:tracePt t="18913" x="2911475" y="2027238"/>
          <p14:tracePt t="18930" x="2813050" y="2036763"/>
          <p14:tracePt t="18947" x="2732088" y="2054225"/>
          <p14:tracePt t="18963" x="2705100" y="2054225"/>
          <p14:tracePt t="18980" x="2697163" y="2054225"/>
          <p14:tracePt t="19013" x="2679700" y="2062163"/>
          <p14:tracePt t="19046" x="2643188" y="2062163"/>
          <p14:tracePt t="19064" x="2562225" y="2062163"/>
          <p14:tracePt t="19080" x="2527300" y="2054225"/>
          <p14:tracePt t="19096" x="2517775" y="2054225"/>
          <p14:tracePt t="19113" x="2509838" y="2054225"/>
          <p14:tracePt t="19130" x="2500313" y="2054225"/>
          <p14:tracePt t="19147" x="2473325" y="2054225"/>
          <p14:tracePt t="19163" x="2428875" y="2036763"/>
          <p14:tracePt t="19180" x="2401888" y="2036763"/>
          <p14:tracePt t="19196" x="2347913" y="2017713"/>
          <p14:tracePt t="19213" x="2330450" y="2017713"/>
          <p14:tracePt t="19230" x="2312988" y="2009775"/>
          <p14:tracePt t="19247" x="2286000" y="2009775"/>
          <p14:tracePt t="19263" x="2259013" y="2000250"/>
          <p14:tracePt t="19280" x="2214563" y="1990725"/>
          <p14:tracePt t="19296" x="2187575" y="1990725"/>
          <p14:tracePt t="19313" x="2160588" y="1973263"/>
          <p14:tracePt t="19330" x="2125663" y="1965325"/>
          <p14:tracePt t="19347" x="2098675" y="1955800"/>
          <p14:tracePt t="19363" x="2089150" y="1955800"/>
          <p14:tracePt t="19380" x="2081213" y="1955800"/>
          <p14:tracePt t="19397" x="2071688" y="1955800"/>
          <p14:tracePt t="19413" x="2054225" y="1955800"/>
          <p14:tracePt t="19618" x="2062163" y="1955800"/>
          <p14:tracePt t="19625" x="2098675" y="1955800"/>
          <p14:tracePt t="19634" x="2125663" y="1965325"/>
          <p14:tracePt t="19647" x="2160588" y="1965325"/>
          <p14:tracePt t="19664" x="2179638" y="1973263"/>
          <p14:tracePt t="19680" x="2259013" y="1990725"/>
          <p14:tracePt t="19697" x="2312988" y="1990725"/>
          <p14:tracePt t="19713" x="2374900" y="2009775"/>
          <p14:tracePt t="19730" x="2419350" y="2017713"/>
          <p14:tracePt t="19747" x="2473325" y="2017713"/>
          <p14:tracePt t="19763" x="2536825" y="2017713"/>
          <p14:tracePt t="19780" x="2598738" y="2017713"/>
          <p14:tracePt t="19797" x="2697163" y="2017713"/>
          <p14:tracePt t="19813" x="2786063" y="2017713"/>
          <p14:tracePt t="19830" x="2884488" y="2017713"/>
          <p14:tracePt t="19847" x="2982913" y="2017713"/>
          <p14:tracePt t="19864" x="3108325" y="2017713"/>
          <p14:tracePt t="19880" x="3170238" y="2017713"/>
          <p14:tracePt t="19896" x="3268663" y="2017713"/>
          <p14:tracePt t="19913" x="3330575" y="2017713"/>
          <p14:tracePt t="19929" x="3367088" y="2017713"/>
          <p14:tracePt t="19946" x="3411538" y="2017713"/>
          <p14:tracePt t="19963" x="3455988" y="2017713"/>
          <p14:tracePt t="19979" x="3509963" y="2017713"/>
          <p14:tracePt t="19996" x="3571875" y="2017713"/>
          <p14:tracePt t="20013" x="3643313" y="2017713"/>
          <p14:tracePt t="20030" x="3724275" y="2017713"/>
          <p14:tracePt t="20046" x="3786188" y="2017713"/>
          <p14:tracePt t="20063" x="3822700" y="2017713"/>
          <p14:tracePt t="20080" x="3911600" y="2017713"/>
          <p14:tracePt t="20096" x="3983038" y="2017713"/>
          <p14:tracePt t="20113" x="4054475" y="2017713"/>
          <p14:tracePt t="20130" x="4179888" y="2017713"/>
          <p14:tracePt t="20146" x="4259263" y="2017713"/>
          <p14:tracePt t="20163" x="4322763" y="2017713"/>
          <p14:tracePt t="20180" x="4375150" y="2017713"/>
          <p14:tracePt t="20196" x="4429125" y="2017713"/>
          <p14:tracePt t="20213" x="4510088" y="2017713"/>
          <p14:tracePt t="20230" x="4598988" y="2017713"/>
          <p14:tracePt t="20247" x="4652963" y="2017713"/>
          <p14:tracePt t="20264" x="4705350" y="2017713"/>
          <p14:tracePt t="20280" x="4732338" y="2017713"/>
          <p14:tracePt t="20296" x="4751388" y="2017713"/>
          <p14:tracePt t="20313" x="4768850" y="2017713"/>
          <p14:tracePt t="20330" x="4795838" y="2017713"/>
          <p14:tracePt t="20347" x="4840288" y="2017713"/>
          <p14:tracePt t="20363" x="4857750" y="2017713"/>
          <p14:tracePt t="20380" x="4911725" y="2017713"/>
          <p14:tracePt t="20396" x="4956175" y="2017713"/>
          <p14:tracePt t="20413" x="4991100" y="2017713"/>
          <p14:tracePt t="20430" x="5027613" y="2017713"/>
          <p14:tracePt t="20447" x="5081588" y="2017713"/>
          <p14:tracePt t="20464" x="5170488" y="2017713"/>
          <p14:tracePt t="20481" x="5187950" y="2017713"/>
          <p14:tracePt t="20561" x="5197475" y="2017713"/>
          <p14:tracePt t="20577" x="5205413" y="2017713"/>
          <p14:tracePt t="20593" x="5214938" y="2017713"/>
          <p14:tracePt t="21257" x="5224463" y="2017713"/>
          <p14:tracePt t="21266" x="5224463" y="2044700"/>
          <p14:tracePt t="21273" x="5232400" y="2089150"/>
          <p14:tracePt t="21283" x="5241925" y="2116138"/>
          <p14:tracePt t="21297" x="5259388" y="2179638"/>
          <p14:tracePt t="21313" x="5268913" y="2232025"/>
          <p14:tracePt t="21330" x="5268913" y="2259013"/>
          <p14:tracePt t="21347" x="5268913" y="2295525"/>
          <p14:tracePt t="21363" x="5268913" y="2322513"/>
          <p14:tracePt t="21380" x="5268913" y="2366963"/>
          <p14:tracePt t="21384" x="5268913" y="2393950"/>
          <p14:tracePt t="21397" x="5259388" y="2411413"/>
          <p14:tracePt t="21413" x="5241925" y="2465388"/>
          <p14:tracePt t="21430" x="5214938" y="2500313"/>
          <p14:tracePt t="21447" x="5187950" y="2544763"/>
          <p14:tracePt t="21464" x="5160963" y="2589213"/>
          <p14:tracePt t="21480" x="5143500" y="2608263"/>
          <p14:tracePt t="21497" x="5133975" y="2616200"/>
          <p14:tracePt t="21530" x="5133975" y="2643188"/>
          <p14:tracePt t="21547" x="5108575" y="2660650"/>
          <p14:tracePt t="21563" x="5099050" y="2687638"/>
          <p14:tracePt t="21580" x="5089525" y="2697163"/>
          <p14:tracePt t="21614" x="5081588" y="2714625"/>
          <p14:tracePt t="21630" x="5072063" y="2724150"/>
          <p14:tracePt t="21647" x="5054600" y="2741613"/>
          <p14:tracePt t="21664" x="4965700" y="2803525"/>
          <p14:tracePt t="21680" x="4919663" y="2830513"/>
          <p14:tracePt t="21696" x="4875213" y="2857500"/>
          <p14:tracePt t="21713" x="4822825" y="2884488"/>
          <p14:tracePt t="21730" x="4776788" y="2901950"/>
          <p14:tracePt t="21747" x="4741863" y="2911475"/>
          <p14:tracePt t="21764" x="4697413" y="2928938"/>
          <p14:tracePt t="21780" x="4633913" y="2955925"/>
          <p14:tracePt t="21797" x="4581525" y="2973388"/>
          <p14:tracePt t="21813" x="4527550" y="3000375"/>
          <p14:tracePt t="21830" x="4483100" y="3017838"/>
          <p14:tracePt t="21847" x="4446588" y="3027363"/>
          <p14:tracePt t="21864" x="4367213" y="3054350"/>
          <p14:tracePt t="21880" x="4348163" y="3081338"/>
          <p14:tracePt t="21896" x="4330700" y="3081338"/>
          <p14:tracePt t="21913" x="4268788" y="3098800"/>
          <p14:tracePt t="21929" x="4224338" y="3116263"/>
          <p14:tracePt t="21947" x="4187825" y="3133725"/>
          <p14:tracePt t="21964" x="4152900" y="3152775"/>
          <p14:tracePt t="21980" x="4108450" y="3170238"/>
          <p14:tracePt t="21996" x="4071938" y="3179763"/>
          <p14:tracePt t="22013" x="4010025" y="3214688"/>
          <p14:tracePt t="22030" x="3929063" y="3232150"/>
          <p14:tracePt t="22047" x="3795713" y="3295650"/>
          <p14:tracePt t="22063" x="3751263" y="3313113"/>
          <p14:tracePt t="22080" x="3643313" y="3357563"/>
          <p14:tracePt t="22097" x="3554413" y="3367088"/>
          <p14:tracePt t="22113" x="3446463" y="3411538"/>
          <p14:tracePt t="22129" x="3411538" y="3411538"/>
          <p14:tracePt t="22146" x="3348038" y="3419475"/>
          <p14:tracePt t="22163" x="3303588" y="3438525"/>
          <p14:tracePt t="22180" x="3268663" y="3438525"/>
          <p14:tracePt t="22196" x="3197225" y="3446463"/>
          <p14:tracePt t="22214" x="3116263" y="3465513"/>
          <p14:tracePt t="22230" x="3036888" y="3473450"/>
          <p14:tracePt t="22247" x="2965450" y="3500438"/>
          <p14:tracePt t="22264" x="2847975" y="3517900"/>
          <p14:tracePt t="22280" x="2813050" y="3527425"/>
          <p14:tracePt t="22297" x="2705100" y="3554413"/>
          <p14:tracePt t="22313" x="2660650" y="3571875"/>
          <p14:tracePt t="22330" x="2633663" y="3589338"/>
          <p14:tracePt t="22347" x="2608263" y="3616325"/>
          <p14:tracePt t="22363" x="2571750" y="3652838"/>
          <p14:tracePt t="22380" x="2527300" y="3705225"/>
          <p14:tracePt t="22397" x="2482850" y="3776663"/>
          <p14:tracePt t="22400" x="2455863" y="3813175"/>
          <p14:tracePt t="22413" x="2438400" y="3848100"/>
          <p14:tracePt t="22430" x="2411413" y="3902075"/>
          <p14:tracePt t="22447" x="2384425" y="3938588"/>
          <p14:tracePt t="22464" x="2366963" y="4000500"/>
          <p14:tracePt t="22480" x="2339975" y="4071938"/>
          <p14:tracePt t="22496" x="2312988" y="4133850"/>
          <p14:tracePt t="22513" x="2276475" y="4224338"/>
          <p14:tracePt t="22530" x="2259013" y="4295775"/>
          <p14:tracePt t="22547" x="2241550" y="4367213"/>
          <p14:tracePt t="22563" x="2232025" y="4419600"/>
          <p14:tracePt t="22580" x="2232025" y="4456113"/>
          <p14:tracePt t="22597" x="2224088" y="4491038"/>
          <p14:tracePt t="22613" x="2224088" y="4527550"/>
          <p14:tracePt t="22630" x="2224088" y="4572000"/>
          <p14:tracePt t="22647" x="2241550" y="4616450"/>
          <p14:tracePt t="22664" x="2268538" y="4687888"/>
          <p14:tracePt t="22680" x="2276475" y="4714875"/>
          <p14:tracePt t="22696" x="2303463" y="4759325"/>
          <p14:tracePt t="22713" x="2330450" y="4795838"/>
          <p14:tracePt t="22730" x="2357438" y="4822825"/>
          <p14:tracePt t="22746" x="2401888" y="4840288"/>
          <p14:tracePt t="22763" x="2411413" y="4848225"/>
          <p14:tracePt t="22780" x="2446338" y="4867275"/>
          <p14:tracePt t="22797" x="2500313" y="4884738"/>
          <p14:tracePt t="22813" x="2554288" y="4902200"/>
          <p14:tracePt t="22830" x="2589213" y="4929188"/>
          <p14:tracePt t="22847" x="2643188" y="4938713"/>
          <p14:tracePt t="22864" x="2768600" y="4973638"/>
          <p14:tracePt t="22880" x="2803525" y="4983163"/>
          <p14:tracePt t="22896" x="2955925" y="5000625"/>
          <p14:tracePt t="22913" x="3081338" y="5000625"/>
          <p14:tracePt t="22930" x="3205163" y="5000625"/>
          <p14:tracePt t="22947" x="3348038" y="5000625"/>
          <p14:tracePt t="22964" x="3490913" y="5000625"/>
          <p14:tracePt t="22980" x="3679825" y="4983163"/>
          <p14:tracePt t="22996" x="3848100" y="4956175"/>
          <p14:tracePt t="23013" x="4017963" y="4919663"/>
          <p14:tracePt t="23030" x="4187825" y="4884738"/>
          <p14:tracePt t="23047" x="4357688" y="4848225"/>
          <p14:tracePt t="23064" x="4608513" y="4776788"/>
          <p14:tracePt t="23080" x="4679950" y="4751388"/>
          <p14:tracePt t="23096" x="4919663" y="4660900"/>
          <p14:tracePt t="23113" x="5054600" y="4608513"/>
          <p14:tracePt t="23130" x="5197475" y="4554538"/>
          <p14:tracePt t="23147" x="5313363" y="4491038"/>
          <p14:tracePt t="23163" x="5419725" y="4411663"/>
          <p14:tracePt t="23179" x="5537200" y="4286250"/>
          <p14:tracePt t="23196" x="5626100" y="4170363"/>
          <p14:tracePt t="23213" x="5688013" y="4037013"/>
          <p14:tracePt t="23229" x="5741988" y="3919538"/>
          <p14:tracePt t="23246" x="5786438" y="3803650"/>
          <p14:tracePt t="23263" x="5857875" y="3562350"/>
          <p14:tracePt t="23279" x="5884863" y="3402013"/>
          <p14:tracePt t="23296" x="5884863" y="3276600"/>
          <p14:tracePt t="23313" x="5857875" y="3179763"/>
          <p14:tracePt t="23329" x="5795963" y="3071813"/>
          <p14:tracePt t="23346" x="5680075" y="2955925"/>
          <p14:tracePt t="23363" x="5527675" y="2857500"/>
          <p14:tracePt t="23379" x="5411788" y="2776538"/>
          <p14:tracePt t="23396" x="5322888" y="2724150"/>
          <p14:tracePt t="23413" x="5232400" y="2679700"/>
          <p14:tracePt t="23429" x="5126038" y="2633663"/>
          <p14:tracePt t="23446" x="4991100" y="2581275"/>
          <p14:tracePt t="23463" x="4714875" y="2482850"/>
          <p14:tracePt t="23480" x="4608513" y="2465388"/>
          <p14:tracePt t="23497" x="4330700" y="2411413"/>
          <p14:tracePt t="23513" x="4160838" y="2374900"/>
          <p14:tracePt t="23530" x="3983038" y="2366963"/>
          <p14:tracePt t="23546" x="3776663" y="2366963"/>
          <p14:tracePt t="23563" x="3589338" y="2366963"/>
          <p14:tracePt t="23580" x="3384550" y="2393950"/>
          <p14:tracePt t="23597" x="3214688" y="2428875"/>
          <p14:tracePt t="23613" x="3062288" y="2455863"/>
          <p14:tracePt t="23630" x="2955925" y="2500313"/>
          <p14:tracePt t="23647" x="2803525" y="2554288"/>
          <p14:tracePt t="23663" x="2724150" y="2608263"/>
          <p14:tracePt t="23680" x="2670175" y="2633663"/>
          <p14:tracePt t="23696" x="2473325" y="2732088"/>
          <p14:tracePt t="23714" x="2339975" y="2813050"/>
          <p14:tracePt t="23730" x="2205038" y="2884488"/>
          <p14:tracePt t="23747" x="2062163" y="2973388"/>
          <p14:tracePt t="23763" x="1982788" y="3027363"/>
          <p14:tracePt t="23780" x="1928813" y="3071813"/>
          <p14:tracePt t="23796" x="1874838" y="3116263"/>
          <p14:tracePt t="23813" x="1822450" y="3152775"/>
          <p14:tracePt t="23829" x="1758950" y="3205163"/>
          <p14:tracePt t="23846" x="1704975" y="3259138"/>
          <p14:tracePt t="23863" x="1616075" y="3357563"/>
          <p14:tracePt t="23879" x="1562100" y="3419475"/>
          <p14:tracePt t="23896" x="1536700" y="3473450"/>
          <p14:tracePt t="23913" x="1500188" y="3517900"/>
          <p14:tracePt t="23930" x="1473200" y="3589338"/>
          <p14:tracePt t="23946" x="1428750" y="3660775"/>
          <p14:tracePt t="23963" x="1357313" y="3759200"/>
          <p14:tracePt t="23979" x="1303338" y="3840163"/>
          <p14:tracePt t="23996" x="1250950" y="3938588"/>
          <p14:tracePt t="24013" x="1223963" y="4017963"/>
          <p14:tracePt t="24029" x="1179513" y="4098925"/>
          <p14:tracePt t="24046" x="1160463" y="4152900"/>
          <p14:tracePt t="24064" x="1143000" y="4224338"/>
          <p14:tracePt t="24080" x="1133475" y="4276725"/>
          <p14:tracePt t="24096" x="1133475" y="4348163"/>
          <p14:tracePt t="24114" x="1125538" y="4429125"/>
          <p14:tracePt t="24130" x="1125538" y="4491038"/>
          <p14:tracePt t="24146" x="1133475" y="4581525"/>
          <p14:tracePt t="24163" x="1152525" y="4625975"/>
          <p14:tracePt t="24180" x="1160463" y="4660900"/>
          <p14:tracePt t="24197" x="1187450" y="4705350"/>
          <p14:tracePt t="24213" x="1214438" y="4741863"/>
          <p14:tracePt t="24230" x="1241425" y="4786313"/>
          <p14:tracePt t="24247" x="1268413" y="4822825"/>
          <p14:tracePt t="24263" x="1312863" y="4867275"/>
          <p14:tracePt t="24280" x="1393825" y="4929188"/>
          <p14:tracePt t="24297" x="1490663" y="4983163"/>
          <p14:tracePt t="24313" x="1589088" y="5037138"/>
          <p14:tracePt t="24330" x="1687513" y="5108575"/>
          <p14:tracePt t="24346" x="1795463" y="5160963"/>
          <p14:tracePt t="24363" x="1911350" y="5214938"/>
          <p14:tracePt t="24380" x="2054225" y="5259388"/>
          <p14:tracePt t="24396" x="2179638" y="5313363"/>
          <p14:tracePt t="24413" x="2303463" y="5348288"/>
          <p14:tracePt t="24415" x="2374900" y="5367338"/>
          <p14:tracePt t="24430" x="2438400" y="5375275"/>
          <p14:tracePt t="24447" x="2670175" y="5419725"/>
          <p14:tracePt t="24463" x="2840038" y="5446713"/>
          <p14:tracePt t="24479" x="3009900" y="5473700"/>
          <p14:tracePt t="24496" x="3187700" y="5473700"/>
          <p14:tracePt t="24513" x="3402013" y="5473700"/>
          <p14:tracePt t="24529" x="3633788" y="5473700"/>
          <p14:tracePt t="24546" x="3857625" y="5473700"/>
          <p14:tracePt t="24563" x="4062413" y="5473700"/>
          <p14:tracePt t="24579" x="4241800" y="5465763"/>
          <p14:tracePt t="24596" x="4419600" y="5438775"/>
          <p14:tracePt t="24613" x="4616450" y="5402263"/>
          <p14:tracePt t="24630" x="4786313" y="5348288"/>
          <p14:tracePt t="24646" x="4929188" y="5276850"/>
          <p14:tracePt t="24663" x="5000625" y="5232400"/>
          <p14:tracePt t="24679" x="5081588" y="5143500"/>
          <p14:tracePt t="24696" x="5133975" y="5054600"/>
          <p14:tracePt t="24713" x="5214938" y="4929188"/>
          <p14:tracePt t="24730" x="5286375" y="4813300"/>
          <p14:tracePt t="24746" x="5340350" y="4714875"/>
          <p14:tracePt t="24763" x="5375275" y="4643438"/>
          <p14:tracePt t="24780" x="5411788" y="4589463"/>
          <p14:tracePt t="24797" x="5446713" y="4518025"/>
          <p14:tracePt t="24813" x="5500688" y="4402138"/>
          <p14:tracePt t="24830" x="5545138" y="4276725"/>
          <p14:tracePt t="24847" x="5572125" y="4143375"/>
          <p14:tracePt t="24864" x="5589588" y="4089400"/>
          <p14:tracePt t="24880" x="5589588" y="4062413"/>
          <p14:tracePt t="24897" x="5589588" y="4017963"/>
          <p14:tracePt t="24913" x="5589588" y="3973513"/>
          <p14:tracePt t="24930" x="5589588" y="3929063"/>
          <p14:tracePt t="24947" x="5589588" y="3884613"/>
          <p14:tracePt t="24963" x="5589588" y="3840163"/>
          <p14:tracePt t="24980" x="5581650" y="3795713"/>
          <p14:tracePt t="24997" x="5562600" y="3776663"/>
          <p14:tracePt t="25013" x="5537200" y="3741738"/>
          <p14:tracePt t="25030" x="5518150" y="3705225"/>
          <p14:tracePt t="25047" x="5491163" y="3679825"/>
          <p14:tracePt t="25063" x="5446713" y="3643313"/>
          <p14:tracePt t="25080" x="5429250" y="3633788"/>
          <p14:tracePt t="25097" x="5411788" y="3625850"/>
          <p14:tracePt t="25113" x="5402263" y="3608388"/>
          <p14:tracePt t="25130" x="5394325" y="3608388"/>
          <p14:tracePt t="25147" x="5384800" y="3598863"/>
          <p14:tracePt t="25163" x="5375275" y="3598863"/>
          <p14:tracePt t="25180" x="5357813" y="3589338"/>
          <p14:tracePt t="26040" x="5357813" y="3581400"/>
          <p14:tracePt t="26050" x="5357813" y="3562350"/>
          <p14:tracePt t="26057" x="5357813" y="3509963"/>
          <p14:tracePt t="26066" x="5367338" y="3473450"/>
          <p14:tracePt t="26080" x="5375275" y="3455988"/>
          <p14:tracePt t="26097" x="5375275" y="3446463"/>
          <p14:tracePt t="26144" x="5375275" y="3438525"/>
          <p14:tracePt t="26160" x="5375275" y="3419475"/>
          <p14:tracePt t="26168" x="5375275" y="3411538"/>
          <p14:tracePt t="26180" x="5375275" y="3394075"/>
          <p14:tracePt t="26197" x="5375275" y="3375025"/>
          <p14:tracePt t="26213" x="5375275" y="3367088"/>
          <p14:tracePt t="26230" x="5375275" y="3348038"/>
          <p14:tracePt t="26247" x="5375275" y="3303588"/>
          <p14:tracePt t="26264" x="5367338" y="3276600"/>
          <p14:tracePt t="26280" x="5357813" y="3259138"/>
          <p14:tracePt t="26296" x="5330825" y="3205163"/>
          <p14:tracePt t="26313" x="5313363" y="3179763"/>
          <p14:tracePt t="26330" x="5276850" y="3152775"/>
          <p14:tracePt t="26347" x="5268913" y="3133725"/>
          <p14:tracePt t="26363" x="5259388" y="3116263"/>
          <p14:tracePt t="26380" x="5224463" y="3098800"/>
          <p14:tracePt t="26397" x="5180013" y="3071813"/>
          <p14:tracePt t="26413" x="5126038" y="3036888"/>
          <p14:tracePt t="26430" x="5054600" y="3009900"/>
          <p14:tracePt t="26447" x="4938713" y="2955925"/>
          <p14:tracePt t="26463" x="4884738" y="2955925"/>
          <p14:tracePt t="26480" x="4714875" y="2919413"/>
          <p14:tracePt t="26496" x="4598988" y="2894013"/>
          <p14:tracePt t="26514" x="4518025" y="2867025"/>
          <p14:tracePt t="26530" x="4419600" y="2847975"/>
          <p14:tracePt t="26546" x="4322763" y="2830513"/>
          <p14:tracePt t="26563" x="4241800" y="2822575"/>
          <p14:tracePt t="26580" x="4179888" y="2822575"/>
          <p14:tracePt t="26596" x="4125913" y="2822575"/>
          <p14:tracePt t="26613" x="4081463" y="2822575"/>
          <p14:tracePt t="26630" x="4017963" y="2822575"/>
          <p14:tracePt t="26647" x="3929063" y="2822575"/>
          <p14:tracePt t="26663" x="3902075" y="2822575"/>
          <p14:tracePt t="26680" x="3795713" y="2822575"/>
          <p14:tracePt t="26697" x="3741738" y="2822575"/>
          <p14:tracePt t="26713" x="3670300" y="2822575"/>
          <p14:tracePt t="26730" x="3598863" y="2822575"/>
          <p14:tracePt t="26747" x="3544888" y="2822575"/>
          <p14:tracePt t="26763" x="3465513" y="2822575"/>
          <p14:tracePt t="26780" x="3402013" y="2822575"/>
          <p14:tracePt t="26797" x="3340100" y="2822575"/>
          <p14:tracePt t="26813" x="3295650" y="2822575"/>
          <p14:tracePt t="26830" x="3259138" y="2822575"/>
          <p14:tracePt t="26847" x="3241675" y="2822575"/>
          <p14:tracePt t="26881" x="3232150" y="2822575"/>
          <p14:tracePt t="26897" x="3214688" y="2822575"/>
          <p14:tracePt t="26914" x="3179763" y="2840038"/>
          <p14:tracePt t="26930" x="3089275" y="2857500"/>
          <p14:tracePt t="26946" x="2990850" y="2874963"/>
          <p14:tracePt t="26963" x="2901950" y="2894013"/>
          <p14:tracePt t="26968" x="2857500" y="2911475"/>
          <p14:tracePt t="26980" x="2822575" y="2928938"/>
          <p14:tracePt t="26997" x="2741613" y="2946400"/>
          <p14:tracePt t="27013" x="2697163" y="2965450"/>
          <p14:tracePt t="27031" x="2643188" y="2982913"/>
          <p14:tracePt t="27047" x="2562225" y="3017838"/>
          <p14:tracePt t="27064" x="2517775" y="3044825"/>
          <p14:tracePt t="27080" x="2428875" y="3081338"/>
          <p14:tracePt t="27096" x="2384425" y="3108325"/>
          <p14:tracePt t="27113" x="2330450" y="3143250"/>
          <p14:tracePt t="27130" x="2286000" y="3179763"/>
          <p14:tracePt t="27147" x="2259013" y="3205163"/>
          <p14:tracePt t="27163" x="2241550" y="3232150"/>
          <p14:tracePt t="27180" x="2224088" y="3259138"/>
          <p14:tracePt t="27196" x="2205038" y="3286125"/>
          <p14:tracePt t="27213" x="2187575" y="3322638"/>
          <p14:tracePt t="27218" x="2187575" y="3330575"/>
          <p14:tracePt t="27231" x="2160588" y="3375025"/>
          <p14:tracePt t="27247" x="2143125" y="3394075"/>
          <p14:tracePt t="27263" x="2133600" y="3411538"/>
          <p14:tracePt t="27280" x="2125663" y="3429000"/>
          <p14:tracePt t="27296" x="2116138" y="3438525"/>
          <p14:tracePt t="27352" x="2116138" y="3446463"/>
          <p14:tracePt t="27369" x="2116138" y="3455988"/>
          <p14:tracePt t="27409" x="2108200" y="3465513"/>
          <p14:tracePt t="28024" x="2116138" y="3473450"/>
          <p14:tracePt t="28033" x="2152650" y="3482975"/>
          <p14:tracePt t="28040" x="2214563" y="3500438"/>
          <p14:tracePt t="28050" x="2259013" y="3509963"/>
          <p14:tracePt t="28064" x="2286000" y="3509963"/>
          <p14:tracePt t="28080" x="2303463" y="3517900"/>
          <p14:tracePt t="28097" x="2312988" y="3517900"/>
          <p14:tracePt t="28113" x="2339975" y="3517900"/>
          <p14:tracePt t="28130" x="2347913" y="3527425"/>
          <p14:tracePt t="28146" x="2357438" y="3527425"/>
          <p14:tracePt t="28163" x="2401888" y="3536950"/>
          <p14:tracePt t="28180" x="2455863" y="3536950"/>
          <p14:tracePt t="28196" x="2490788" y="3536950"/>
          <p14:tracePt t="28214" x="2527300" y="3536950"/>
          <p14:tracePt t="28230" x="2536825" y="3536950"/>
          <p14:tracePt t="28247" x="2581275" y="3536950"/>
          <p14:tracePt t="28263" x="2643188" y="3536950"/>
          <p14:tracePt t="28280" x="2697163" y="3536950"/>
          <p14:tracePt t="28297" x="2741613" y="3527425"/>
          <p14:tracePt t="28313" x="2776538" y="3527425"/>
          <p14:tracePt t="28330" x="2847975" y="3517900"/>
          <p14:tracePt t="28347" x="2884488" y="3500438"/>
          <p14:tracePt t="28363" x="2911475" y="3500438"/>
          <p14:tracePt t="28380" x="2928938" y="3490913"/>
          <p14:tracePt t="28397" x="2965450" y="3473450"/>
          <p14:tracePt t="28413" x="3054350" y="3465513"/>
          <p14:tracePt t="28430" x="3205163" y="3419475"/>
          <p14:tracePt t="28447" x="3313113" y="3402013"/>
          <p14:tracePt t="28463" x="3419475" y="3384550"/>
          <p14:tracePt t="28480" x="3509963" y="3357563"/>
          <p14:tracePt t="28496" x="3608388" y="3340100"/>
          <p14:tracePt t="28513" x="3714750" y="3322638"/>
          <p14:tracePt t="28530" x="3822700" y="3303588"/>
          <p14:tracePt t="28547" x="3946525" y="3295650"/>
          <p14:tracePt t="28563" x="4044950" y="3268663"/>
          <p14:tracePt t="28580" x="4152900" y="3241675"/>
          <p14:tracePt t="28597" x="4232275" y="3224213"/>
          <p14:tracePt t="28613" x="4348163" y="3205163"/>
          <p14:tracePt t="28631" x="4572000" y="3160713"/>
          <p14:tracePt t="28647" x="4714875" y="3133725"/>
          <p14:tracePt t="28663" x="4875213" y="3098800"/>
          <p14:tracePt t="28680" x="5018088" y="3071813"/>
          <p14:tracePt t="28697" x="5108575" y="3054350"/>
          <p14:tracePt t="28713" x="5197475" y="3027363"/>
          <p14:tracePt t="28730" x="5268913" y="3009900"/>
          <p14:tracePt t="28746" x="5348288" y="2990850"/>
          <p14:tracePt t="28763" x="5429250" y="2990850"/>
          <p14:tracePt t="28779" x="5483225" y="2990850"/>
          <p14:tracePt t="28796" x="5545138" y="2990850"/>
          <p14:tracePt t="28813" x="5634038" y="2973388"/>
          <p14:tracePt t="28830" x="5724525" y="2973388"/>
          <p14:tracePt t="28847" x="5840413" y="2973388"/>
          <p14:tracePt t="28863" x="5867400" y="2973388"/>
          <p14:tracePt t="28880" x="5973763" y="2973388"/>
          <p14:tracePt t="28897" x="6010275" y="2973388"/>
          <p14:tracePt t="28930" x="6018213" y="2973388"/>
          <p14:tracePt t="29018" x="6027738" y="2965450"/>
          <p14:tracePt t="29288" x="6037263" y="2955925"/>
          <p14:tracePt t="29296" x="6045200" y="2955925"/>
          <p14:tracePt t="29304" x="6054725" y="2946400"/>
          <p14:tracePt t="29313" x="6072188" y="2938463"/>
          <p14:tracePt t="29330" x="6099175" y="2911475"/>
          <p14:tracePt t="29347" x="6116638" y="2874963"/>
          <p14:tracePt t="29363" x="6126163" y="2847975"/>
          <p14:tracePt t="29380" x="6126163" y="2840038"/>
          <p14:tracePt t="29397" x="6126163" y="2822575"/>
          <p14:tracePt t="29413" x="6126163" y="2803525"/>
          <p14:tracePt t="29431" x="6126163" y="2795588"/>
          <p14:tracePt t="29464" x="6116638" y="2786063"/>
          <p14:tracePt t="29472" x="6099175" y="2776538"/>
          <p14:tracePt t="29480" x="6089650" y="2776538"/>
          <p14:tracePt t="29497" x="6062663" y="2776538"/>
          <p14:tracePt t="29514" x="6027738" y="2776538"/>
          <p14:tracePt t="29530" x="5983288" y="2776538"/>
          <p14:tracePt t="29547" x="5965825" y="2776538"/>
          <p14:tracePt t="29563" x="5938838" y="2776538"/>
          <p14:tracePt t="29580" x="5929313" y="2776538"/>
          <p14:tracePt t="29597" x="5894388" y="2776538"/>
          <p14:tracePt t="29613" x="5857875" y="2776538"/>
          <p14:tracePt t="29630" x="5822950" y="2776538"/>
          <p14:tracePt t="29647" x="5759450" y="2776538"/>
          <p14:tracePt t="29663" x="5732463" y="2786063"/>
          <p14:tracePt t="29680" x="5697538" y="2803525"/>
          <p14:tracePt t="29697" x="5670550" y="2830513"/>
          <p14:tracePt t="29713" x="5653088" y="2867025"/>
          <p14:tracePt t="29730" x="5634038" y="2911475"/>
          <p14:tracePt t="29747" x="5626100" y="2938463"/>
          <p14:tracePt t="29763" x="5626100" y="2982913"/>
          <p14:tracePt t="29780" x="5634038" y="3062288"/>
          <p14:tracePt t="29797" x="5661025" y="3116263"/>
          <p14:tracePt t="29813" x="5697538" y="3160713"/>
          <p14:tracePt t="29830" x="5732463" y="3205163"/>
          <p14:tracePt t="29847" x="5776913" y="3251200"/>
          <p14:tracePt t="29863" x="5803900" y="3259138"/>
          <p14:tracePt t="29880" x="5822950" y="3268663"/>
          <p14:tracePt t="30016" x="5813425" y="3276600"/>
          <p14:tracePt t="30033" x="5803900" y="3276600"/>
          <p14:tracePt t="30049" x="5786438" y="3276600"/>
          <p14:tracePt t="30056" x="5768975" y="3276600"/>
          <p14:tracePt t="30064" x="5741988" y="3276600"/>
          <p14:tracePt t="30079" x="5688013" y="3286125"/>
          <p14:tracePt t="30097" x="5653088" y="3295650"/>
          <p14:tracePt t="30113" x="5626100" y="3313113"/>
          <p14:tracePt t="30130" x="5608638" y="3322638"/>
          <p14:tracePt t="30147" x="5589588" y="3340100"/>
          <p14:tracePt t="30163" x="5572125" y="3367088"/>
          <p14:tracePt t="30180" x="5562600" y="3394075"/>
          <p14:tracePt t="30196" x="5545138" y="3438525"/>
          <p14:tracePt t="30213" x="5527675" y="3490913"/>
          <p14:tracePt t="30231" x="5518150" y="3536950"/>
          <p14:tracePt t="30247" x="5518150" y="3581400"/>
          <p14:tracePt t="30263" x="5518150" y="3598863"/>
          <p14:tracePt t="30280" x="5527675" y="3643313"/>
          <p14:tracePt t="30297" x="5545138" y="3679825"/>
          <p14:tracePt t="30313" x="5572125" y="3724275"/>
          <p14:tracePt t="30330" x="5599113" y="3741738"/>
          <p14:tracePt t="30347" x="5643563" y="3768725"/>
          <p14:tracePt t="30363" x="5697538" y="3786188"/>
          <p14:tracePt t="30380" x="5759450" y="3803650"/>
          <p14:tracePt t="30396" x="5822950" y="3813175"/>
          <p14:tracePt t="30413" x="5867400" y="3822700"/>
          <p14:tracePt t="30430" x="5919788" y="3822700"/>
          <p14:tracePt t="30447" x="5991225" y="3822700"/>
          <p14:tracePt t="30463" x="6018213" y="3822700"/>
          <p14:tracePt t="30480" x="6037263" y="3822700"/>
          <p14:tracePt t="30497" x="6045200" y="3822700"/>
          <p14:tracePt t="30513" x="6054725" y="3813175"/>
          <p14:tracePt t="30544" x="6062663" y="3813175"/>
          <p14:tracePt t="30551" x="6072188" y="3813175"/>
          <p14:tracePt t="30576" x="6081713" y="3813175"/>
          <p14:tracePt t="30584" x="6089650" y="3813175"/>
          <p14:tracePt t="30656" x="6072188" y="3803650"/>
          <p14:tracePt t="30665" x="6054725" y="3786188"/>
          <p14:tracePt t="30671" x="6018213" y="3768725"/>
          <p14:tracePt t="30680" x="5973763" y="3741738"/>
          <p14:tracePt t="30697" x="5929313" y="3724275"/>
          <p14:tracePt t="30730" x="5911850" y="3705225"/>
          <p14:tracePt t="30751" x="5857875" y="3670300"/>
          <p14:tracePt t="30763" x="5840413" y="3652838"/>
          <p14:tracePt t="30780" x="5830888" y="3616325"/>
          <p14:tracePt t="30797" x="5830888" y="3589338"/>
          <p14:tracePt t="30813" x="5732463" y="3633788"/>
          <p14:tracePt t="30830" x="5705475" y="3652838"/>
          <p14:tracePt t="30847" x="5705475" y="3660775"/>
          <p14:tracePt t="30863" x="5732463" y="3660775"/>
          <p14:tracePt t="30879" x="5786438" y="3660775"/>
          <p14:tracePt t="30897" x="5822950" y="3652838"/>
          <p14:tracePt t="30913" x="5929313" y="3608388"/>
          <p14:tracePt t="30930" x="6062663" y="3544888"/>
          <p14:tracePt t="30947" x="6232525" y="3455988"/>
          <p14:tracePt t="30963" x="6446838" y="3322638"/>
          <p14:tracePt t="30980" x="6661150" y="3205163"/>
          <p14:tracePt t="30996" x="6875463" y="3098800"/>
          <p14:tracePt t="31013" x="7062788" y="3027363"/>
          <p14:tracePt t="31030" x="7205663" y="2965450"/>
          <p14:tracePt t="31032" x="7251700" y="2946400"/>
          <p14:tracePt t="31047" x="7358063" y="2911475"/>
          <p14:tracePt t="31063" x="7429500" y="2874963"/>
          <p14:tracePt t="31080" x="7446963" y="2867025"/>
          <p14:tracePt t="31097" x="7456488" y="2867025"/>
          <p14:tracePt t="31167" x="7466013" y="2867025"/>
          <p14:tracePt t="31175" x="7466013" y="2874963"/>
          <p14:tracePt t="31183" x="7466013" y="2901950"/>
          <p14:tracePt t="31196" x="7456488" y="2928938"/>
          <p14:tracePt t="31213" x="7439025" y="3000375"/>
          <p14:tracePt t="31230" x="7375525" y="3098800"/>
          <p14:tracePt t="31246" x="7304088" y="3224213"/>
          <p14:tracePt t="31263" x="7232650" y="3286125"/>
          <p14:tracePt t="31280" x="7188200" y="3330575"/>
          <p14:tracePt t="31296" x="7134225" y="3348038"/>
          <p14:tracePt t="31313" x="7089775" y="3367088"/>
          <p14:tracePt t="31329" x="7045325" y="3367088"/>
          <p14:tracePt t="31346" x="6991350" y="3367088"/>
          <p14:tracePt t="31363" x="6965950" y="3367088"/>
          <p14:tracePt t="31380" x="6938963" y="3367088"/>
          <p14:tracePt t="31396" x="6929438" y="3367088"/>
          <p14:tracePt t="31413" x="6911975" y="3367088"/>
          <p14:tracePt t="31430" x="6902450" y="3330575"/>
          <p14:tracePt t="31447" x="6902450" y="3313113"/>
          <p14:tracePt t="31463" x="6902450" y="3205163"/>
          <p14:tracePt t="31480" x="6938963" y="3116263"/>
          <p14:tracePt t="31497" x="6973888" y="3036888"/>
          <p14:tracePt t="31513" x="6991350" y="2965450"/>
          <p14:tracePt t="31530" x="7027863" y="2919413"/>
          <p14:tracePt t="31547" x="7062788" y="2884488"/>
          <p14:tracePt t="31563" x="7081838" y="2857500"/>
          <p14:tracePt t="31580" x="7099300" y="2847975"/>
          <p14:tracePt t="31597" x="7134225" y="2840038"/>
          <p14:tracePt t="31613" x="7161213" y="2840038"/>
          <p14:tracePt t="31630" x="7232650" y="2840038"/>
          <p14:tracePt t="31647" x="7296150" y="2867025"/>
          <p14:tracePt t="31663" x="7385050" y="2901950"/>
          <p14:tracePt t="31680" x="7446963" y="2946400"/>
          <p14:tracePt t="31697" x="7500938" y="3009900"/>
          <p14:tracePt t="31713" x="7527925" y="3071813"/>
          <p14:tracePt t="31730" x="7572375" y="3143250"/>
          <p14:tracePt t="31747" x="7589838" y="3214688"/>
          <p14:tracePt t="31763" x="7589838" y="3268663"/>
          <p14:tracePt t="31780" x="7589838" y="3348038"/>
          <p14:tracePt t="31796" x="7581900" y="3419475"/>
          <p14:tracePt t="31814" x="7554913" y="3482975"/>
          <p14:tracePt t="31831" x="7537450" y="3509963"/>
          <p14:tracePt t="31847" x="7537450" y="3517900"/>
          <p14:tracePt t="31880" x="7545388" y="3544888"/>
          <p14:tracePt t="31897" x="7562850" y="3562350"/>
          <p14:tracePt t="31913" x="7581900" y="3571875"/>
          <p14:tracePt t="31930" x="7626350" y="3589338"/>
          <p14:tracePt t="31947" x="7697788" y="3608388"/>
          <p14:tracePt t="31963" x="7786688" y="3616325"/>
          <p14:tracePt t="31980" x="7867650" y="3616325"/>
          <p14:tracePt t="31997" x="7947025" y="3616325"/>
          <p14:tracePt t="32014" x="8037513" y="3616325"/>
          <p14:tracePt t="32031" x="8153400" y="3616325"/>
          <p14:tracePt t="32047" x="8215313" y="3616325"/>
          <p14:tracePt t="32063" x="8296275" y="3608388"/>
          <p14:tracePt t="32080" x="8348663" y="3581400"/>
          <p14:tracePt t="32097" x="8385175" y="3536950"/>
          <p14:tracePt t="32113" x="8429625" y="3473450"/>
          <p14:tracePt t="32130" x="8474075" y="3384550"/>
          <p14:tracePt t="32147" x="8501063" y="3276600"/>
          <p14:tracePt t="32163" x="8518525" y="3170238"/>
          <p14:tracePt t="32180" x="8518525" y="3089275"/>
          <p14:tracePt t="32196" x="8510588" y="2965450"/>
          <p14:tracePt t="32213" x="8483600" y="2840038"/>
          <p14:tracePt t="32229" x="8466138" y="2759075"/>
          <p14:tracePt t="32247" x="8447088" y="2705100"/>
          <p14:tracePt t="32263" x="8412163" y="2670175"/>
          <p14:tracePt t="32280" x="8367713" y="2652713"/>
          <p14:tracePt t="32297" x="8313738" y="2633663"/>
          <p14:tracePt t="32314" x="8251825" y="2633663"/>
          <p14:tracePt t="32330" x="8143875" y="2652713"/>
          <p14:tracePt t="32346" x="8037513" y="2705100"/>
          <p14:tracePt t="32363" x="7929563" y="2786063"/>
          <p14:tracePt t="32380" x="7858125" y="2867025"/>
          <p14:tracePt t="32397" x="7823200" y="2938463"/>
          <p14:tracePt t="32414" x="7769225" y="3044825"/>
          <p14:tracePt t="32430" x="7759700" y="3133725"/>
          <p14:tracePt t="32447" x="7759700" y="3205163"/>
          <p14:tracePt t="32463" x="7759700" y="3286125"/>
          <p14:tracePt t="32480" x="7786688" y="3375025"/>
          <p14:tracePt t="32497" x="7831138" y="3438525"/>
          <p14:tracePt t="32513" x="7885113" y="3473450"/>
          <p14:tracePt t="32530" x="7956550" y="3509963"/>
          <p14:tracePt t="32547" x="8018463" y="3536950"/>
          <p14:tracePt t="32563" x="8062913" y="3554413"/>
          <p14:tracePt t="32580" x="8089900" y="3562350"/>
          <p14:tracePt t="32597" x="8126413" y="3581400"/>
          <p14:tracePt t="32613" x="8161338" y="3581400"/>
          <p14:tracePt t="32631" x="8259763" y="3598863"/>
          <p14:tracePt t="32646" x="8296275" y="3598863"/>
          <p14:tracePt t="32663" x="8456613" y="3598863"/>
          <p14:tracePt t="32680" x="8528050" y="3598863"/>
          <p14:tracePt t="32697" x="8616950" y="3598863"/>
          <p14:tracePt t="32713" x="8680450" y="3581400"/>
          <p14:tracePt t="32730" x="8742363" y="3554413"/>
          <p14:tracePt t="32747" x="8804275" y="3509963"/>
          <p14:tracePt t="32763" x="8875713" y="3429000"/>
          <p14:tracePt t="32780" x="8929688" y="3340100"/>
          <p14:tracePt t="32797" x="8956675" y="3259138"/>
          <p14:tracePt t="32813" x="8983663" y="3133725"/>
          <p14:tracePt t="32830" x="8991600" y="2990850"/>
          <p14:tracePt t="32847" x="8991600" y="2901950"/>
          <p14:tracePt t="32863" x="8991600" y="2830513"/>
          <p14:tracePt t="32880" x="8991600" y="2786063"/>
          <p14:tracePt t="32897" x="8991600" y="2741613"/>
          <p14:tracePt t="32913" x="8991600" y="2724150"/>
          <p14:tracePt t="32930" x="8991600" y="2714625"/>
          <p14:tracePt t="33065" x="8983663" y="2724150"/>
          <p14:tracePt t="33071" x="8966200" y="2768600"/>
          <p14:tracePt t="33080" x="8947150" y="2822575"/>
          <p14:tracePt t="33097" x="8902700" y="2938463"/>
          <p14:tracePt t="33113" x="8867775" y="3036888"/>
          <p14:tracePt t="33130" x="8831263" y="3133725"/>
          <p14:tracePt t="33147" x="8796338" y="3197225"/>
          <p14:tracePt t="33164" x="8777288" y="3251200"/>
          <p14:tracePt t="33180" x="8769350" y="3268663"/>
          <p14:tracePt t="33197" x="8759825" y="3295650"/>
          <p14:tracePt t="33214" x="8759825" y="3330575"/>
          <p14:tracePt t="33230" x="8759825" y="3384550"/>
          <p14:tracePt t="33247" x="8769350" y="3438525"/>
          <p14:tracePt t="33263" x="8804275" y="3490913"/>
          <p14:tracePt t="33280" x="8840788" y="3544888"/>
          <p14:tracePt t="33296" x="8885238" y="3598863"/>
          <p14:tracePt t="33313" x="8966200" y="3643313"/>
          <p14:tracePt t="33330" x="9082088" y="3687763"/>
          <p14:tracePt t="33346" x="9205913" y="3741738"/>
          <p14:tracePt t="33363" x="9348788" y="3803650"/>
          <p14:tracePt t="33380" x="9483725" y="3848100"/>
          <p14:tracePt t="33397" x="9599613" y="3875088"/>
          <p14:tracePt t="33414" x="9732963" y="3894138"/>
          <p14:tracePt t="33430" x="9831388" y="3884613"/>
          <p14:tracePt t="33446" x="9885363" y="3867150"/>
          <p14:tracePt t="33463" x="10001250" y="3803650"/>
          <p14:tracePt t="33480" x="10055225" y="3759200"/>
          <p14:tracePt t="33497" x="10109200" y="3670300"/>
          <p14:tracePt t="33513" x="10153650" y="3581400"/>
          <p14:tracePt t="33530" x="10188575" y="3473450"/>
          <p14:tracePt t="33546" x="10198100" y="3384550"/>
          <p14:tracePt t="33563" x="10198100" y="3295650"/>
          <p14:tracePt t="33580" x="10198100" y="3170238"/>
          <p14:tracePt t="33597" x="10198100" y="3089275"/>
          <p14:tracePt t="33614" x="10180638" y="2982913"/>
          <p14:tracePt t="33630" x="10153650" y="2911475"/>
          <p14:tracePt t="33646" x="10134600" y="2884488"/>
          <p14:tracePt t="33663" x="10099675" y="2803525"/>
          <p14:tracePt t="33680" x="10063163" y="2759075"/>
          <p14:tracePt t="33697" x="10028238" y="2724150"/>
          <p14:tracePt t="33713" x="9966325" y="2670175"/>
          <p14:tracePt t="33730" x="9894888" y="2616200"/>
          <p14:tracePt t="33747" x="9813925" y="2571750"/>
          <p14:tracePt t="33763" x="9752013" y="2544763"/>
          <p14:tracePt t="33780" x="9680575" y="2527300"/>
          <p14:tracePt t="33797" x="9626600" y="2509838"/>
          <p14:tracePt t="33814" x="9528175" y="2500313"/>
          <p14:tracePt t="33831" x="9429750" y="2500313"/>
          <p14:tracePt t="33846" x="9367838" y="2500313"/>
          <p14:tracePt t="33863" x="9188450" y="2509838"/>
          <p14:tracePt t="33880" x="9045575" y="2544763"/>
          <p14:tracePt t="33896" x="8894763" y="2625725"/>
          <p14:tracePt t="33913" x="8751888" y="2705100"/>
          <p14:tracePt t="33930" x="8634413" y="2813050"/>
          <p14:tracePt t="33947" x="8537575" y="2919413"/>
          <p14:tracePt t="33963" x="8447088" y="3054350"/>
          <p14:tracePt t="33980" x="8385175" y="3197225"/>
          <p14:tracePt t="33997" x="8331200" y="3330575"/>
          <p14:tracePt t="34014" x="8259763" y="3527425"/>
          <p14:tracePt t="34030" x="8259763" y="3616325"/>
          <p14:tracePt t="34046" x="8259763" y="3670300"/>
          <p14:tracePt t="34049" x="8259763" y="3714750"/>
          <p14:tracePt t="34063" x="8304213" y="3786188"/>
          <p14:tracePt t="34080" x="8367713" y="3867150"/>
          <p14:tracePt t="34097" x="8420100" y="3911600"/>
          <p14:tracePt t="34113" x="8466138" y="3946525"/>
          <p14:tracePt t="34130" x="8518525" y="3990975"/>
          <p14:tracePt t="34147" x="8599488" y="4044950"/>
          <p14:tracePt t="34163" x="8724900" y="4098925"/>
          <p14:tracePt t="34180" x="8867775" y="4170363"/>
          <p14:tracePt t="34197" x="9001125" y="4205288"/>
          <p14:tracePt t="34214" x="9117013" y="4224338"/>
          <p14:tracePt t="34230" x="9259888" y="4224338"/>
          <p14:tracePt t="34246" x="9323388" y="4224338"/>
          <p14:tracePt t="34263" x="9518650" y="4214813"/>
          <p14:tracePt t="34280" x="9626600" y="4187825"/>
          <p14:tracePt t="34297" x="9759950" y="4125913"/>
          <p14:tracePt t="34313" x="9902825" y="4027488"/>
          <p14:tracePt t="34330" x="9983788" y="3946525"/>
          <p14:tracePt t="34347" x="10045700" y="3840163"/>
          <p14:tracePt t="34363" x="10072688" y="3759200"/>
          <p14:tracePt t="34379" x="10090150" y="3652838"/>
          <p14:tracePt t="34396" x="10090150" y="3554413"/>
          <p14:tracePt t="34413" x="10082213" y="3455988"/>
          <p14:tracePt t="34430" x="10045700" y="3348038"/>
          <p14:tracePt t="34446" x="10028238" y="3286125"/>
          <p14:tracePt t="34463" x="10010775" y="3251200"/>
          <p14:tracePt t="34480" x="9991725" y="3224213"/>
          <p14:tracePt t="34497" x="9966325" y="3214688"/>
          <p14:tracePt t="34513" x="9929813" y="3205163"/>
          <p14:tracePt t="34530" x="9885363" y="3197225"/>
          <p14:tracePt t="34546" x="9804400" y="3197225"/>
          <p14:tracePt t="34563" x="9644063" y="3160713"/>
          <p14:tracePt t="34580" x="9501188" y="3125788"/>
          <p14:tracePt t="34597" x="9385300" y="3108325"/>
          <p14:tracePt t="34613" x="9340850" y="3098800"/>
          <p14:tracePt t="34630" x="9331325" y="3098800"/>
          <p14:tracePt t="34751" x="9323388" y="3098800"/>
          <p14:tracePt t="34887" x="9323388" y="3108325"/>
          <p14:tracePt t="34895" x="9331325" y="3108325"/>
          <p14:tracePt t="34903" x="9348788" y="3125788"/>
          <p14:tracePt t="34913" x="9375775" y="3133725"/>
          <p14:tracePt t="34930" x="9420225" y="3160713"/>
          <p14:tracePt t="34947" x="9483725" y="3179763"/>
          <p14:tracePt t="34963" x="9537700" y="3187700"/>
          <p14:tracePt t="34980" x="9572625" y="3187700"/>
          <p14:tracePt t="34997" x="9582150" y="3187700"/>
          <p14:tracePt t="35013" x="9582150" y="3179763"/>
          <p14:tracePt t="35030" x="9582150" y="3170238"/>
          <p14:tracePt t="35047" x="9582150" y="3160713"/>
          <p14:tracePt t="35176" x="9572625" y="3160713"/>
          <p14:tracePt t="35191" x="9555163" y="3152775"/>
          <p14:tracePt t="35200" x="9528175" y="3143250"/>
          <p14:tracePt t="35207" x="9510713" y="3143250"/>
          <p14:tracePt t="35216" x="9474200" y="3143250"/>
          <p14:tracePt t="35230" x="9456738" y="3143250"/>
          <p14:tracePt t="35246" x="9367838" y="3125788"/>
          <p14:tracePt t="35263" x="9323388" y="3125788"/>
          <p14:tracePt t="35280" x="9286875" y="3125788"/>
          <p14:tracePt t="35297" x="9215438" y="3133725"/>
          <p14:tracePt t="35313" x="9109075" y="3152775"/>
          <p14:tracePt t="35330" x="8947150" y="3197225"/>
          <p14:tracePt t="35346" x="8732838" y="3232150"/>
          <p14:tracePt t="35363" x="8510588" y="3286125"/>
          <p14:tracePt t="35380" x="8304213" y="3322638"/>
          <p14:tracePt t="35397" x="8134350" y="3348038"/>
          <p14:tracePt t="35414" x="7894638" y="3402013"/>
          <p14:tracePt t="35430" x="7769225" y="3429000"/>
          <p14:tracePt t="35446" x="7697788" y="3438525"/>
          <p14:tracePt t="35463" x="7510463" y="3473450"/>
          <p14:tracePt t="35480" x="7394575" y="3490913"/>
          <p14:tracePt t="35496" x="7259638" y="3517900"/>
          <p14:tracePt t="35513" x="7099300" y="3562350"/>
          <p14:tracePt t="35530" x="6965950" y="3598863"/>
          <p14:tracePt t="35546" x="6884988" y="3625850"/>
          <p14:tracePt t="35550" x="6858000" y="3643313"/>
          <p14:tracePt t="35563" x="6840538" y="3652838"/>
          <p14:tracePt t="35579" x="6796088" y="3679825"/>
          <p14:tracePt t="35596" x="6715125" y="3741738"/>
          <p14:tracePt t="35614" x="6537325" y="3840163"/>
          <p14:tracePt t="35630" x="6446838" y="3902075"/>
          <p14:tracePt t="35647" x="6384925" y="3938588"/>
          <p14:tracePt t="35663" x="6340475" y="3965575"/>
          <p14:tracePt t="35680" x="6330950" y="3973513"/>
          <p14:tracePt t="35697" x="6330950" y="3983038"/>
          <p14:tracePt t="35713" x="6323013" y="3990975"/>
          <p14:tracePt t="35730" x="6313488" y="3990975"/>
          <p14:tracePt t="35746" x="6296025" y="4010025"/>
          <p14:tracePt t="35763" x="6269038" y="4027488"/>
          <p14:tracePt t="35780" x="6269038" y="4037013"/>
          <p14:tracePt t="35797" x="6259513" y="4037013"/>
          <p14:tracePt t="35814" x="6232525" y="4044950"/>
          <p14:tracePt t="35830" x="6224588" y="4054475"/>
          <p14:tracePt t="35847" x="6205538" y="4054475"/>
          <p14:tracePt t="35863" x="6197600" y="4062413"/>
          <p14:tracePt t="35880" x="6188075" y="4071938"/>
          <p14:tracePt t="35897" x="6170613" y="4071938"/>
          <p14:tracePt t="36055" x="6161088" y="4081463"/>
          <p14:tracePt t="36071" x="6153150" y="4089400"/>
          <p14:tracePt t="36079" x="6143625" y="4089400"/>
          <p14:tracePt t="36087" x="6126163" y="4098925"/>
          <p14:tracePt t="36096" x="6089650" y="4116388"/>
          <p14:tracePt t="36113" x="6045200" y="4133850"/>
          <p14:tracePt t="36130" x="6010275" y="4143375"/>
          <p14:tracePt t="36147" x="5983288" y="4152900"/>
          <p14:tracePt t="36163" x="5965825" y="4160838"/>
          <p14:tracePt t="36255" x="5956300" y="4160838"/>
          <p14:tracePt t="36271" x="5946775" y="4170363"/>
          <p14:tracePt t="36311" x="5938838" y="4187825"/>
          <p14:tracePt t="36335" x="5929313" y="4197350"/>
          <p14:tracePt t="36791" x="5965825" y="4205288"/>
          <p14:tracePt t="36800" x="5983288" y="4205288"/>
          <p14:tracePt t="36807" x="6000750" y="4205288"/>
          <p14:tracePt t="36816" x="6027738" y="4205288"/>
          <p14:tracePt t="36830" x="6054725" y="4205288"/>
          <p14:tracePt t="36846" x="6081713" y="4205288"/>
          <p14:tracePt t="36863" x="6099175" y="4205288"/>
          <p14:tracePt t="36897" x="6116638" y="4205288"/>
          <p14:tracePt t="36913" x="6153150" y="4205288"/>
          <p14:tracePt t="36930" x="6197600" y="4205288"/>
          <p14:tracePt t="36947" x="6215063" y="4205288"/>
          <p14:tracePt t="36963" x="6242050" y="4205288"/>
          <p14:tracePt t="36980" x="6251575" y="4205288"/>
          <p14:tracePt t="37014" x="6259513" y="4205288"/>
          <p14:tracePt t="37030" x="6276975" y="4205288"/>
          <p14:tracePt t="37046" x="6303963" y="4197350"/>
          <p14:tracePt t="37064" x="6313488" y="4197350"/>
          <p14:tracePt t="37080" x="6323013" y="4197350"/>
          <p14:tracePt t="37319" x="6323013" y="4187825"/>
          <p14:tracePt t="37327" x="6313488" y="4187825"/>
          <p14:tracePt t="37335" x="6296025" y="4179888"/>
          <p14:tracePt t="37347" x="6276975" y="4170363"/>
          <p14:tracePt t="37367" x="6269038" y="4170363"/>
          <p14:tracePt t="37464" x="6259513" y="4170363"/>
          <p14:tracePt t="38039" x="6251575" y="4170363"/>
          <p14:tracePt t="38063" x="6232525" y="4170363"/>
          <p14:tracePt t="38070" x="6197600" y="4160838"/>
          <p14:tracePt t="38080" x="6170613" y="4152900"/>
          <p14:tracePt t="38097" x="6143625" y="4143375"/>
          <p14:tracePt t="38113" x="6126163" y="4133850"/>
          <p14:tracePt t="38130" x="6099175" y="4133850"/>
          <p14:tracePt t="38147" x="6089650" y="4125913"/>
          <p14:tracePt t="38180" x="6081713" y="4125913"/>
          <p14:tracePt t="38198" x="6054725" y="4125913"/>
          <p14:tracePt t="38213" x="6045200" y="4116388"/>
          <p14:tracePt t="38335" x="6054725" y="4116388"/>
          <p14:tracePt t="38343" x="6099175" y="4116388"/>
          <p14:tracePt t="38351" x="6153150" y="4125913"/>
          <p14:tracePt t="38363" x="6205538" y="4143375"/>
          <p14:tracePt t="38380" x="6276975" y="4152900"/>
          <p14:tracePt t="38398" x="6384925" y="4152900"/>
          <p14:tracePt t="38414" x="6446838" y="4170363"/>
          <p14:tracePt t="38430" x="6465888" y="4179888"/>
          <p14:tracePt t="38446" x="6554788" y="4187825"/>
          <p14:tracePt t="38463" x="6634163" y="4187825"/>
          <p14:tracePt t="38480" x="6751638" y="4187825"/>
          <p14:tracePt t="38497" x="6858000" y="4187825"/>
          <p14:tracePt t="38513" x="6991350" y="4187825"/>
          <p14:tracePt t="38530" x="7116763" y="4187825"/>
          <p14:tracePt t="38547" x="7215188" y="4187825"/>
          <p14:tracePt t="38563" x="7323138" y="4187825"/>
          <p14:tracePt t="38580" x="7419975" y="4187825"/>
          <p14:tracePt t="38584" x="7473950" y="4187825"/>
          <p14:tracePt t="38597" x="7562850" y="4187825"/>
          <p14:tracePt t="38614" x="7616825" y="4187825"/>
          <p14:tracePt t="38630" x="7751763" y="4187825"/>
          <p14:tracePt t="38647" x="7777163" y="4187825"/>
          <p14:tracePt t="38663" x="7804150" y="4187825"/>
          <p14:tracePt t="38680" x="7823200" y="4187825"/>
          <p14:tracePt t="38697" x="7831138" y="4187825"/>
          <p14:tracePt t="38713" x="7867650" y="4187825"/>
          <p14:tracePt t="38730" x="7894638" y="4187825"/>
          <p14:tracePt t="38747" x="7920038" y="4187825"/>
          <p14:tracePt t="38763" x="7956550" y="4187825"/>
          <p14:tracePt t="38780" x="7983538" y="4187825"/>
          <p14:tracePt t="38797" x="8010525" y="4187825"/>
          <p14:tracePt t="38814" x="8037513" y="4187825"/>
          <p14:tracePt t="38830" x="8054975" y="4187825"/>
          <p14:tracePt t="38846" x="8072438" y="4179888"/>
          <p14:tracePt t="38863" x="8081963" y="4152900"/>
          <p14:tracePt t="38880" x="8081963" y="4133850"/>
          <p14:tracePt t="38896" x="8099425" y="4089400"/>
          <p14:tracePt t="38913" x="8099425" y="4062413"/>
          <p14:tracePt t="38930" x="8099425" y="4037013"/>
          <p14:tracePt t="38946" x="8089900" y="4017963"/>
          <p14:tracePt t="38963" x="8062913" y="3990975"/>
          <p14:tracePt t="38980" x="8045450" y="3965575"/>
          <p14:tracePt t="38997" x="7983538" y="3929063"/>
          <p14:tracePt t="39013" x="7939088" y="3902075"/>
          <p14:tracePt t="39030" x="7902575" y="3894138"/>
          <p14:tracePt t="39046" x="7848600" y="3875088"/>
          <p14:tracePt t="39063" x="7804150" y="3857625"/>
          <p14:tracePt t="39080" x="7769225" y="3840163"/>
          <p14:tracePt t="39097" x="7715250" y="3822700"/>
          <p14:tracePt t="39113" x="7643813" y="3813175"/>
          <p14:tracePt t="39131" x="7599363" y="3803650"/>
          <p14:tracePt t="39146" x="7527925" y="3786188"/>
          <p14:tracePt t="39163" x="7483475" y="3786188"/>
          <p14:tracePt t="39180" x="7439025" y="3786188"/>
          <p14:tracePt t="39197" x="7367588" y="3786188"/>
          <p14:tracePt t="39214" x="7331075" y="3786188"/>
          <p14:tracePt t="39230" x="7323138" y="3786188"/>
          <p14:tracePt t="39246" x="7269163" y="3786188"/>
          <p14:tracePt t="39263" x="7232650" y="3786188"/>
          <p14:tracePt t="39280" x="7197725" y="3786188"/>
          <p14:tracePt t="39297" x="7161213" y="3776663"/>
          <p14:tracePt t="39313" x="7116763" y="3768725"/>
          <p14:tracePt t="39330" x="7072313" y="3751263"/>
          <p14:tracePt t="39346" x="7027863" y="3732213"/>
          <p14:tracePt t="39363" x="6991350" y="3724275"/>
          <p14:tracePt t="39380" x="6946900" y="3705225"/>
          <p14:tracePt t="39397" x="6875463" y="3687763"/>
          <p14:tracePt t="39413" x="6823075" y="3679825"/>
          <p14:tracePt t="39430" x="6751638" y="3670300"/>
          <p14:tracePt t="39447" x="6697663" y="3660775"/>
          <p14:tracePt t="39463" x="6634163" y="3660775"/>
          <p14:tracePt t="39480" x="6572250" y="3660775"/>
          <p14:tracePt t="39497" x="6518275" y="3660775"/>
          <p14:tracePt t="39513" x="6465888" y="3660775"/>
          <p14:tracePt t="39530" x="6402388" y="3660775"/>
          <p14:tracePt t="39547" x="6340475" y="3660775"/>
          <p14:tracePt t="39563" x="6276975" y="3660775"/>
          <p14:tracePt t="39580" x="6242050" y="3660775"/>
          <p14:tracePt t="39598" x="6180138" y="3660775"/>
          <p14:tracePt t="39614" x="6116638" y="3660775"/>
          <p14:tracePt t="39630" x="6081713" y="3660775"/>
          <p14:tracePt t="39646" x="6027738" y="3660775"/>
          <p14:tracePt t="39663" x="5973763" y="3660775"/>
          <p14:tracePt t="39680" x="5956300" y="3660775"/>
          <p14:tracePt t="39697" x="5938838" y="3670300"/>
          <p14:tracePt t="39713" x="5929313" y="3670300"/>
          <p14:tracePt t="39730" x="5902325" y="3679825"/>
          <p14:tracePt t="39747" x="5875338" y="3679825"/>
          <p14:tracePt t="39763" x="5840413" y="3679825"/>
          <p14:tracePt t="39780" x="5813425" y="3679825"/>
          <p14:tracePt t="39797" x="5803900" y="3687763"/>
          <p14:tracePt t="39814" x="5768975" y="3697288"/>
          <p14:tracePt t="40247" x="5795963" y="3705225"/>
          <p14:tracePt t="40254" x="5875338" y="3724275"/>
          <p14:tracePt t="40263" x="5956300" y="3741738"/>
          <p14:tracePt t="40280" x="6037263" y="3759200"/>
          <p14:tracePt t="40297" x="6072188" y="3768725"/>
          <p14:tracePt t="40313" x="6108700" y="3795713"/>
          <p14:tracePt t="40330" x="6153150" y="3803650"/>
          <p14:tracePt t="40347" x="6197600" y="3813175"/>
          <p14:tracePt t="40363" x="6215063" y="3822700"/>
          <p14:tracePt t="40380" x="6251575" y="3840163"/>
          <p14:tracePt t="40397" x="6313488" y="3857625"/>
          <p14:tracePt t="40413" x="6375400" y="3884613"/>
          <p14:tracePt t="40430" x="6411913" y="3894138"/>
          <p14:tracePt t="40446" x="6429375" y="3902075"/>
          <p14:tracePt t="40463" x="6446838" y="3911600"/>
          <p14:tracePt t="40480" x="6456363" y="3911600"/>
          <p14:tracePt t="40558" x="6465888" y="3919538"/>
          <p14:tracePt t="40567" x="6473825" y="3919538"/>
          <p14:tracePt t="40574" x="6483350" y="3929063"/>
          <p14:tracePt t="40583" x="6491288" y="3938588"/>
          <p14:tracePt t="40597" x="6537325" y="3973513"/>
          <p14:tracePt t="40613" x="6562725" y="4000500"/>
          <p14:tracePt t="40630" x="6589713" y="4017963"/>
          <p14:tracePt t="40646" x="6608763" y="4037013"/>
          <p14:tracePt t="40663" x="6616700" y="4054475"/>
          <p14:tracePt t="41023" x="6626225" y="4062413"/>
          <p14:tracePt t="41038" x="6643688" y="4062413"/>
          <p14:tracePt t="41065" x="6697663" y="4017963"/>
          <p14:tracePt t="41086" x="6715125" y="4010025"/>
          <p14:tracePt t="41094" x="6724650" y="4010025"/>
          <p14:tracePt t="41101" x="6724650" y="4000500"/>
          <p14:tracePt t="41117" x="6732588" y="3990975"/>
          <p14:tracePt t="41130" x="6742113" y="3983038"/>
          <p14:tracePt t="41147" x="6742113" y="3973513"/>
          <p14:tracePt t="41163" x="6742113" y="3965575"/>
          <p14:tracePt t="41180" x="6742113" y="3956050"/>
          <p14:tracePt t="41196" x="6751638" y="3956050"/>
          <p14:tracePt t="41215" x="6751638" y="3946525"/>
          <p14:tracePt t="41606" x="6751638" y="3956050"/>
          <p14:tracePt t="41632" x="6751638" y="3965575"/>
          <p14:tracePt t="41639" x="6751638" y="3973513"/>
          <p14:tracePt t="41647" x="6751638" y="3983038"/>
          <p14:tracePt t="41663" x="6751638" y="3990975"/>
          <p14:tracePt t="41680" x="6751638" y="4010025"/>
          <p14:tracePt t="41697" x="6751638" y="4017963"/>
          <p14:tracePt t="41713" x="6759575" y="4037013"/>
          <p14:tracePt t="41734" x="6759575" y="4044950"/>
          <p14:tracePt t="41746" x="6759575" y="4054475"/>
          <p14:tracePt t="41763" x="6759575" y="4062413"/>
          <p14:tracePt t="41780" x="6759575" y="4071938"/>
          <p14:tracePt t="41855" x="6759575" y="4081463"/>
          <p14:tracePt t="41871" x="6769100" y="4089400"/>
          <p14:tracePt t="41879" x="6769100" y="4098925"/>
          <p14:tracePt t="41886" x="6777038" y="4098925"/>
          <p14:tracePt t="41902" x="6786563" y="4098925"/>
          <p14:tracePt t="41951" x="6796088" y="4098925"/>
          <p14:tracePt t="41958" x="6813550" y="4098925"/>
          <p14:tracePt t="41967" x="6840538" y="4108450"/>
          <p14:tracePt t="41980" x="6848475" y="4116388"/>
          <p14:tracePt t="41997" x="6875463" y="4116388"/>
          <p14:tracePt t="42013" x="6911975" y="4116388"/>
          <p14:tracePt t="42030" x="6929438" y="4116388"/>
          <p14:tracePt t="42046" x="6938963" y="4116388"/>
          <p14:tracePt t="42063" x="6946900" y="4116388"/>
          <p14:tracePt t="42097" x="6965950" y="4108450"/>
          <p14:tracePt t="42135" x="6973888" y="4108450"/>
          <p14:tracePt t="42147" x="6983413" y="4098925"/>
          <p14:tracePt t="42168" x="6991350" y="4089400"/>
          <p14:tracePt t="42183" x="7000875" y="4081463"/>
          <p14:tracePt t="42197" x="7010400" y="4062413"/>
          <p14:tracePt t="42230" x="7018338" y="4062413"/>
          <p14:tracePt t="42246" x="7018338" y="4054475"/>
          <p14:tracePt t="42278" x="7018338" y="4044950"/>
          <p14:tracePt t="42358" x="7018338" y="4037013"/>
          <p14:tracePt t="42542" x="7018338" y="4027488"/>
          <p14:tracePt t="42550" x="7018338" y="4017963"/>
          <p14:tracePt t="42589" x="7027863" y="4010025"/>
          <p14:tracePt t="42653" x="7037388" y="4010025"/>
          <p14:tracePt t="42662" x="7045325" y="4010025"/>
          <p14:tracePt t="42670" x="7062788" y="4010025"/>
          <p14:tracePt t="42680" x="7089775" y="4010025"/>
          <p14:tracePt t="42697" x="7134225" y="4010025"/>
          <p14:tracePt t="42713" x="7180263" y="4027488"/>
          <p14:tracePt t="42730" x="7224713" y="4027488"/>
          <p14:tracePt t="42747" x="7269163" y="4027488"/>
          <p14:tracePt t="42763" x="7323138" y="4037013"/>
          <p14:tracePt t="42780" x="7375525" y="4037013"/>
          <p14:tracePt t="42797" x="7491413" y="4037013"/>
          <p14:tracePt t="42813" x="7527925" y="4037013"/>
          <p14:tracePt t="42830" x="7626350" y="4037013"/>
          <p14:tracePt t="42846" x="7688263" y="4037013"/>
          <p14:tracePt t="42863" x="7759700" y="4037013"/>
          <p14:tracePt t="42880" x="7804150" y="4037013"/>
          <p14:tracePt t="42897" x="7858125" y="4027488"/>
          <p14:tracePt t="42913" x="7894638" y="4010025"/>
          <p14:tracePt t="42930" x="7902575" y="4010025"/>
          <p14:tracePt t="42947" x="7920038" y="4000500"/>
          <p14:tracePt t="42963" x="7929563" y="3990975"/>
          <p14:tracePt t="42980" x="7939088" y="3983038"/>
          <p14:tracePt t="42997" x="7947025" y="3973513"/>
          <p14:tracePt t="43013" x="7966075" y="3938588"/>
          <p14:tracePt t="43029" x="7991475" y="3884613"/>
          <p14:tracePt t="43046" x="7991475" y="3875088"/>
          <p14:tracePt t="43063" x="7991475" y="3848100"/>
          <p14:tracePt t="43080" x="7991475" y="3830638"/>
          <p14:tracePt t="43097" x="7991475" y="3822700"/>
          <p14:tracePt t="43113" x="7991475" y="3813175"/>
          <p14:tracePt t="43130" x="7991475" y="3803650"/>
          <p14:tracePt t="43146" x="7991475" y="3776663"/>
          <p14:tracePt t="43150" x="7983538" y="3768725"/>
          <p14:tracePt t="43166" x="7983538" y="3759200"/>
          <p14:tracePt t="43199" x="7974013" y="3759200"/>
          <p14:tracePt t="44231" x="7966075" y="3759200"/>
          <p14:tracePt t="44238" x="7947025" y="3759200"/>
          <p14:tracePt t="44247" x="7929563" y="3759200"/>
          <p14:tracePt t="44263" x="7885113" y="3759200"/>
          <p14:tracePt t="44280" x="7848600" y="3759200"/>
          <p14:tracePt t="44297" x="7813675" y="3759200"/>
          <p14:tracePt t="44313" x="7796213" y="3759200"/>
          <p14:tracePt t="44330" x="7786688" y="3759200"/>
          <p14:tracePt t="44347" x="7759700" y="3751263"/>
          <p14:tracePt t="44364" x="7715250" y="3741738"/>
          <p14:tracePt t="44381" x="7616825" y="3714750"/>
          <p14:tracePt t="44397" x="7562850" y="3705225"/>
          <p14:tracePt t="44413" x="7500938" y="3697288"/>
          <p14:tracePt t="44430" x="7456488" y="3679825"/>
          <p14:tracePt t="44446" x="7419975" y="3679825"/>
          <p14:tracePt t="44463" x="7348538" y="3652838"/>
          <p14:tracePt t="44479" x="7269163" y="3616325"/>
          <p14:tracePt t="44496" x="7116763" y="3571875"/>
          <p14:tracePt t="44513" x="6929438" y="3527425"/>
          <p14:tracePt t="44529" x="6732588" y="3490913"/>
          <p14:tracePt t="44546" x="6554788" y="3446463"/>
          <p14:tracePt t="44563" x="6357938" y="3419475"/>
          <p14:tracePt t="44579" x="6188075" y="3384550"/>
          <p14:tracePt t="44596" x="5991225" y="3340100"/>
          <p14:tracePt t="44613" x="5688013" y="3286125"/>
          <p14:tracePt t="44629" x="5510213" y="3268663"/>
          <p14:tracePt t="44646" x="5340350" y="3259138"/>
          <p14:tracePt t="44663" x="5160963" y="3241675"/>
          <p14:tracePt t="44679" x="5054600" y="3232150"/>
          <p14:tracePt t="44696" x="4983163" y="3232150"/>
          <p14:tracePt t="44713" x="4938713" y="3232150"/>
          <p14:tracePt t="44730" x="4911725" y="3232150"/>
          <p14:tracePt t="44747" x="4848225" y="3232150"/>
          <p14:tracePt t="44763" x="4759325" y="3232150"/>
          <p14:tracePt t="44780" x="4714875" y="3232150"/>
          <p14:tracePt t="44797" x="4670425" y="3232150"/>
          <p14:tracePt t="44813" x="4633913" y="3232150"/>
          <p14:tracePt t="44830" x="4608513" y="3232150"/>
          <p14:tracePt t="44846" x="4581525" y="3241675"/>
          <p14:tracePt t="44863" x="4518025" y="3241675"/>
          <p14:tracePt t="44880" x="4456113" y="3241675"/>
          <p14:tracePt t="44896" x="4411663" y="3241675"/>
          <p14:tracePt t="44913" x="4375150" y="3241675"/>
          <p14:tracePt t="44930" x="4357688" y="3241675"/>
          <p14:tracePt t="45126" x="4357688" y="3251200"/>
          <p14:tracePt t="45134" x="4357688" y="3259138"/>
          <p14:tracePt t="45151" x="4375150" y="3268663"/>
          <p14:tracePt t="45159" x="4384675" y="3268663"/>
          <p14:tracePt t="45166" x="4394200" y="3276600"/>
          <p14:tracePt t="45181" x="4411663" y="3286125"/>
          <p14:tracePt t="45197" x="4429125" y="3303588"/>
          <p14:tracePt t="45213" x="4438650" y="3313113"/>
          <p14:tracePt t="45271" x="4446588" y="3322638"/>
          <p14:tracePt t="45278" x="4456113" y="3330575"/>
          <p14:tracePt t="45286" x="4473575" y="3340100"/>
          <p14:tracePt t="45297" x="4500563" y="3348038"/>
          <p14:tracePt t="45313" x="4537075" y="3357563"/>
          <p14:tracePt t="45330" x="4572000" y="3375025"/>
          <p14:tracePt t="45347" x="4581525" y="3384550"/>
          <p14:tracePt t="45363" x="4589463" y="3384550"/>
          <p14:tracePt t="45380" x="4598988" y="3394075"/>
          <p14:tracePt t="45397" x="4633913" y="3402013"/>
          <p14:tracePt t="45413" x="4687888" y="3402013"/>
          <p14:tracePt t="45430" x="4741863" y="3402013"/>
          <p14:tracePt t="45447" x="4803775" y="3402013"/>
          <p14:tracePt t="45463" x="4867275" y="3402013"/>
          <p14:tracePt t="45480" x="4965700" y="3419475"/>
          <p14:tracePt t="45496" x="5072063" y="3438525"/>
          <p14:tracePt t="45513" x="5180013" y="3438525"/>
          <p14:tracePt t="45529" x="5348288" y="3438525"/>
          <p14:tracePt t="45546" x="5518150" y="3438525"/>
          <p14:tracePt t="45563" x="5688013" y="3438525"/>
          <p14:tracePt t="45580" x="5857875" y="3438525"/>
          <p14:tracePt t="45596" x="6000750" y="3438525"/>
          <p14:tracePt t="45613" x="6232525" y="3490913"/>
          <p14:tracePt t="45629" x="6367463" y="3536950"/>
          <p14:tracePt t="45646" x="6510338" y="3589338"/>
          <p14:tracePt t="45663" x="6634163" y="3633788"/>
          <p14:tracePt t="45680" x="6724650" y="3670300"/>
          <p14:tracePt t="45697" x="6813550" y="3714750"/>
          <p14:tracePt t="45713" x="6867525" y="3759200"/>
          <p14:tracePt t="45730" x="6919913" y="3786188"/>
          <p14:tracePt t="45746" x="6956425" y="3813175"/>
          <p14:tracePt t="45763" x="7000875" y="3848100"/>
          <p14:tracePt t="45780" x="7089775" y="3911600"/>
          <p14:tracePt t="45797" x="7134225" y="3956050"/>
          <p14:tracePt t="45813" x="7188200" y="3983038"/>
          <p14:tracePt t="45830" x="7242175" y="4017963"/>
          <p14:tracePt t="45847" x="7286625" y="4054475"/>
          <p14:tracePt t="45863" x="7304088" y="4071938"/>
          <p14:tracePt t="46021" x="7304088" y="4081463"/>
          <p14:tracePt t="46030" x="7286625" y="4081463"/>
          <p14:tracePt t="46038" x="7269163" y="4071938"/>
          <p14:tracePt t="46046" x="7232650" y="4054475"/>
          <p14:tracePt t="46063" x="7161213" y="4010025"/>
          <p14:tracePt t="46080" x="7108825" y="3983038"/>
          <p14:tracePt t="46097" x="7062788" y="3956050"/>
          <p14:tracePt t="46113" x="7000875" y="3938588"/>
          <p14:tracePt t="46130" x="6946900" y="3902075"/>
          <p14:tracePt t="46147" x="6848475" y="3840163"/>
          <p14:tracePt t="46163" x="6724650" y="3786188"/>
          <p14:tracePt t="46181" x="6510338" y="3697288"/>
          <p14:tracePt t="46197" x="6367463" y="3643313"/>
          <p14:tracePt t="46213" x="6251575" y="3598863"/>
          <p14:tracePt t="46230" x="6134100" y="3544888"/>
          <p14:tracePt t="46247" x="5973763" y="3500438"/>
          <p14:tracePt t="46263" x="5830888" y="3455988"/>
          <p14:tracePt t="46280" x="5688013" y="3419475"/>
          <p14:tracePt t="46297" x="5554663" y="3384550"/>
          <p14:tracePt t="46313" x="5438775" y="3357563"/>
          <p14:tracePt t="46330" x="5348288" y="3340100"/>
          <p14:tracePt t="46346" x="5268913" y="3322638"/>
          <p14:tracePt t="46363" x="5160963" y="3295650"/>
          <p14:tracePt t="46381" x="5081588" y="3286125"/>
          <p14:tracePt t="46397" x="5037138" y="3276600"/>
          <p14:tracePt t="46413" x="5018088" y="3276600"/>
          <p14:tracePt t="46430" x="4991100" y="3276600"/>
          <p14:tracePt t="46446" x="4929188" y="3268663"/>
          <p14:tracePt t="46463" x="4840288" y="3268663"/>
          <p14:tracePt t="46480" x="4776788" y="3268663"/>
          <p14:tracePt t="46497" x="4714875" y="3259138"/>
          <p14:tracePt t="46513" x="4660900" y="3251200"/>
          <p14:tracePt t="46530" x="4633913" y="3251200"/>
          <p14:tracePt t="46853" x="4679950" y="3251200"/>
          <p14:tracePt t="46861" x="4759325" y="3276600"/>
          <p14:tracePt t="46869" x="4822825" y="3303588"/>
          <p14:tracePt t="46880" x="4867275" y="3322638"/>
          <p14:tracePt t="46897" x="4965700" y="3367088"/>
          <p14:tracePt t="46913" x="5062538" y="3394075"/>
          <p14:tracePt t="46930" x="5170488" y="3419475"/>
          <p14:tracePt t="46947" x="5251450" y="3438525"/>
          <p14:tracePt t="46964" x="5340350" y="3465513"/>
          <p14:tracePt t="46980" x="5500688" y="3490913"/>
          <p14:tracePt t="46996" x="5554663" y="3509963"/>
          <p14:tracePt t="47013" x="5715000" y="3544888"/>
          <p14:tracePt t="47030" x="5822950" y="3571875"/>
          <p14:tracePt t="47047" x="5929313" y="3598863"/>
          <p14:tracePt t="47063" x="6010275" y="3625850"/>
          <p14:tracePt t="47080" x="6089650" y="3660775"/>
          <p14:tracePt t="47097" x="6188075" y="3687763"/>
          <p14:tracePt t="47113" x="6286500" y="3724275"/>
          <p14:tracePt t="47130" x="6375400" y="3759200"/>
          <p14:tracePt t="47147" x="6456363" y="3776663"/>
          <p14:tracePt t="47164" x="6500813" y="3786188"/>
          <p14:tracePt t="47181" x="6554788" y="3803650"/>
          <p14:tracePt t="47196" x="6562725" y="3813175"/>
          <p14:tracePt t="47213" x="6653213" y="3840163"/>
          <p14:tracePt t="47230" x="6697663" y="3867150"/>
          <p14:tracePt t="47247" x="6742113" y="3884613"/>
          <p14:tracePt t="47263" x="6777038" y="3894138"/>
          <p14:tracePt t="47280" x="6796088" y="3902075"/>
          <p14:tracePt t="47406" x="6786563" y="3902075"/>
          <p14:tracePt t="47413" x="6732588" y="3875088"/>
          <p14:tracePt t="47422" x="6643688" y="3830638"/>
          <p14:tracePt t="47430" x="6537325" y="3795713"/>
          <p14:tracePt t="47447" x="6348413" y="3705225"/>
          <p14:tracePt t="47463" x="6180138" y="3633788"/>
          <p14:tracePt t="47480" x="6000750" y="3571875"/>
          <p14:tracePt t="47497" x="5813425" y="3517900"/>
          <p14:tracePt t="47513" x="5616575" y="3482975"/>
          <p14:tracePt t="47530" x="5411788" y="3438525"/>
          <p14:tracePt t="47547" x="5197475" y="3394075"/>
          <p14:tracePt t="47564" x="4902200" y="3340100"/>
          <p14:tracePt t="47580" x="4759325" y="3322638"/>
          <p14:tracePt t="47597" x="4670425" y="3322638"/>
          <p14:tracePt t="47613" x="4643438" y="3322638"/>
          <p14:tracePt t="47630" x="4633913" y="3322638"/>
          <p14:tracePt t="47797" x="4625975" y="3322638"/>
          <p14:tracePt t="47805" x="4608513" y="3313113"/>
          <p14:tracePt t="47813" x="4589463" y="3303588"/>
          <p14:tracePt t="47830" x="4562475" y="3303588"/>
          <p14:tracePt t="47846" x="4545013" y="3303588"/>
          <p14:tracePt t="47863" x="4537075" y="3303588"/>
          <p14:tracePt t="47942" x="4537075" y="3295650"/>
          <p14:tracePt t="47958" x="4537075" y="3276600"/>
          <p14:tracePt t="47967" x="4537075" y="3268663"/>
          <p14:tracePt t="47974" x="4545013" y="3268663"/>
          <p14:tracePt t="48094" x="4537075" y="3268663"/>
          <p14:tracePt t="48102" x="4518025" y="3268663"/>
          <p14:tracePt t="48113" x="4483100" y="3276600"/>
          <p14:tracePt t="48130" x="4367213" y="3313113"/>
          <p14:tracePt t="48147" x="4268788" y="3348038"/>
          <p14:tracePt t="48164" x="4170363" y="3384550"/>
          <p14:tracePt t="48181" x="4089400" y="3419475"/>
          <p14:tracePt t="48197" x="4062413" y="3438525"/>
          <p14:tracePt t="48213" x="4027488" y="3455988"/>
          <p14:tracePt t="48230" x="4000500" y="3465513"/>
          <p14:tracePt t="48247" x="3990975" y="3473450"/>
          <p14:tracePt t="48326" x="4000500" y="3482975"/>
          <p14:tracePt t="48334" x="4017963" y="3482975"/>
          <p14:tracePt t="48342" x="4054475" y="3490913"/>
          <p14:tracePt t="48350" x="4081463" y="3500438"/>
          <p14:tracePt t="48364" x="4133850" y="3517900"/>
          <p14:tracePt t="48380" x="4160838" y="3527425"/>
          <p14:tracePt t="48396" x="4197350" y="3536950"/>
          <p14:tracePt t="48413" x="4251325" y="3544888"/>
          <p14:tracePt t="48430" x="4303713" y="3554413"/>
          <p14:tracePt t="48447" x="4375150" y="3571875"/>
          <p14:tracePt t="48463" x="4411663" y="3571875"/>
          <p14:tracePt t="48480" x="4483100" y="3589338"/>
          <p14:tracePt t="48496" x="4554538" y="3608388"/>
          <p14:tracePt t="48513" x="4598988" y="3608388"/>
          <p14:tracePt t="48530" x="4608513" y="3608388"/>
          <p14:tracePt t="48547" x="4616450" y="360838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7" y="155801"/>
            <a:ext cx="2839712" cy="124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67367" y="2344783"/>
                <a:ext cx="6807200" cy="1788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135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𝐭𝐚𝐧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135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135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7" y="2344783"/>
                <a:ext cx="6807200" cy="1788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3335927" y="201472"/>
                <a:ext cx="4601324" cy="128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32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32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32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</m:sup>
                          </m:sSup>
                        </m:fName>
                        <m:e>
                          <m:r>
                            <a:rPr lang="es-BO" sz="32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s-ES" sz="3200" b="1" i="1" dirty="0" smtClean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14:m>
                  <m:oMath xmlns:m="http://schemas.openxmlformats.org/officeDocument/2006/math">
                    <m:r>
                      <a:rPr lang="es-BO" sz="32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∫</m:t>
                    </m:r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sz="32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𝐬𝐞𝐜</m:t>
                            </m:r>
                          </m:e>
                          <m:sup>
                            <m:r>
                              <a:rPr lang="es-BO" sz="32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p>
                        </m:sSup>
                      </m:fName>
                      <m:e>
                        <m:r>
                          <a:rPr lang="es-BO" sz="32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s-BO" sz="32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ⅆ</m:t>
                    </m:r>
                    <m:r>
                      <a:rPr lang="es-BO" sz="32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sz="32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𝐬𝐞𝐜</m:t>
                            </m:r>
                          </m:e>
                          <m:sup>
                            <m:r>
                              <a:rPr lang="es-BO" sz="32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fName>
                      <m:e>
                        <m:r>
                          <a:rPr lang="es-BO" sz="32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s-BO" sz="32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ⅆ</m:t>
                    </m:r>
                    <m:r>
                      <a:rPr lang="es-BO" sz="32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s-BO" sz="3200" b="1" dirty="0"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US" sz="3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927" y="201472"/>
                <a:ext cx="4601324" cy="1288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6979920" y="1740291"/>
                <a:ext cx="6096000" cy="120898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14:m>
                  <m:oMath xmlns:m="http://schemas.openxmlformats.org/officeDocument/2006/math"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𝐬𝐞𝐜</m:t>
                            </m:r>
                          </m:e>
                          <m:sup>
                            <m:r>
                              <a:rPr lang="es-BO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p>
                        </m:sSup>
                      </m:fName>
                      <m: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ⅆ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𝐬𝐞𝐜</m:t>
                            </m:r>
                          </m:e>
                          <m:sup>
                            <m:r>
                              <a:rPr lang="es-BO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fName>
                      <m: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ⅆ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s-BO" b="1" dirty="0"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367405" algn="l"/>
                  </a:tabLst>
                </a:pPr>
                <a14:m>
                  <m:oMath xmlns:m="http://schemas.openxmlformats.org/officeDocument/2006/math"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ⅆ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𝟓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𝐬𝐞𝐜</m:t>
                            </m:r>
                          </m:e>
                          <m:sup>
                            <m:r>
                              <a:rPr lang="es-BO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p>
                        </m:sSup>
                      </m:fName>
                      <m: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𝐭𝐚𝐧</m:t>
                        </m:r>
                      </m:fName>
                      <m: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ⅆ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s-BO" b="1" dirty="0"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∫ⅆ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=∫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𝐬𝐞𝐜</m:t>
                            </m:r>
                          </m:e>
                          <m:sup>
                            <m:r>
                              <a:rPr lang="es-BO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fName>
                      <m: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ⅆ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s-BO" b="1" dirty="0"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13585" algn="l"/>
                  </a:tabLst>
                </a:pPr>
                <a:r>
                  <a:rPr lang="es-BO" b="1" dirty="0"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	</a:t>
                </a:r>
                <a14:m>
                  <m:oMath xmlns:m="http://schemas.openxmlformats.org/officeDocument/2006/math"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s-BO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𝐭𝐚𝐧</m:t>
                        </m:r>
                      </m:fName>
                      <m:e>
                        <m:r>
                          <a:rPr lang="es-BO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920" y="1740291"/>
                <a:ext cx="6096000" cy="12089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167367" y="4133478"/>
                <a:ext cx="11605623" cy="3119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135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𝟖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fName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𝟖</m:t>
                              </m:r>
                            </m:den>
                          </m:f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𝐥𝐧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</m:t>
                              </m:r>
                              <m:r>
                                <a:rPr lang="es-BO" sz="2000" b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ⅇ</m:t>
                              </m:r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𝐧𝐱</m:t>
                              </m:r>
                              <m:r>
                                <a:rPr lang="es-BO" sz="2000" b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135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𝟏𝟖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func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ⅇ</m:t>
                              </m:r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𝒄𝒙</m:t>
                              </m:r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135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𝟏𝟖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ⅇ</m:t>
                              </m:r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𝒄𝒙</m:t>
                              </m:r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13585" algn="l"/>
                  </a:tabLst>
                </a:pP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13585" algn="l"/>
                  </a:tabLst>
                </a:pPr>
                <a:r>
                  <a:rPr lang="es-BO" b="1" dirty="0"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7" y="4133478"/>
                <a:ext cx="11605623" cy="31193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8370155" y="275093"/>
                <a:ext cx="3329116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BO" sz="2800" b="0" i="1" smtClean="0">
                              <a:latin typeface="Cambria Math" panose="02040503050406030204" pitchFamily="18" charset="0"/>
                            </a:rPr>
                            <m:t>𝑢𝑑𝑣</m:t>
                          </m:r>
                          <m:r>
                            <a:rPr lang="es-B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B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𝑢𝑣</m:t>
                          </m:r>
                          <m:r>
                            <a:rPr lang="es-B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B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B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𝑣𝑑𝑢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155" y="275093"/>
                <a:ext cx="3329116" cy="11301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8130423" y="275093"/>
            <a:ext cx="3762020" cy="1039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586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84"/>
    </mc:Choice>
    <mc:Fallback xmlns="">
      <p:transition spd="slow" advTm="455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  <p:extLst mod="1">
    <p:ext uri="{3A86A75C-4F4B-4683-9AE1-C65F6400EC91}">
      <p14:laserTraceLst xmlns:p14="http://schemas.microsoft.com/office/powerpoint/2010/main">
        <p14:tracePtLst>
          <p14:tracePt t="818" x="6108700" y="3062288"/>
          <p14:tracePt t="827" x="6134100" y="2982913"/>
          <p14:tracePt t="835" x="6180138" y="2867025"/>
          <p14:tracePt t="850" x="6296025" y="2660650"/>
          <p14:tracePt t="866" x="6340475" y="2562225"/>
          <p14:tracePt t="883" x="6527800" y="2330450"/>
          <p14:tracePt t="900" x="6670675" y="2214563"/>
          <p14:tracePt t="916" x="6823075" y="2125663"/>
          <p14:tracePt t="933" x="6938963" y="2071688"/>
          <p14:tracePt t="950" x="6991350" y="2054225"/>
          <p14:tracePt t="966" x="7000875" y="2054225"/>
          <p14:tracePt t="999" x="6858000" y="2054225"/>
          <p14:tracePt t="1002" x="6643688" y="2054225"/>
          <p14:tracePt t="1016" x="6303963" y="2054225"/>
          <p14:tracePt t="1033" x="5608638" y="2054225"/>
          <p14:tracePt t="1050" x="4491038" y="1955800"/>
          <p14:tracePt t="1066" x="4027488" y="1812925"/>
          <p14:tracePt t="1083" x="3884613" y="1714500"/>
          <p14:tracePt t="1100" x="3884613" y="1616075"/>
          <p14:tracePt t="1116" x="4037013" y="1517650"/>
          <p14:tracePt t="1133" x="4465638" y="1393825"/>
          <p14:tracePt t="1149" x="4965700" y="1339850"/>
          <p14:tracePt t="1166" x="5438775" y="1322388"/>
          <p14:tracePt t="1183" x="5894388" y="1322388"/>
          <p14:tracePt t="1199" x="6456363" y="1393825"/>
          <p14:tracePt t="1216" x="6956425" y="1490663"/>
          <p14:tracePt t="1233" x="7277100" y="1544638"/>
          <p14:tracePt t="1250" x="7439025" y="1589088"/>
          <p14:tracePt t="1266" x="7439025" y="1598613"/>
          <p14:tracePt t="1283" x="7394575" y="1633538"/>
          <p14:tracePt t="1300" x="7313613" y="1679575"/>
          <p14:tracePt t="1316" x="7242175" y="1704975"/>
          <p14:tracePt t="1333" x="7205663" y="1714500"/>
          <p14:tracePt t="1350" x="7188200" y="1724025"/>
          <p14:tracePt t="1383" x="7188200" y="1741488"/>
          <p14:tracePt t="1400" x="7269163" y="1822450"/>
          <p14:tracePt t="1416" x="7466013" y="1973263"/>
          <p14:tracePt t="1433" x="7742238" y="2197100"/>
          <p14:tracePt t="1450" x="8099425" y="2544763"/>
          <p14:tracePt t="1466" x="8304213" y="2884488"/>
          <p14:tracePt t="1483" x="8466138" y="3241675"/>
          <p14:tracePt t="1500" x="8545513" y="3608388"/>
          <p14:tracePt t="1516" x="8582025" y="3894138"/>
          <p14:tracePt t="1533" x="8582025" y="4116388"/>
          <p14:tracePt t="1550" x="8582025" y="4268788"/>
          <p14:tracePt t="1566" x="8562975" y="4295775"/>
          <p14:tracePt t="1583" x="8555038" y="4303713"/>
          <p14:tracePt t="14137" x="8555038" y="4313238"/>
          <p14:tracePt t="14145" x="8501063" y="4313238"/>
          <p14:tracePt t="14153" x="8313738" y="4295775"/>
          <p14:tracePt t="14166" x="8072438" y="4259263"/>
          <p14:tracePt t="14183" x="7473950" y="4179888"/>
          <p14:tracePt t="14200" x="6473825" y="4160838"/>
          <p14:tracePt t="14216" x="6010275" y="4160838"/>
          <p14:tracePt t="14233" x="5776913" y="4160838"/>
          <p14:tracePt t="14250" x="5697538" y="4160838"/>
          <p14:tracePt t="14266" x="5688013" y="4160838"/>
          <p14:tracePt t="14304" x="5680075" y="4160838"/>
          <p14:tracePt t="14320" x="5670550" y="4160838"/>
          <p14:tracePt t="14333" x="5643563" y="4160838"/>
          <p14:tracePt t="14350" x="5527675" y="4143375"/>
          <p14:tracePt t="14366" x="5375275" y="4116388"/>
          <p14:tracePt t="14383" x="5143500" y="4062413"/>
          <p14:tracePt t="14400" x="4965700" y="4027488"/>
          <p14:tracePt t="14416" x="4848225" y="4000500"/>
          <p14:tracePt t="14433" x="4803775" y="3990975"/>
          <p14:tracePt t="14449" x="4786313" y="3990975"/>
          <p14:tracePt t="14553" x="4795838" y="3990975"/>
          <p14:tracePt t="14561" x="4875213" y="4010025"/>
          <p14:tracePt t="14570" x="4991100" y="4027488"/>
          <p14:tracePt t="14584" x="5322888" y="4133850"/>
          <p14:tracePt t="14600" x="5697538" y="4251325"/>
          <p14:tracePt t="14617" x="6081713" y="4340225"/>
          <p14:tracePt t="14633" x="6456363" y="4419600"/>
          <p14:tracePt t="14650" x="6670675" y="4465638"/>
          <p14:tracePt t="14666" x="6796088" y="4518025"/>
          <p14:tracePt t="14683" x="6902450" y="4554538"/>
          <p14:tracePt t="14700" x="6991350" y="4589463"/>
          <p14:tracePt t="14716" x="7027863" y="4608513"/>
          <p14:tracePt t="15025" x="7010400" y="4616450"/>
          <p14:tracePt t="15033" x="6911975" y="4652963"/>
          <p14:tracePt t="15040" x="6742113" y="4679950"/>
          <p14:tracePt t="15050" x="6429375" y="4759325"/>
          <p14:tracePt t="15066" x="5813425" y="4884738"/>
          <p14:tracePt t="15083" x="5286375" y="4983163"/>
          <p14:tracePt t="15099" x="4813300" y="5081588"/>
          <p14:tracePt t="15116" x="4446588" y="5143500"/>
          <p14:tracePt t="15133" x="4276725" y="5187950"/>
          <p14:tracePt t="15152" x="4152900" y="5214938"/>
          <p14:tracePt t="15166" x="4062413" y="5214938"/>
          <p14:tracePt t="15183" x="3938588" y="5214938"/>
          <p14:tracePt t="15200" x="3848100" y="5214938"/>
          <p14:tracePt t="15216" x="3751263" y="5214938"/>
          <p14:tracePt t="15233" x="3660775" y="5214938"/>
          <p14:tracePt t="15249" x="3589338" y="5214938"/>
          <p14:tracePt t="15266" x="3527425" y="5214938"/>
          <p14:tracePt t="15283" x="3473450" y="5214938"/>
          <p14:tracePt t="15299" x="3411538" y="5214938"/>
          <p14:tracePt t="15316" x="3313113" y="5214938"/>
          <p14:tracePt t="15333" x="3251200" y="5214938"/>
          <p14:tracePt t="15349" x="3160713" y="5214938"/>
          <p14:tracePt t="15366" x="3098800" y="5224463"/>
          <p14:tracePt t="15383" x="3054350" y="5241925"/>
          <p14:tracePt t="15400" x="3017838" y="5251450"/>
          <p14:tracePt t="15416" x="3000375" y="5259388"/>
          <p14:tracePt t="15433" x="2965450" y="5268913"/>
          <p14:tracePt t="15449" x="2955925" y="5268913"/>
          <p14:tracePt t="15466" x="2919413" y="5276850"/>
          <p14:tracePt t="15483" x="2901950" y="5276850"/>
          <p14:tracePt t="15499" x="2867025" y="5286375"/>
          <p14:tracePt t="15516" x="2840038" y="5286375"/>
          <p14:tracePt t="15532" x="2822575" y="5295900"/>
          <p14:tracePt t="15550" x="2803525" y="5295900"/>
          <p14:tracePt t="15566" x="2768600" y="5313363"/>
          <p14:tracePt t="15583" x="2751138" y="5313363"/>
          <p14:tracePt t="15600" x="2741613" y="5313363"/>
          <p14:tracePt t="15616" x="2724150" y="5313363"/>
          <p14:tracePt t="15633" x="2714625" y="5313363"/>
          <p14:tracePt t="15650" x="2705100" y="5313363"/>
          <p14:tracePt t="15666" x="2697163" y="5313363"/>
          <p14:tracePt t="15865" x="2687638" y="5313363"/>
          <p14:tracePt t="15881" x="2679700" y="5313363"/>
          <p14:tracePt t="15897" x="2670175" y="5303838"/>
          <p14:tracePt t="15905" x="2670175" y="5295900"/>
          <p14:tracePt t="15916" x="2660650" y="5286375"/>
          <p14:tracePt t="15933" x="2633663" y="5268913"/>
          <p14:tracePt t="15949" x="2598738" y="5251450"/>
          <p14:tracePt t="15966" x="2562225" y="5232400"/>
          <p14:tracePt t="15984" x="2517775" y="5214938"/>
          <p14:tracePt t="16000" x="2490788" y="5205413"/>
          <p14:tracePt t="16016" x="2482850" y="5205413"/>
          <p14:tracePt t="16033" x="2473325" y="5205413"/>
          <p14:tracePt t="16050" x="2455863" y="5197475"/>
          <p14:tracePt t="16089" x="2438400" y="5187950"/>
          <p14:tracePt t="16113" x="2428875" y="5187950"/>
          <p14:tracePt t="16121" x="2419350" y="5187950"/>
          <p14:tracePt t="16133" x="2411413" y="5180013"/>
          <p14:tracePt t="16149" x="2393950" y="5180013"/>
          <p14:tracePt t="16166" x="2366963" y="5170488"/>
          <p14:tracePt t="16182" x="2339975" y="5170488"/>
          <p14:tracePt t="16200" x="2312988" y="5153025"/>
          <p14:tracePt t="16232" x="2303463" y="5153025"/>
          <p14:tracePt t="16250" x="2286000" y="5143500"/>
          <p14:tracePt t="16266" x="2276475" y="5143500"/>
          <p14:tracePt t="16283" x="2251075" y="5133975"/>
          <p14:tracePt t="16300" x="2232025" y="5126038"/>
          <p14:tracePt t="16316" x="2224088" y="5126038"/>
          <p14:tracePt t="16333" x="2214563" y="5126038"/>
          <p14:tracePt t="16369" x="2205038" y="5126038"/>
          <p14:tracePt t="16383" x="2197100" y="5126038"/>
          <p14:tracePt t="16400" x="2187575" y="5126038"/>
          <p14:tracePt t="16416" x="2170113" y="5126038"/>
          <p14:tracePt t="16433" x="2152650" y="5108575"/>
          <p14:tracePt t="16633" x="2143125" y="5108575"/>
          <p14:tracePt t="18649" x="2133600" y="5108575"/>
          <p14:tracePt t="18656" x="2125663" y="5116513"/>
          <p14:tracePt t="18673" x="2116138" y="5116513"/>
          <p14:tracePt t="18688" x="2125663" y="5116513"/>
          <p14:tracePt t="18700" x="2133600" y="5116513"/>
          <p14:tracePt t="18716" x="2152650" y="5126038"/>
          <p14:tracePt t="18733" x="2214563" y="5126038"/>
          <p14:tracePt t="18750" x="2366963" y="5126038"/>
          <p14:tracePt t="18766" x="2589213" y="5126038"/>
          <p14:tracePt t="18783" x="3000375" y="5108575"/>
          <p14:tracePt t="18800" x="3081338" y="5099050"/>
          <p14:tracePt t="18803" x="3152775" y="5072063"/>
          <p14:tracePt t="18816" x="3276600" y="5045075"/>
          <p14:tracePt t="18833" x="3357563" y="5037138"/>
          <p14:tracePt t="18850" x="3402013" y="5018088"/>
          <p14:tracePt t="18866" x="3429000" y="5018088"/>
          <p14:tracePt t="18883" x="3473450" y="5000625"/>
          <p14:tracePt t="18900" x="3482975" y="5000625"/>
          <p14:tracePt t="18917" x="3490913" y="4991100"/>
          <p14:tracePt t="18950" x="3509963" y="4991100"/>
          <p14:tracePt t="18983" x="3527425" y="4991100"/>
          <p14:tracePt t="18999" x="3554413" y="4991100"/>
          <p14:tracePt t="19016" x="3598863" y="4991100"/>
          <p14:tracePt t="19033" x="3633788" y="4991100"/>
          <p14:tracePt t="19050" x="3652838" y="4991100"/>
          <p14:tracePt t="19160" x="3660775" y="4991100"/>
          <p14:tracePt t="19186" x="3679825" y="4991100"/>
          <p14:tracePt t="19209" x="3687763" y="4991100"/>
          <p14:tracePt t="19217" x="3687763" y="5000625"/>
          <p14:tracePt t="19320" x="3687763" y="5010150"/>
          <p14:tracePt t="19329" x="3687763" y="5018088"/>
          <p14:tracePt t="19354" x="3687763" y="5027613"/>
          <p14:tracePt t="20185" x="3679825" y="5027613"/>
          <p14:tracePt t="20203" x="3687763" y="5072063"/>
          <p14:tracePt t="20208" x="3687763" y="5116513"/>
          <p14:tracePt t="20218" x="3697288" y="5143500"/>
          <p14:tracePt t="20608" x="3705225" y="5143500"/>
          <p14:tracePt t="20616" x="3759200" y="5133975"/>
          <p14:tracePt t="20624" x="3795713" y="5108575"/>
          <p14:tracePt t="20633" x="3813175" y="5081588"/>
          <p14:tracePt t="20649" x="3768725" y="5054600"/>
          <p14:tracePt t="20666" x="3473450" y="4965700"/>
          <p14:tracePt t="20683" x="2714625" y="4705350"/>
          <p14:tracePt t="20700" x="1839913" y="4554538"/>
          <p14:tracePt t="20716" x="1223963" y="4589463"/>
          <p14:tracePt t="20733" x="884238" y="4598988"/>
          <p14:tracePt t="20750" x="615950" y="4572000"/>
          <p14:tracePt t="20767" x="71438" y="4456113"/>
          <p14:tracePt t="20783" x="0" y="4367213"/>
          <p14:tracePt t="20800" x="0" y="4322763"/>
          <p14:tracePt t="20816" x="0" y="4303713"/>
          <p14:tracePt t="20945" x="26988" y="4303713"/>
          <p14:tracePt t="20953" x="80963" y="4330700"/>
          <p14:tracePt t="20960" x="133350" y="4348163"/>
          <p14:tracePt t="20969" x="187325" y="4357688"/>
          <p14:tracePt t="20983" x="276225" y="4402138"/>
          <p14:tracePt t="21000" x="357188" y="4419600"/>
          <p14:tracePt t="21016" x="482600" y="4473575"/>
          <p14:tracePt t="21033" x="704850" y="4572000"/>
          <p14:tracePt t="21050" x="1017588" y="4759325"/>
          <p14:tracePt t="21066" x="1357313" y="5018088"/>
          <p14:tracePt t="21083" x="1679575" y="5322888"/>
          <p14:tracePt t="21100" x="1919288" y="5527675"/>
          <p14:tracePt t="21116" x="2062163" y="5643563"/>
          <p14:tracePt t="21133" x="2197100" y="5688013"/>
          <p14:tracePt t="21150" x="2330450" y="5697538"/>
          <p14:tracePt t="21167" x="2482850" y="5626100"/>
          <p14:tracePt t="21183" x="2544763" y="5554663"/>
          <p14:tracePt t="21200" x="2554288" y="5491163"/>
          <p14:tracePt t="21216" x="2562225" y="5446713"/>
          <p14:tracePt t="21233" x="2581275" y="5402263"/>
          <p14:tracePt t="21250" x="2616200" y="5375275"/>
          <p14:tracePt t="21266" x="2633663" y="5375275"/>
          <p14:tracePt t="21283" x="2670175" y="5367338"/>
          <p14:tracePt t="21300" x="2679700" y="5357813"/>
          <p14:tracePt t="21317" x="2679700" y="5330825"/>
          <p14:tracePt t="21333" x="2652713" y="5259388"/>
          <p14:tracePt t="21350" x="2589213" y="5197475"/>
          <p14:tracePt t="21354" x="2544763" y="5160963"/>
          <p14:tracePt t="21367" x="2473325" y="5116513"/>
          <p14:tracePt t="21383" x="2446338" y="5089525"/>
          <p14:tracePt t="21399" x="2393950" y="5062538"/>
          <p14:tracePt t="21416" x="2393950" y="5054600"/>
          <p14:tracePt t="21456" x="2384425" y="5045075"/>
          <p14:tracePt t="21466" x="2366963" y="5045075"/>
          <p14:tracePt t="21483" x="2322513" y="5000625"/>
          <p14:tracePt t="21499" x="2232025" y="4929188"/>
          <p14:tracePt t="21516" x="2133600" y="4848225"/>
          <p14:tracePt t="21533" x="2071688" y="4786313"/>
          <p14:tracePt t="21550" x="2044700" y="4759325"/>
          <p14:tracePt t="21566" x="2044700" y="4751388"/>
          <p14:tracePt t="21648" x="2036763" y="4741863"/>
          <p14:tracePt t="21657" x="2027238" y="4741863"/>
          <p14:tracePt t="21666" x="2009775" y="4714875"/>
          <p14:tracePt t="21683" x="1946275" y="4660900"/>
          <p14:tracePt t="21699" x="1857375" y="4625975"/>
          <p14:tracePt t="21716" x="1812925" y="4598988"/>
          <p14:tracePt t="21776" x="1803400" y="4598988"/>
          <p14:tracePt t="21791" x="1803400" y="4616450"/>
          <p14:tracePt t="21800" x="1795463" y="4625975"/>
          <p14:tracePt t="21807" x="1785938" y="4643438"/>
          <p14:tracePt t="21816" x="1785938" y="4652963"/>
          <p14:tracePt t="21833" x="1768475" y="4679950"/>
          <p14:tracePt t="21850" x="1768475" y="4697413"/>
          <p14:tracePt t="21866" x="1768475" y="4724400"/>
          <p14:tracePt t="21883" x="1768475" y="4732338"/>
          <p14:tracePt t="21899" x="1768475" y="4741863"/>
          <p14:tracePt t="21916" x="1768475" y="4751388"/>
          <p14:tracePt t="21933" x="1768475" y="4768850"/>
          <p14:tracePt t="21950" x="1785938" y="4786313"/>
          <p14:tracePt t="21967" x="1812925" y="4786313"/>
          <p14:tracePt t="22000" x="1839913" y="4776788"/>
          <p14:tracePt t="22016" x="1839913" y="4768850"/>
          <p14:tracePt t="22033" x="1839913" y="4751388"/>
          <p14:tracePt t="22050" x="1839913" y="4732338"/>
          <p14:tracePt t="22066" x="1839913" y="4705350"/>
          <p14:tracePt t="22083" x="1839913" y="4679950"/>
          <p14:tracePt t="22099" x="1839913" y="4670425"/>
          <p14:tracePt t="22153" x="1830388" y="4670425"/>
          <p14:tracePt t="22169" x="1830388" y="4679950"/>
          <p14:tracePt t="22176" x="1822450" y="4687888"/>
          <p14:tracePt t="22185" x="1812925" y="4705350"/>
          <p14:tracePt t="22200" x="1803400" y="4741863"/>
          <p14:tracePt t="22216" x="1785938" y="4786313"/>
          <p14:tracePt t="22233" x="1776413" y="4813300"/>
          <p14:tracePt t="22250" x="1776413" y="4848225"/>
          <p14:tracePt t="22266" x="1776413" y="4894263"/>
          <p14:tracePt t="22283" x="1795463" y="4911725"/>
          <p14:tracePt t="22300" x="1803400" y="4911725"/>
          <p14:tracePt t="22316" x="1830388" y="4911725"/>
          <p14:tracePt t="22333" x="1847850" y="4894263"/>
          <p14:tracePt t="22349" x="1857375" y="4857750"/>
          <p14:tracePt t="22366" x="1874838" y="4813300"/>
          <p14:tracePt t="22369" x="1874838" y="4803775"/>
          <p14:tracePt t="22383" x="1874838" y="4786313"/>
          <p14:tracePt t="22399" x="1874838" y="4741863"/>
          <p14:tracePt t="22417" x="1866900" y="4724400"/>
          <p14:tracePt t="22450" x="1857375" y="4714875"/>
          <p14:tracePt t="22488" x="1847850" y="4714875"/>
          <p14:tracePt t="22505" x="1847850" y="4724400"/>
          <p14:tracePt t="22512" x="1839913" y="4732338"/>
          <p14:tracePt t="22520" x="1822450" y="4751388"/>
          <p14:tracePt t="22533" x="1822450" y="4759325"/>
          <p14:tracePt t="22551" x="1785938" y="4875213"/>
          <p14:tracePt t="22567" x="1768475" y="5000625"/>
          <p14:tracePt t="22583" x="1741488" y="5153025"/>
          <p14:tracePt t="22600" x="1704975" y="5322888"/>
          <p14:tracePt t="22616" x="1670050" y="5465763"/>
          <p14:tracePt t="22633" x="1652588" y="5599113"/>
          <p14:tracePt t="22649" x="1652588" y="5715000"/>
          <p14:tracePt t="22666" x="1652588" y="5822950"/>
          <p14:tracePt t="22683" x="1670050" y="5911850"/>
          <p14:tracePt t="22700" x="1670050" y="5938838"/>
          <p14:tracePt t="22716" x="1670050" y="5956300"/>
          <p14:tracePt t="22733" x="1670050" y="5973763"/>
          <p14:tracePt t="22801" x="1670050" y="5965825"/>
          <p14:tracePt t="22824" x="1670050" y="5956300"/>
          <p14:tracePt t="22832" x="1679575" y="5946775"/>
          <p14:tracePt t="22848" x="1687513" y="5938838"/>
          <p14:tracePt t="22855" x="1697038" y="5938838"/>
          <p14:tracePt t="22866" x="1704975" y="5929313"/>
          <p14:tracePt t="22883" x="1714500" y="5911850"/>
          <p14:tracePt t="22899" x="1731963" y="5884863"/>
          <p14:tracePt t="22916" x="1751013" y="5840413"/>
          <p14:tracePt t="22933" x="1758950" y="5776913"/>
          <p14:tracePt t="22949" x="1758950" y="5732463"/>
          <p14:tracePt t="22966" x="1758950" y="5697538"/>
          <p14:tracePt t="22983" x="1776413" y="5653088"/>
          <p14:tracePt t="22999" x="1785938" y="5608638"/>
          <p14:tracePt t="23017" x="1795463" y="5599113"/>
          <p14:tracePt t="23033" x="1795463" y="5589588"/>
          <p14:tracePt t="23066" x="1795463" y="5581650"/>
          <p14:tracePt t="23083" x="1812925" y="5562600"/>
          <p14:tracePt t="23100" x="1822450" y="5554663"/>
          <p14:tracePt t="23133" x="1839913" y="5537200"/>
          <p14:tracePt t="23151" x="1919288" y="5527675"/>
          <p14:tracePt t="23167" x="1982788" y="5510213"/>
          <p14:tracePt t="23183" x="2027238" y="5500688"/>
          <p14:tracePt t="23199" x="2098675" y="5500688"/>
          <p14:tracePt t="23216" x="2116138" y="5500688"/>
          <p14:tracePt t="23272" x="2125663" y="5500688"/>
          <p14:tracePt t="23296" x="2133600" y="5500688"/>
          <p14:tracePt t="23384" x="2133600" y="5491163"/>
          <p14:tracePt t="23392" x="2133600" y="5473700"/>
          <p14:tracePt t="23400" x="2133600" y="5446713"/>
          <p14:tracePt t="23416" x="2116138" y="5394325"/>
          <p14:tracePt t="23433" x="2089150" y="5348288"/>
          <p14:tracePt t="23450" x="2071688" y="5313363"/>
          <p14:tracePt t="23466" x="2054225" y="5295900"/>
          <p14:tracePt t="23528" x="2054225" y="5303838"/>
          <p14:tracePt t="23537" x="2054225" y="5330825"/>
          <p14:tracePt t="23544" x="2044700" y="5357813"/>
          <p14:tracePt t="23553" x="2036763" y="5375275"/>
          <p14:tracePt t="23567" x="2017713" y="5411788"/>
          <p14:tracePt t="23583" x="2000250" y="5446713"/>
          <p14:tracePt t="23599" x="1990725" y="5483225"/>
          <p14:tracePt t="23616" x="1982788" y="5518150"/>
          <p14:tracePt t="23633" x="1965325" y="5562600"/>
          <p14:tracePt t="23650" x="1955800" y="5599113"/>
          <p14:tracePt t="23666" x="1955800" y="5626100"/>
          <p14:tracePt t="23683" x="1955800" y="5643563"/>
          <p14:tracePt t="23700" x="1955800" y="5653088"/>
          <p14:tracePt t="23717" x="1955800" y="5680075"/>
          <p14:tracePt t="23750" x="1973263" y="5680075"/>
          <p14:tracePt t="23767" x="2000250" y="5680075"/>
          <p14:tracePt t="23783" x="2017713" y="5661025"/>
          <p14:tracePt t="23800" x="2017713" y="5626100"/>
          <p14:tracePt t="23816" x="2017713" y="5572125"/>
          <p14:tracePt t="23833" x="2017713" y="5510213"/>
          <p14:tracePt t="23850" x="1990725" y="5456238"/>
          <p14:tracePt t="23867" x="1973263" y="5419725"/>
          <p14:tracePt t="23883" x="1955800" y="5394325"/>
          <p14:tracePt t="23887" x="1946275" y="5375275"/>
          <p14:tracePt t="23900" x="1928813" y="5367338"/>
          <p14:tracePt t="23917" x="1893888" y="5357813"/>
          <p14:tracePt t="23933" x="1866900" y="5357813"/>
          <p14:tracePt t="23949" x="1812925" y="5348288"/>
          <p14:tracePt t="23966" x="1751013" y="5348288"/>
          <p14:tracePt t="23982" x="1714500" y="5367338"/>
          <p14:tracePt t="23999" x="1687513" y="5402263"/>
          <p14:tracePt t="24016" x="1687513" y="5438775"/>
          <p14:tracePt t="24033" x="1679575" y="5500688"/>
          <p14:tracePt t="24049" x="1679575" y="5554663"/>
          <p14:tracePt t="24066" x="1679575" y="5608638"/>
          <p14:tracePt t="24083" x="1697038" y="5653088"/>
          <p14:tracePt t="24100" x="1724025" y="5680075"/>
          <p14:tracePt t="24117" x="1758950" y="5688013"/>
          <p14:tracePt t="24133" x="1812925" y="5705475"/>
          <p14:tracePt t="24150" x="1893888" y="5715000"/>
          <p14:tracePt t="24167" x="1973263" y="5705475"/>
          <p14:tracePt t="24183" x="2027238" y="5680075"/>
          <p14:tracePt t="24199" x="2089150" y="5626100"/>
          <p14:tracePt t="24216" x="2125663" y="5599113"/>
          <p14:tracePt t="24233" x="2152650" y="5572125"/>
          <p14:tracePt t="24391" x="2160588" y="5562600"/>
          <p14:tracePt t="24400" x="2187575" y="5554663"/>
          <p14:tracePt t="24408" x="2259013" y="5545138"/>
          <p14:tracePt t="24417" x="2347913" y="5537200"/>
          <p14:tracePt t="24433" x="2490788" y="5537200"/>
          <p14:tracePt t="24449" x="2581275" y="5527675"/>
          <p14:tracePt t="24466" x="2625725" y="5527675"/>
          <p14:tracePt t="24482" x="2660650" y="5527675"/>
          <p14:tracePt t="24500" x="2687638" y="5527675"/>
          <p14:tracePt t="24516" x="2741613" y="5527675"/>
          <p14:tracePt t="24533" x="2822575" y="5527675"/>
          <p14:tracePt t="24550" x="2884488" y="5554663"/>
          <p14:tracePt t="24567" x="2894013" y="5554663"/>
          <p14:tracePt t="24583" x="2901950" y="5554663"/>
          <p14:tracePt t="24640" x="2911475" y="5554663"/>
          <p14:tracePt t="24647" x="2919413" y="5554663"/>
          <p14:tracePt t="24656" x="2919413" y="5545138"/>
          <p14:tracePt t="24671" x="2928938" y="5545138"/>
          <p14:tracePt t="24683" x="2938463" y="5545138"/>
          <p14:tracePt t="24699" x="2955925" y="5545138"/>
          <p14:tracePt t="24716" x="2990850" y="5527675"/>
          <p14:tracePt t="24733" x="3017838" y="5527675"/>
          <p14:tracePt t="24750" x="3054350" y="5510213"/>
          <p14:tracePt t="24783" x="3054350" y="5500688"/>
          <p14:tracePt t="24800" x="3062288" y="5491163"/>
          <p14:tracePt t="25215" x="3054350" y="5491163"/>
          <p14:tracePt t="25223" x="3000375" y="5491163"/>
          <p14:tracePt t="25232" x="2946400" y="5500688"/>
          <p14:tracePt t="25249" x="2847975" y="5491163"/>
          <p14:tracePt t="25266" x="2741613" y="5456238"/>
          <p14:tracePt t="25283" x="2660650" y="5419725"/>
          <p14:tracePt t="25299" x="2608263" y="5394325"/>
          <p14:tracePt t="25316" x="2562225" y="5394325"/>
          <p14:tracePt t="25333" x="2536825" y="5384800"/>
          <p14:tracePt t="25349" x="2517775" y="5375275"/>
          <p14:tracePt t="25366" x="2473325" y="5367338"/>
          <p14:tracePt t="25383" x="2384425" y="5340350"/>
          <p14:tracePt t="25399" x="2303463" y="5330825"/>
          <p14:tracePt t="25416" x="2214563" y="5313363"/>
          <p14:tracePt t="25433" x="2160588" y="5313363"/>
          <p14:tracePt t="25449" x="2098675" y="5313363"/>
          <p14:tracePt t="25466" x="2036763" y="5322888"/>
          <p14:tracePt t="25483" x="1965325" y="5357813"/>
          <p14:tracePt t="25499" x="1901825" y="5375275"/>
          <p14:tracePt t="25517" x="1866900" y="5419725"/>
          <p14:tracePt t="25533" x="1822450" y="5483225"/>
          <p14:tracePt t="25550" x="1751013" y="5562600"/>
          <p14:tracePt t="25567" x="1724025" y="5616575"/>
          <p14:tracePt t="25583" x="1704975" y="5626100"/>
          <p14:tracePt t="25616" x="1697038" y="5626100"/>
          <p14:tracePt t="25633" x="1687513" y="5626100"/>
          <p14:tracePt t="25650" x="1679575" y="5626100"/>
          <p14:tracePt t="25666" x="1643063" y="5616575"/>
          <p14:tracePt t="25683" x="1625600" y="5608638"/>
          <p14:tracePt t="25699" x="1589088" y="5589588"/>
          <p14:tracePt t="25717" x="1554163" y="5572125"/>
          <p14:tracePt t="25733" x="1536700" y="5562600"/>
          <p14:tracePt t="25750" x="1509713" y="5562600"/>
          <p14:tracePt t="25767" x="1482725" y="5562600"/>
          <p14:tracePt t="25783" x="1473200" y="5581650"/>
          <p14:tracePt t="25799" x="1455738" y="5599113"/>
          <p14:tracePt t="25816" x="1438275" y="5634038"/>
          <p14:tracePt t="25833" x="1438275" y="5661025"/>
          <p14:tracePt t="25849" x="1455738" y="5724525"/>
          <p14:tracePt t="25867" x="1517650" y="5751513"/>
          <p14:tracePt t="25883" x="1571625" y="5768975"/>
          <p14:tracePt t="25900" x="1625600" y="5768975"/>
          <p14:tracePt t="25917" x="1679575" y="5751513"/>
          <p14:tracePt t="25933" x="1724025" y="5715000"/>
          <p14:tracePt t="25936" x="1741488" y="5697538"/>
          <p14:tracePt t="25950" x="1785938" y="5653088"/>
          <p14:tracePt t="25967" x="1803400" y="5634038"/>
          <p14:tracePt t="25983" x="1866900" y="5581650"/>
          <p14:tracePt t="25999" x="1901825" y="5562600"/>
          <p14:tracePt t="26017" x="1938338" y="5554663"/>
          <p14:tracePt t="26033" x="1938338" y="5545138"/>
          <p14:tracePt t="26119" x="1946275" y="5537200"/>
          <p14:tracePt t="26127" x="1973263" y="5537200"/>
          <p14:tracePt t="26136" x="2027238" y="5527675"/>
          <p14:tracePt t="26149" x="2081213" y="5518150"/>
          <p14:tracePt t="26166" x="2224088" y="5518150"/>
          <p14:tracePt t="26182" x="2366963" y="5572125"/>
          <p14:tracePt t="26199" x="2517775" y="5626100"/>
          <p14:tracePt t="26216" x="2625725" y="5670550"/>
          <p14:tracePt t="26233" x="2670175" y="5697538"/>
          <p14:tracePt t="26250" x="2679700" y="5697538"/>
          <p14:tracePt t="26266" x="2687638" y="5697538"/>
          <p14:tracePt t="26283" x="2697163" y="5697538"/>
          <p14:tracePt t="26316" x="2705100" y="5697538"/>
          <p14:tracePt t="26333" x="2714625" y="5697538"/>
          <p14:tracePt t="26359" x="2724150" y="5697538"/>
          <p14:tracePt t="26367" x="2732088" y="5688013"/>
          <p14:tracePt t="26383" x="2759075" y="5688013"/>
          <p14:tracePt t="26399" x="2813050" y="5688013"/>
          <p14:tracePt t="26416" x="2847975" y="5688013"/>
          <p14:tracePt t="26433" x="2884488" y="5680075"/>
          <p14:tracePt t="26450" x="2928938" y="5670550"/>
          <p14:tracePt t="26467" x="2965450" y="5661025"/>
          <p14:tracePt t="26483" x="3000375" y="5643563"/>
          <p14:tracePt t="26500" x="3009900" y="5643563"/>
          <p14:tracePt t="26516" x="3027363" y="5643563"/>
          <p14:tracePt t="26533" x="3036888" y="5643563"/>
          <p14:tracePt t="26552" x="3044825" y="5643563"/>
          <p14:tracePt t="26567" x="3081338" y="5643563"/>
          <p14:tracePt t="26583" x="3152775" y="5653088"/>
          <p14:tracePt t="26599" x="3205163" y="5670550"/>
          <p14:tracePt t="26616" x="3259138" y="5697538"/>
          <p14:tracePt t="26633" x="3303588" y="5715000"/>
          <p14:tracePt t="26650" x="3330575" y="5732463"/>
          <p14:tracePt t="26666" x="3384550" y="5768975"/>
          <p14:tracePt t="26683" x="3438525" y="5822950"/>
          <p14:tracePt t="26700" x="3500438" y="5867400"/>
          <p14:tracePt t="26717" x="3544888" y="5902325"/>
          <p14:tracePt t="26733" x="3571875" y="5919788"/>
          <p14:tracePt t="26750" x="3581400" y="5929313"/>
          <p14:tracePt t="26792" x="3581400" y="5938838"/>
          <p14:tracePt t="26928" x="3598863" y="5938838"/>
          <p14:tracePt t="26936" x="3633788" y="5911850"/>
          <p14:tracePt t="26944" x="3670300" y="5902325"/>
          <p14:tracePt t="26952" x="3697288" y="5894388"/>
          <p14:tracePt t="27016" x="3705225" y="5884863"/>
          <p14:tracePt t="29207" x="3741738" y="5867400"/>
          <p14:tracePt t="29215" x="3840163" y="5795963"/>
          <p14:tracePt t="29223" x="4000500" y="5680075"/>
          <p14:tracePt t="29233" x="4197350" y="5518150"/>
          <p14:tracePt t="29249" x="4795838" y="5054600"/>
          <p14:tracePt t="29266" x="5330825" y="4660900"/>
          <p14:tracePt t="29283" x="5626100" y="4527550"/>
          <p14:tracePt t="29300" x="5732463" y="4491038"/>
          <p14:tracePt t="29316" x="5741988" y="4483100"/>
          <p14:tracePt t="29333" x="5751513" y="4483100"/>
          <p14:tracePt t="29423" x="5768975" y="4491038"/>
          <p14:tracePt t="29431" x="5848350" y="4518025"/>
          <p14:tracePt t="29439" x="6099175" y="4589463"/>
          <p14:tracePt t="29450" x="6634163" y="4643438"/>
          <p14:tracePt t="29466" x="8089900" y="4697413"/>
          <p14:tracePt t="29483" x="9072563" y="4518025"/>
          <p14:tracePt t="29499" x="9412288" y="4160838"/>
          <p14:tracePt t="29516" x="9501188" y="3822700"/>
          <p14:tracePt t="29518" x="9510713" y="3705225"/>
          <p14:tracePt t="29533" x="9518650" y="3598863"/>
          <p14:tracePt t="29550" x="9528175" y="3438525"/>
          <p14:tracePt t="29566" x="9528175" y="3429000"/>
          <p14:tracePt t="29583" x="9528175" y="3419475"/>
          <p14:tracePt t="29631" x="9528175" y="3411538"/>
          <p14:tracePt t="29647" x="9528175" y="3394075"/>
          <p14:tracePt t="29655" x="9510713" y="3394075"/>
          <p14:tracePt t="29666" x="9483725" y="3394075"/>
          <p14:tracePt t="29683" x="9456738" y="3394075"/>
          <p14:tracePt t="29700" x="9447213" y="3394075"/>
          <p14:tracePt t="29717" x="9439275" y="3340100"/>
          <p14:tracePt t="29734" x="9367838" y="3170238"/>
          <p14:tracePt t="29750" x="9224963" y="3036888"/>
          <p14:tracePt t="29766" x="9144000" y="2990850"/>
          <p14:tracePt t="29783" x="9010650" y="2901950"/>
          <p14:tracePt t="29799" x="8983663" y="2874963"/>
          <p14:tracePt t="29817" x="8974138" y="2857500"/>
          <p14:tracePt t="29833" x="8947150" y="2830513"/>
          <p14:tracePt t="29850" x="8894763" y="2786063"/>
          <p14:tracePt t="29867" x="8823325" y="2732088"/>
          <p14:tracePt t="29883" x="8769350" y="2714625"/>
          <p14:tracePt t="29900" x="8732838" y="2714625"/>
          <p14:tracePt t="29917" x="8715375" y="2714625"/>
          <p14:tracePt t="29934" x="8643938" y="2724150"/>
          <p14:tracePt t="29950" x="8572500" y="2768600"/>
          <p14:tracePt t="29966" x="8528050" y="2795588"/>
          <p14:tracePt t="29983" x="8402638" y="2938463"/>
          <p14:tracePt t="30000" x="8367713" y="3036888"/>
          <p14:tracePt t="30017" x="8340725" y="3098800"/>
          <p14:tracePt t="30033" x="8340725" y="3125788"/>
          <p14:tracePt t="30049" x="8340725" y="3152775"/>
          <p14:tracePt t="30066" x="8348663" y="3160713"/>
          <p14:tracePt t="30083" x="8375650" y="3160713"/>
          <p14:tracePt t="30100" x="8429625" y="3143250"/>
          <p14:tracePt t="30116" x="8491538" y="3098800"/>
          <p14:tracePt t="30134" x="8537575" y="3009900"/>
          <p14:tracePt t="30150" x="8545513" y="2938463"/>
          <p14:tracePt t="30166" x="8491538" y="2830513"/>
          <p14:tracePt t="30183" x="8375650" y="2776538"/>
          <p14:tracePt t="30200" x="8269288" y="2759075"/>
          <p14:tracePt t="30216" x="8180388" y="2759075"/>
          <p14:tracePt t="30233" x="8116888" y="2768600"/>
          <p14:tracePt t="30251" x="8089900" y="2803525"/>
          <p14:tracePt t="30266" x="8089900" y="2884488"/>
          <p14:tracePt t="30283" x="8089900" y="2965450"/>
          <p14:tracePt t="30300" x="8089900" y="3044825"/>
          <p14:tracePt t="30316" x="8089900" y="3108325"/>
          <p14:tracePt t="30334" x="8108950" y="3160713"/>
          <p14:tracePt t="30350" x="8143875" y="3179763"/>
          <p14:tracePt t="30366" x="8170863" y="3179763"/>
          <p14:tracePt t="30383" x="8205788" y="3179763"/>
          <p14:tracePt t="30400" x="8277225" y="3179763"/>
          <p14:tracePt t="30416" x="8348663" y="3152775"/>
          <p14:tracePt t="30433" x="8412163" y="3081338"/>
          <p14:tracePt t="30449" x="8456613" y="2982913"/>
          <p14:tracePt t="30466" x="8466138" y="2901950"/>
          <p14:tracePt t="30483" x="8429625" y="2786063"/>
          <p14:tracePt t="30500" x="8367713" y="2732088"/>
          <p14:tracePt t="30516" x="8296275" y="2697163"/>
          <p14:tracePt t="30534" x="8251825" y="2687638"/>
          <p14:tracePt t="30550" x="8180388" y="2732088"/>
          <p14:tracePt t="30566" x="8116888" y="2822575"/>
          <p14:tracePt t="30583" x="8072438" y="2938463"/>
          <p14:tracePt t="30599" x="8045450" y="3071813"/>
          <p14:tracePt t="30616" x="8037513" y="3197225"/>
          <p14:tracePt t="30633" x="8037513" y="3340100"/>
          <p14:tracePt t="30650" x="8072438" y="3411538"/>
          <p14:tracePt t="30667" x="8134350" y="3455988"/>
          <p14:tracePt t="30683" x="8205788" y="3465513"/>
          <p14:tracePt t="30700" x="8313738" y="3455988"/>
          <p14:tracePt t="30716" x="8412163" y="3419475"/>
          <p14:tracePt t="30734" x="8537575" y="3295650"/>
          <p14:tracePt t="30750" x="8562975" y="3259138"/>
          <p14:tracePt t="30766" x="8599488" y="3133725"/>
          <p14:tracePt t="30783" x="8616950" y="3081338"/>
          <p14:tracePt t="30800" x="8616950" y="3062288"/>
          <p14:tracePt t="30817" x="8616950" y="3027363"/>
          <p14:tracePt t="30833" x="8609013" y="3009900"/>
          <p14:tracePt t="30879" x="8599488" y="3000375"/>
          <p14:tracePt t="30887" x="8599488" y="2990850"/>
          <p14:tracePt t="30900" x="8589963" y="2965450"/>
          <p14:tracePt t="30916" x="8562975" y="2946400"/>
          <p14:tracePt t="30933" x="8537575" y="2928938"/>
          <p14:tracePt t="31047" x="8528050" y="2919413"/>
          <p14:tracePt t="34455" x="8528050" y="2938463"/>
          <p14:tracePt t="34463" x="8537575" y="2946400"/>
          <p14:tracePt t="34470" x="8537575" y="2955925"/>
          <p14:tracePt t="34483" x="8537575" y="3009900"/>
          <p14:tracePt t="34500" x="8491538" y="3098800"/>
          <p14:tracePt t="34517" x="8340725" y="3224213"/>
          <p14:tracePt t="34533" x="8170863" y="3259138"/>
          <p14:tracePt t="34550" x="8089900" y="3259138"/>
          <p14:tracePt t="34566" x="7858125" y="3224213"/>
          <p14:tracePt t="34583" x="7751763" y="3170238"/>
          <p14:tracePt t="34600" x="7688263" y="3133725"/>
          <p14:tracePt t="34617" x="7643813" y="3098800"/>
          <p14:tracePt t="34633" x="7572375" y="3027363"/>
          <p14:tracePt t="34650" x="7510463" y="2928938"/>
          <p14:tracePt t="34667" x="7483475" y="2813050"/>
          <p14:tracePt t="34683" x="7491413" y="2714625"/>
          <p14:tracePt t="34699" x="7500938" y="2679700"/>
          <p14:tracePt t="34716" x="7510463" y="2652713"/>
          <p14:tracePt t="34734" x="7510463" y="2643188"/>
          <p14:tracePt t="34749" x="7473950" y="2643188"/>
          <p14:tracePt t="34766" x="7419975" y="2652713"/>
          <p14:tracePt t="34782" x="7412038" y="2652713"/>
          <p14:tracePt t="34799" x="7402513" y="2652713"/>
          <p14:tracePt t="34846" x="7402513" y="2633663"/>
          <p14:tracePt t="34853" x="7402513" y="2608263"/>
          <p14:tracePt t="34866" x="7412038" y="2581275"/>
          <p14:tracePt t="34883" x="7429500" y="2517775"/>
          <p14:tracePt t="34899" x="7429500" y="2465388"/>
          <p14:tracePt t="34916" x="7394575" y="2401888"/>
          <p14:tracePt t="34933" x="7215188" y="2347913"/>
          <p14:tracePt t="34949" x="7143750" y="2339975"/>
          <p14:tracePt t="34966" x="6911975" y="2357438"/>
          <p14:tracePt t="34983" x="6786563" y="2411413"/>
          <p14:tracePt t="34999" x="6705600" y="2482850"/>
          <p14:tracePt t="35016" x="6626225" y="2581275"/>
          <p14:tracePt t="35033" x="6545263" y="2732088"/>
          <p14:tracePt t="35049" x="6465888" y="2919413"/>
          <p14:tracePt t="35066" x="6411913" y="3098800"/>
          <p14:tracePt t="35083" x="6384925" y="3295650"/>
          <p14:tracePt t="35100" x="6411913" y="3446463"/>
          <p14:tracePt t="35103" x="6438900" y="3527425"/>
          <p14:tracePt t="35117" x="6518275" y="3643313"/>
          <p14:tracePt t="35134" x="6634163" y="3724275"/>
          <p14:tracePt t="35149" x="6804025" y="3795713"/>
          <p14:tracePt t="35166" x="6973888" y="3822700"/>
          <p14:tracePt t="35183" x="7143750" y="3813175"/>
          <p14:tracePt t="35200" x="7323138" y="3741738"/>
          <p14:tracePt t="35216" x="7510463" y="3643313"/>
          <p14:tracePt t="35233" x="7661275" y="3527425"/>
          <p14:tracePt t="35250" x="7786688" y="3411538"/>
          <p14:tracePt t="35266" x="7848600" y="3313113"/>
          <p14:tracePt t="35283" x="7867650" y="3251200"/>
          <p14:tracePt t="35300" x="7848600" y="3187700"/>
          <p14:tracePt t="35316" x="7777163" y="3133725"/>
          <p14:tracePt t="35333" x="7608888" y="3054350"/>
          <p14:tracePt t="35349" x="7518400" y="3027363"/>
          <p14:tracePt t="35366" x="7446963" y="2990850"/>
          <p14:tracePt t="35383" x="7402513" y="2982913"/>
          <p14:tracePt t="35399" x="7358063" y="2955925"/>
          <p14:tracePt t="35416" x="7313613" y="2955925"/>
          <p14:tracePt t="35433" x="7242175" y="2955925"/>
          <p14:tracePt t="35449" x="7180263" y="2965450"/>
          <p14:tracePt t="35466" x="7126288" y="2990850"/>
          <p14:tracePt t="35483" x="7099300" y="3044825"/>
          <p14:tracePt t="35499" x="7081838" y="3108325"/>
          <p14:tracePt t="35516" x="7081838" y="3170238"/>
          <p14:tracePt t="35533" x="7081838" y="3276600"/>
          <p14:tracePt t="35550" x="7116763" y="3429000"/>
          <p14:tracePt t="35566" x="7161213" y="3544888"/>
          <p14:tracePt t="35583" x="7251700" y="3687763"/>
          <p14:tracePt t="35600" x="7348538" y="3830638"/>
          <p14:tracePt t="35617" x="7446963" y="3938588"/>
          <p14:tracePt t="35633" x="7518400" y="4000500"/>
          <p14:tracePt t="35650" x="7589838" y="4037013"/>
          <p14:tracePt t="35666" x="7680325" y="4054475"/>
          <p14:tracePt t="35683" x="7823200" y="4054475"/>
          <p14:tracePt t="35700" x="7991475" y="3990975"/>
          <p14:tracePt t="35717" x="8197850" y="3894138"/>
          <p14:tracePt t="35733" x="8340725" y="3830638"/>
          <p14:tracePt t="35749" x="8466138" y="3786188"/>
          <p14:tracePt t="35766" x="8626475" y="3751263"/>
          <p14:tracePt t="35783" x="8823325" y="3741738"/>
          <p14:tracePt t="35800" x="9072563" y="3732213"/>
          <p14:tracePt t="35816" x="9277350" y="3705225"/>
          <p14:tracePt t="35833" x="9466263" y="3660775"/>
          <p14:tracePt t="35850" x="9626600" y="3589338"/>
          <p14:tracePt t="35866" x="9742488" y="3517900"/>
          <p14:tracePt t="35883" x="9840913" y="3465513"/>
          <p14:tracePt t="35900" x="9912350" y="3419475"/>
          <p14:tracePt t="35917" x="9983788" y="3384550"/>
          <p14:tracePt t="35933" x="10045700" y="3357563"/>
          <p14:tracePt t="35950" x="10063163" y="3340100"/>
          <p14:tracePt t="35983" x="10072688" y="3340100"/>
          <p14:tracePt t="36038" x="10072688" y="3348038"/>
          <p14:tracePt t="36046" x="10072688" y="3367088"/>
          <p14:tracePt t="36054" x="10063163" y="3384550"/>
          <p14:tracePt t="36066" x="10045700" y="3394075"/>
          <p14:tracePt t="36083" x="9966325" y="3455988"/>
          <p14:tracePt t="36099" x="9823450" y="3527425"/>
          <p14:tracePt t="36117" x="9545638" y="3697288"/>
          <p14:tracePt t="36133" x="9348788" y="3813175"/>
          <p14:tracePt t="36149" x="9188450" y="3929063"/>
          <p14:tracePt t="36166" x="9117013" y="4010025"/>
          <p14:tracePt t="36183" x="9055100" y="4071938"/>
          <p14:tracePt t="36200" x="8956675" y="4116388"/>
          <p14:tracePt t="36217" x="8858250" y="4143375"/>
          <p14:tracePt t="36233" x="8769350" y="4152900"/>
          <p14:tracePt t="36250" x="8670925" y="4152900"/>
          <p14:tracePt t="36266" x="8572500" y="4152900"/>
          <p14:tracePt t="36283" x="8501063" y="4152900"/>
          <p14:tracePt t="36300" x="8439150" y="4160838"/>
          <p14:tracePt t="36317" x="8358188" y="4205288"/>
          <p14:tracePt t="36333" x="8340725" y="4224338"/>
          <p14:tracePt t="36349" x="8313738" y="4251325"/>
          <p14:tracePt t="36366" x="8313738" y="4268788"/>
          <p14:tracePt t="36383" x="8323263" y="4276725"/>
          <p14:tracePt t="36399" x="8348663" y="4276725"/>
          <p14:tracePt t="36416" x="8375650" y="4276725"/>
          <p14:tracePt t="36433" x="8394700" y="4268788"/>
          <p14:tracePt t="36449" x="8412163" y="4251325"/>
          <p14:tracePt t="36510" x="8412163" y="4241800"/>
          <p14:tracePt t="36518" x="8402638" y="4241800"/>
          <p14:tracePt t="36525" x="8394700" y="4241800"/>
          <p14:tracePt t="36534" x="8367713" y="4241800"/>
          <p14:tracePt t="36549" x="8348663" y="4241800"/>
          <p14:tracePt t="36566" x="8304213" y="4232275"/>
          <p14:tracePt t="36583" x="8277225" y="4214813"/>
          <p14:tracePt t="36599" x="8269288" y="4197350"/>
          <p14:tracePt t="36616" x="8259763" y="4179888"/>
          <p14:tracePt t="36727" x="8251825" y="4170363"/>
          <p14:tracePt t="36735" x="8242300" y="4160838"/>
          <p14:tracePt t="36742" x="8224838" y="4160838"/>
          <p14:tracePt t="36750" x="8197850" y="4143375"/>
          <p14:tracePt t="36766" x="8153400" y="4133850"/>
          <p14:tracePt t="36783" x="8134350" y="4125913"/>
          <p14:tracePt t="36799" x="8126413" y="4116388"/>
          <p14:tracePt t="36838" x="8143875" y="4125913"/>
          <p14:tracePt t="36850" x="8170863" y="4133850"/>
          <p14:tracePt t="36866" x="8251825" y="4160838"/>
          <p14:tracePt t="36883" x="8340725" y="4187825"/>
          <p14:tracePt t="36901" x="8456613" y="4197350"/>
          <p14:tracePt t="36917" x="8528050" y="4197350"/>
          <p14:tracePt t="36933" x="8634413" y="4214813"/>
          <p14:tracePt t="36950" x="8742363" y="4241800"/>
          <p14:tracePt t="36966" x="8831263" y="4268788"/>
          <p14:tracePt t="36983" x="8867775" y="4286250"/>
          <p14:tracePt t="36999" x="8875713" y="4286250"/>
          <p14:tracePt t="37094" x="8867775" y="4286250"/>
          <p14:tracePt t="37102" x="8831263" y="4286250"/>
          <p14:tracePt t="37110" x="8769350" y="4286250"/>
          <p14:tracePt t="37120" x="8705850" y="4286250"/>
          <p14:tracePt t="37133" x="8572500" y="4313238"/>
          <p14:tracePt t="37150" x="8447088" y="4348163"/>
          <p14:tracePt t="37166" x="8375650" y="4384675"/>
          <p14:tracePt t="37183" x="8331200" y="4419600"/>
          <p14:tracePt t="37200" x="8323263" y="4456113"/>
          <p14:tracePt t="37216" x="8304213" y="4483100"/>
          <p14:tracePt t="37233" x="8286750" y="4527550"/>
          <p14:tracePt t="37249" x="8277225" y="4562475"/>
          <p14:tracePt t="37266" x="8286750" y="4633913"/>
          <p14:tracePt t="37283" x="8331200" y="4687888"/>
          <p14:tracePt t="37300" x="8402638" y="4732338"/>
          <p14:tracePt t="37317" x="8501063" y="4759325"/>
          <p14:tracePt t="37333" x="8518525" y="4759325"/>
          <p14:tracePt t="37350" x="8518525" y="4768850"/>
          <p14:tracePt t="37366" x="8537575" y="4776788"/>
          <p14:tracePt t="37383" x="8555038" y="4803775"/>
          <p14:tracePt t="37400" x="8572500" y="4830763"/>
          <p14:tracePt t="37416" x="8589963" y="4848225"/>
          <p14:tracePt t="37453" x="8599488" y="4848225"/>
          <p14:tracePt t="37470" x="8599488" y="4840288"/>
          <p14:tracePt t="37483" x="8599488" y="4822825"/>
          <p14:tracePt t="37499" x="8626475" y="4795838"/>
          <p14:tracePt t="37517" x="8653463" y="4732338"/>
          <p14:tracePt t="37550" x="8653463" y="4724400"/>
          <p14:tracePt t="37566" x="8653463" y="4714875"/>
          <p14:tracePt t="37583" x="8653463" y="4679950"/>
          <p14:tracePt t="37600" x="8634413" y="4633913"/>
          <p14:tracePt t="37616" x="8582025" y="4545013"/>
          <p14:tracePt t="37633" x="8537575" y="4429125"/>
          <p14:tracePt t="37650" x="8537575" y="4394200"/>
          <p14:tracePt t="37666" x="8537575" y="4375150"/>
          <p14:tracePt t="37750" x="8537575" y="4367213"/>
          <p14:tracePt t="37798" x="8491538" y="4367213"/>
          <p14:tracePt t="37806" x="8439150" y="4384675"/>
          <p14:tracePt t="37816" x="8420100" y="4384675"/>
          <p14:tracePt t="37837" x="8412163" y="4394200"/>
          <p14:tracePt t="39206" x="8402638" y="4402138"/>
          <p14:tracePt t="39222" x="8385175" y="4402138"/>
          <p14:tracePt t="39230" x="8358188" y="4411663"/>
          <p14:tracePt t="39237" x="8340725" y="4419600"/>
          <p14:tracePt t="39250" x="8340725" y="4429125"/>
          <p14:tracePt t="39454" x="8331200" y="4438650"/>
          <p14:tracePt t="39461" x="8323263" y="4483100"/>
          <p14:tracePt t="39470" x="8313738" y="4545013"/>
          <p14:tracePt t="39482" x="8296275" y="4598988"/>
          <p14:tracePt t="39499" x="8259763" y="4687888"/>
          <p14:tracePt t="39516" x="8205788" y="4822825"/>
          <p14:tracePt t="39533" x="8180388" y="4867275"/>
          <p14:tracePt t="39549" x="8108950" y="4956175"/>
          <p14:tracePt t="39566" x="8010525" y="5027613"/>
          <p14:tracePt t="39583" x="7875588" y="5081588"/>
          <p14:tracePt t="39600" x="7688263" y="5126038"/>
          <p14:tracePt t="39617" x="7537450" y="5133975"/>
          <p14:tracePt t="39633" x="7331075" y="5133975"/>
          <p14:tracePt t="39650" x="7108825" y="5099050"/>
          <p14:tracePt t="39667" x="6946900" y="5037138"/>
          <p14:tracePt t="39670" x="6867525" y="4983163"/>
          <p14:tracePt t="39683" x="6813550" y="4919663"/>
          <p14:tracePt t="39700" x="6688138" y="4660900"/>
          <p14:tracePt t="39717" x="6670675" y="4510088"/>
          <p14:tracePt t="39733" x="6697663" y="4394200"/>
          <p14:tracePt t="39750" x="6804025" y="4303713"/>
          <p14:tracePt t="39767" x="7089775" y="4232275"/>
          <p14:tracePt t="39783" x="7634288" y="4205288"/>
          <p14:tracePt t="39800" x="8269288" y="4286250"/>
          <p14:tracePt t="39817" x="8670925" y="4375150"/>
          <p14:tracePt t="39833" x="8813800" y="4438650"/>
          <p14:tracePt t="39850" x="8848725" y="4483100"/>
          <p14:tracePt t="39866" x="8867775" y="4581525"/>
          <p14:tracePt t="39883" x="8875713" y="4697413"/>
          <p14:tracePt t="39900" x="8875713" y="4884738"/>
          <p14:tracePt t="39917" x="8875713" y="4919663"/>
          <p14:tracePt t="39933" x="8875713" y="5027613"/>
          <p14:tracePt t="39949" x="8848725" y="5062538"/>
          <p14:tracePt t="39966" x="8661400" y="5133975"/>
          <p14:tracePt t="39983" x="8161338" y="5232400"/>
          <p14:tracePt t="40000" x="7518400" y="5295900"/>
          <p14:tracePt t="40016" x="7134225" y="5303838"/>
          <p14:tracePt t="40033" x="6965950" y="5241925"/>
          <p14:tracePt t="40050" x="6919913" y="5108575"/>
          <p14:tracePt t="40067" x="6946900" y="4919663"/>
          <p14:tracePt t="40083" x="7054850" y="4732338"/>
          <p14:tracePt t="40100" x="7269163" y="4500563"/>
          <p14:tracePt t="40117" x="7491413" y="4429125"/>
          <p14:tracePt t="40133" x="7643813" y="4411663"/>
          <p14:tracePt t="40149" x="8251825" y="4527550"/>
          <p14:tracePt t="40167" x="8724900" y="4795838"/>
          <p14:tracePt t="40183" x="8939213" y="5018088"/>
          <p14:tracePt t="40200" x="9018588" y="5232400"/>
          <p14:tracePt t="40217" x="9028113" y="5411788"/>
          <p14:tracePt t="40233" x="8991600" y="5626100"/>
          <p14:tracePt t="40250" x="8875713" y="5840413"/>
          <p14:tracePt t="40267" x="8643938" y="6072188"/>
          <p14:tracePt t="40283" x="8286750" y="6269038"/>
          <p14:tracePt t="40300" x="7769225" y="6394450"/>
          <p14:tracePt t="40317" x="7562850" y="6367463"/>
          <p14:tracePt t="40333" x="7348538" y="6232525"/>
          <p14:tracePt t="40350" x="7161213" y="6000750"/>
          <p14:tracePt t="40367" x="7010400" y="5715000"/>
          <p14:tracePt t="40383" x="6929438" y="5554663"/>
          <p14:tracePt t="40400" x="6902450" y="5419725"/>
          <p14:tracePt t="40416" x="6894513" y="5322888"/>
          <p14:tracePt t="40433" x="6902450" y="5276850"/>
          <p14:tracePt t="40450" x="6919913" y="5259388"/>
          <p14:tracePt t="40466" x="6919913" y="5251450"/>
          <p14:tracePt t="40654" x="6919913" y="5268913"/>
          <p14:tracePt t="40661" x="6902450" y="5322888"/>
          <p14:tracePt t="40669" x="6884988" y="5384800"/>
          <p14:tracePt t="40683" x="6867525" y="5446713"/>
          <p14:tracePt t="40701" x="6840538" y="5616575"/>
          <p14:tracePt t="40717" x="6823075" y="5697538"/>
          <p14:tracePt t="40733" x="6823075" y="5732463"/>
          <p14:tracePt t="40750" x="6813550" y="5741988"/>
          <p14:tracePt t="40783" x="6831013" y="5724525"/>
          <p14:tracePt t="40800" x="6894513" y="5616575"/>
          <p14:tracePt t="40817" x="6938963" y="5500688"/>
          <p14:tracePt t="40833" x="6991350" y="5367338"/>
          <p14:tracePt t="40850" x="7018338" y="5232400"/>
          <p14:tracePt t="40866" x="7027863" y="5180013"/>
          <p14:tracePt t="40883" x="7027863" y="5133975"/>
          <p14:tracePt t="40901" x="7027863" y="5099050"/>
          <p14:tracePt t="41006" x="7018338" y="5108575"/>
          <p14:tracePt t="41014" x="7000875" y="5126038"/>
          <p14:tracePt t="41022" x="6991350" y="5143500"/>
          <p14:tracePt t="41033" x="6973888" y="5170488"/>
          <p14:tracePt t="41050" x="6946900" y="5205413"/>
          <p14:tracePt t="41067" x="6938963" y="5224463"/>
          <p14:tracePt t="41083" x="6938963" y="5251450"/>
          <p14:tracePt t="41100" x="6938963" y="5276850"/>
          <p14:tracePt t="41134" x="6938963" y="5286375"/>
          <p14:tracePt t="41150" x="6956425" y="5286375"/>
          <p14:tracePt t="41166" x="6965950" y="5276850"/>
          <p14:tracePt t="41183" x="6983413" y="5241925"/>
          <p14:tracePt t="41200" x="6983413" y="5214938"/>
          <p14:tracePt t="41217" x="6983413" y="5187950"/>
          <p14:tracePt t="41233" x="6983413" y="5170488"/>
          <p14:tracePt t="41250" x="6991350" y="5160963"/>
          <p14:tracePt t="41267" x="6991350" y="5153025"/>
          <p14:tracePt t="41358" x="7000875" y="5153025"/>
          <p14:tracePt t="41366" x="7010400" y="5143500"/>
          <p14:tracePt t="41382" x="7018338" y="5143500"/>
          <p14:tracePt t="41389" x="7018338" y="5133975"/>
          <p14:tracePt t="41400" x="7037388" y="5126038"/>
          <p14:tracePt t="41417" x="7072313" y="5081588"/>
          <p14:tracePt t="41433" x="7143750" y="5010150"/>
          <p14:tracePt t="41450" x="7224713" y="4965700"/>
          <p14:tracePt t="41467" x="7323138" y="4902200"/>
          <p14:tracePt t="41483" x="7375525" y="4857750"/>
          <p14:tracePt t="41500" x="7402513" y="4848225"/>
          <p14:tracePt t="41550" x="7394575" y="4848225"/>
          <p14:tracePt t="41558" x="7375525" y="4867275"/>
          <p14:tracePt t="41566" x="7340600" y="4884738"/>
          <p14:tracePt t="41583" x="7251700" y="4938713"/>
          <p14:tracePt t="41600" x="7197725" y="4965700"/>
          <p14:tracePt t="41616" x="7161213" y="4991100"/>
          <p14:tracePt t="41633" x="7099300" y="5037138"/>
          <p14:tracePt t="41649" x="7037388" y="5072063"/>
          <p14:tracePt t="41666" x="6965950" y="5116513"/>
          <p14:tracePt t="41683" x="6902450" y="5133975"/>
          <p14:tracePt t="41685" x="6884988" y="5143500"/>
          <p14:tracePt t="41700" x="6848475" y="5160963"/>
          <p14:tracePt t="41716" x="6840538" y="5160963"/>
          <p14:tracePt t="41830" x="6831013" y="5153025"/>
          <p14:tracePt t="41973" x="6813550" y="5160963"/>
          <p14:tracePt t="41981" x="6804025" y="5187950"/>
          <p14:tracePt t="41989" x="6786563" y="5241925"/>
          <p14:tracePt t="42000" x="6769100" y="5303838"/>
          <p14:tracePt t="42016" x="6751638" y="5411788"/>
          <p14:tracePt t="42033" x="6724650" y="5545138"/>
          <p14:tracePt t="42050" x="6705600" y="5653088"/>
          <p14:tracePt t="42066" x="6705600" y="5688013"/>
          <p14:tracePt t="42083" x="6715125" y="5732463"/>
          <p14:tracePt t="42100" x="6769100" y="5803900"/>
          <p14:tracePt t="42116" x="6777038" y="5813425"/>
          <p14:tracePt t="42133" x="6813550" y="5848350"/>
          <p14:tracePt t="42150" x="6813550" y="5867400"/>
          <p14:tracePt t="42166" x="6813550" y="5894388"/>
          <p14:tracePt t="42214" x="6813550" y="5902325"/>
          <p14:tracePt t="42221" x="6831013" y="5902325"/>
          <p14:tracePt t="42233" x="6848475" y="5902325"/>
          <p14:tracePt t="42250" x="6911975" y="5848350"/>
          <p14:tracePt t="42266" x="6956425" y="5813425"/>
          <p14:tracePt t="42283" x="7037388" y="5759450"/>
          <p14:tracePt t="42300" x="7089775" y="5715000"/>
          <p14:tracePt t="42316" x="7188200" y="5626100"/>
          <p14:tracePt t="42333" x="7242175" y="5527675"/>
          <p14:tracePt t="42349" x="7269163" y="5402263"/>
          <p14:tracePt t="42366" x="7277100" y="5330825"/>
          <p14:tracePt t="42383" x="7277100" y="5251450"/>
          <p14:tracePt t="42400" x="7269163" y="5224463"/>
          <p14:tracePt t="42416" x="7251700" y="5197475"/>
          <p14:tracePt t="42450" x="7224713" y="5187950"/>
          <p14:tracePt t="42467" x="7197725" y="5187950"/>
          <p14:tracePt t="42484" x="7099300" y="5187950"/>
          <p14:tracePt t="42500" x="7081838" y="5214938"/>
          <p14:tracePt t="42516" x="7081838" y="5232400"/>
          <p14:tracePt t="42533" x="7126288" y="5348288"/>
          <p14:tracePt t="42550" x="7251700" y="5429250"/>
          <p14:tracePt t="42566" x="7419975" y="5500688"/>
          <p14:tracePt t="42583" x="7626350" y="5537200"/>
          <p14:tracePt t="42599" x="7786688" y="5572125"/>
          <p14:tracePt t="42616" x="7885113" y="5572125"/>
          <p14:tracePt t="42633" x="7947025" y="5562600"/>
          <p14:tracePt t="42650" x="7956550" y="5554663"/>
          <p14:tracePt t="42667" x="7902575" y="5537200"/>
          <p14:tracePt t="42683" x="7732713" y="5510213"/>
          <p14:tracePt t="42700" x="7429500" y="5446713"/>
          <p14:tracePt t="42716" x="7286625" y="5438775"/>
          <p14:tracePt t="42733" x="7215188" y="5438775"/>
          <p14:tracePt t="42766" x="7269163" y="5438775"/>
          <p14:tracePt t="42783" x="7429500" y="5456238"/>
          <p14:tracePt t="42799" x="7537450" y="5456238"/>
          <p14:tracePt t="42816" x="7581900" y="5456238"/>
          <p14:tracePt t="42833" x="7589838" y="5456238"/>
          <p14:tracePt t="42849" x="7581900" y="5456238"/>
          <p14:tracePt t="42867" x="7491413" y="5446713"/>
          <p14:tracePt t="42883" x="7385050" y="5429250"/>
          <p14:tracePt t="42900" x="7304088" y="5429250"/>
          <p14:tracePt t="42916" x="7286625" y="5429250"/>
          <p14:tracePt t="42933" x="7251700" y="5429250"/>
          <p14:tracePt t="42949" x="7242175" y="5446713"/>
          <p14:tracePt t="42966" x="7242175" y="5465763"/>
          <p14:tracePt t="42983" x="7277100" y="5518150"/>
          <p14:tracePt t="43000" x="7323138" y="5537200"/>
          <p14:tracePt t="43016" x="7340600" y="5537200"/>
          <p14:tracePt t="43033" x="7348538" y="5537200"/>
          <p14:tracePt t="43050" x="7340600" y="5537200"/>
          <p14:tracePt t="43067" x="7251700" y="5518150"/>
          <p14:tracePt t="43084" x="7054850" y="5473700"/>
          <p14:tracePt t="43100" x="7018338" y="5465763"/>
          <p14:tracePt t="43133" x="7313613" y="5429250"/>
          <p14:tracePt t="43150" x="7796213" y="5375275"/>
          <p14:tracePt t="43167" x="8134350" y="5303838"/>
          <p14:tracePt t="43183" x="8215313" y="5276850"/>
          <p14:tracePt t="43200" x="8180388" y="5251450"/>
          <p14:tracePt t="43204" x="8062913" y="5224463"/>
          <p14:tracePt t="43217" x="7840663" y="5187950"/>
          <p14:tracePt t="43233" x="7286625" y="5062538"/>
          <p14:tracePt t="43250" x="7037388" y="5018088"/>
          <p14:tracePt t="43267" x="6929438" y="5000625"/>
          <p14:tracePt t="43284" x="6902450" y="5000625"/>
          <p14:tracePt t="43406" x="6894513" y="5000625"/>
          <p14:tracePt t="43429" x="6875463" y="5000625"/>
          <p14:tracePt t="43437" x="6786563" y="5018088"/>
          <p14:tracePt t="43450" x="6724650" y="5045075"/>
          <p14:tracePt t="43467" x="6688138" y="506253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580838" y="1812438"/>
                <a:ext cx="11037662" cy="3550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135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𝟏𝟖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ⅇ</m:t>
                              </m:r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𝒄𝒙</m:t>
                              </m:r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135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𝟔</m:t>
                          </m:r>
                        </m:den>
                      </m:f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𝟏𝟓</m:t>
                              </m:r>
                            </m:num>
                            <m:den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𝟏𝟖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fName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𝟏𝟓</m:t>
                              </m:r>
                            </m:num>
                            <m:den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𝟖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ⅇ</m:t>
                                  </m:r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𝒄𝒙</m:t>
                                  </m:r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s-BO" sz="20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𝐭𝐚𝐧</m:t>
                                      </m:r>
                                    </m:fName>
                                    <m:e>
                                      <m:r>
                                        <a:rPr lang="es-BO" sz="20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135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𝟔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𝟐𝟒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𝟒𝟖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𝟒𝟖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ⅇ</m:t>
                              </m:r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𝒄𝒙</m:t>
                              </m:r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13585" algn="l"/>
                  </a:tabLst>
                </a:pP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135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ⅆ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𝟔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𝟐𝟒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𝐬𝐞𝐜</m:t>
                              </m:r>
                            </m:e>
                            <m:sup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𝟏𝟔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s-BO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𝟏𝟔</m:t>
                          </m:r>
                        </m:den>
                      </m:f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s-BO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ⅇ</m:t>
                              </m:r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𝒄𝒙</m:t>
                              </m:r>
                              <m:r>
                                <a:rPr lang="es-BO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r>
                                    <a:rPr lang="es-BO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BO" sz="2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𝑪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8" y="1812438"/>
                <a:ext cx="11037662" cy="35509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7" y="155801"/>
            <a:ext cx="2839712" cy="124947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92858" y="4417184"/>
            <a:ext cx="10213622" cy="1134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3|0.3|0.5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5|8.6|4.9|11.1|4.8|5.4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31</Words>
  <Application>Microsoft Office PowerPoint</Application>
  <PresentationFormat>Panorámica</PresentationFormat>
  <Paragraphs>47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Berlin Sans FB Demi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VICTOR MANUEL CACERES PACO</cp:lastModifiedBy>
  <cp:revision>51</cp:revision>
  <dcterms:created xsi:type="dcterms:W3CDTF">2021-05-07T02:19:58Z</dcterms:created>
  <dcterms:modified xsi:type="dcterms:W3CDTF">2021-05-28T20:20:02Z</dcterms:modified>
</cp:coreProperties>
</file>