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4"/>
  </p:sldMasterIdLst>
  <p:notesMasterIdLst>
    <p:notesMasterId r:id="rId11"/>
  </p:notesMasterIdLst>
  <p:handoutMasterIdLst>
    <p:handoutMasterId r:id="rId12"/>
  </p:handoutMasterIdLst>
  <p:sldIdLst>
    <p:sldId id="274" r:id="rId5"/>
    <p:sldId id="263" r:id="rId6"/>
    <p:sldId id="265" r:id="rId7"/>
    <p:sldId id="276" r:id="rId8"/>
    <p:sldId id="271" r:id="rId9"/>
    <p:sldId id="275" r:id="rId10"/>
  </p:sldIdLst>
  <p:sldSz cx="12192000" cy="6858000"/>
  <p:notesSz cx="4625975" cy="6392863"/>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009900"/>
    <a:srgbClr val="D60093"/>
    <a:srgbClr val="FFFFFF"/>
    <a:srgbClr val="FAB900"/>
    <a:srgbClr val="000000"/>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7CE84F3-28C3-443E-9E96-99CF82512B7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2" autoAdjust="0"/>
    <p:restoredTop sz="94703" autoAdjust="0"/>
  </p:normalViewPr>
  <p:slideViewPr>
    <p:cSldViewPr snapToGrid="0">
      <p:cViewPr varScale="1">
        <p:scale>
          <a:sx n="85" d="100"/>
          <a:sy n="85" d="100"/>
        </p:scale>
        <p:origin x="180" y="60"/>
      </p:cViewPr>
      <p:guideLst/>
    </p:cSldViewPr>
  </p:slideViewPr>
  <p:notesTextViewPr>
    <p:cViewPr>
      <p:scale>
        <a:sx n="1" d="1"/>
        <a:sy n="1" d="1"/>
      </p:scale>
      <p:origin x="0" y="0"/>
    </p:cViewPr>
  </p:notesTextViewPr>
  <p:notesViewPr>
    <p:cSldViewPr snapToGrid="0">
      <p:cViewPr varScale="1">
        <p:scale>
          <a:sx n="77" d="100"/>
          <a:sy n="77" d="100"/>
        </p:scale>
        <p:origin x="37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D307674E-3F0D-4F9B-8D5C-2785DA1E2AF8}"/>
              </a:ext>
            </a:extLst>
          </p:cNvPr>
          <p:cNvSpPr>
            <a:spLocks noGrp="1"/>
          </p:cNvSpPr>
          <p:nvPr>
            <p:ph type="hdr" sz="quarter"/>
          </p:nvPr>
        </p:nvSpPr>
        <p:spPr>
          <a:xfrm>
            <a:off x="0" y="0"/>
            <a:ext cx="2004589" cy="320753"/>
          </a:xfrm>
          <a:prstGeom prst="rect">
            <a:avLst/>
          </a:prstGeom>
        </p:spPr>
        <p:txBody>
          <a:bodyPr vert="horz" lIns="62956" tIns="31478" rIns="62956" bIns="31478" rtlCol="0"/>
          <a:lstStyle>
            <a:lvl1pPr algn="l">
              <a:defRPr sz="800"/>
            </a:lvl1pPr>
          </a:lstStyle>
          <a:p>
            <a:pPr rtl="0"/>
            <a:endParaRPr lang="es-ES"/>
          </a:p>
        </p:txBody>
      </p:sp>
      <p:sp>
        <p:nvSpPr>
          <p:cNvPr id="3" name="Marcador de posición de fecha 2">
            <a:extLst>
              <a:ext uri="{FF2B5EF4-FFF2-40B4-BE49-F238E27FC236}">
                <a16:creationId xmlns:a16="http://schemas.microsoft.com/office/drawing/2014/main" id="{05EAB3D1-74A8-45AE-8413-9B012F2797DC}"/>
              </a:ext>
            </a:extLst>
          </p:cNvPr>
          <p:cNvSpPr>
            <a:spLocks noGrp="1"/>
          </p:cNvSpPr>
          <p:nvPr>
            <p:ph type="dt" sz="quarter" idx="1"/>
          </p:nvPr>
        </p:nvSpPr>
        <p:spPr>
          <a:xfrm>
            <a:off x="2620315" y="0"/>
            <a:ext cx="2004589" cy="320753"/>
          </a:xfrm>
          <a:prstGeom prst="rect">
            <a:avLst/>
          </a:prstGeom>
        </p:spPr>
        <p:txBody>
          <a:bodyPr vert="horz" lIns="62956" tIns="31478" rIns="62956" bIns="31478" rtlCol="0"/>
          <a:lstStyle>
            <a:lvl1pPr algn="r">
              <a:defRPr sz="800"/>
            </a:lvl1pPr>
          </a:lstStyle>
          <a:p>
            <a:pPr rtl="0"/>
            <a:fld id="{3A42F8F6-3A2A-4860-93BE-F7643ABFE0B6}" type="datetime1">
              <a:rPr lang="es-ES" smtClean="0"/>
              <a:t>21/08/2021</a:t>
            </a:fld>
            <a:endParaRPr lang="es-ES" dirty="0"/>
          </a:p>
        </p:txBody>
      </p:sp>
      <p:sp>
        <p:nvSpPr>
          <p:cNvPr id="4" name="Marcador de posición de pie de página 3">
            <a:extLst>
              <a:ext uri="{FF2B5EF4-FFF2-40B4-BE49-F238E27FC236}">
                <a16:creationId xmlns:a16="http://schemas.microsoft.com/office/drawing/2014/main" id="{48A9AB1E-7BD6-4E4D-95B1-A0289BE03A22}"/>
              </a:ext>
            </a:extLst>
          </p:cNvPr>
          <p:cNvSpPr>
            <a:spLocks noGrp="1"/>
          </p:cNvSpPr>
          <p:nvPr>
            <p:ph type="ftr" sz="quarter" idx="2"/>
          </p:nvPr>
        </p:nvSpPr>
        <p:spPr>
          <a:xfrm>
            <a:off x="0" y="6072111"/>
            <a:ext cx="2004589" cy="320753"/>
          </a:xfrm>
          <a:prstGeom prst="rect">
            <a:avLst/>
          </a:prstGeom>
        </p:spPr>
        <p:txBody>
          <a:bodyPr vert="horz" lIns="62956" tIns="31478" rIns="62956" bIns="31478" rtlCol="0" anchor="b"/>
          <a:lstStyle>
            <a:lvl1pPr algn="l">
              <a:defRPr sz="800"/>
            </a:lvl1pPr>
          </a:lstStyle>
          <a:p>
            <a:pPr rtl="0"/>
            <a:endParaRPr lang="es-ES"/>
          </a:p>
        </p:txBody>
      </p:sp>
      <p:sp>
        <p:nvSpPr>
          <p:cNvPr id="5" name="Marcador de posición de número de diapositiva 4">
            <a:extLst>
              <a:ext uri="{FF2B5EF4-FFF2-40B4-BE49-F238E27FC236}">
                <a16:creationId xmlns:a16="http://schemas.microsoft.com/office/drawing/2014/main" id="{F63E539E-AF9E-42F4-8757-BA7E826CF647}"/>
              </a:ext>
            </a:extLst>
          </p:cNvPr>
          <p:cNvSpPr>
            <a:spLocks noGrp="1"/>
          </p:cNvSpPr>
          <p:nvPr>
            <p:ph type="sldNum" sz="quarter" idx="3"/>
          </p:nvPr>
        </p:nvSpPr>
        <p:spPr>
          <a:xfrm>
            <a:off x="2620315" y="6072111"/>
            <a:ext cx="2004589" cy="320753"/>
          </a:xfrm>
          <a:prstGeom prst="rect">
            <a:avLst/>
          </a:prstGeom>
        </p:spPr>
        <p:txBody>
          <a:bodyPr vert="horz" lIns="62956" tIns="31478" rIns="62956" bIns="31478" rtlCol="0" anchor="b"/>
          <a:lstStyle>
            <a:lvl1pPr algn="r">
              <a:defRPr sz="800"/>
            </a:lvl1pPr>
          </a:lstStyle>
          <a:p>
            <a:pPr rtl="0"/>
            <a:fld id="{3757A3A8-0DAF-4370-8B2E-3B0CEF8CA37D}" type="slidenum">
              <a:rPr lang="es-ES" smtClean="0"/>
              <a:t>‹Nº›</a:t>
            </a:fld>
            <a:endParaRPr lang="es-ES"/>
          </a:p>
        </p:txBody>
      </p:sp>
    </p:spTree>
    <p:extLst>
      <p:ext uri="{BB962C8B-B14F-4D97-AF65-F5344CB8AC3E}">
        <p14:creationId xmlns:p14="http://schemas.microsoft.com/office/powerpoint/2010/main" val="38298418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004589" cy="320753"/>
          </a:xfrm>
          <a:prstGeom prst="rect">
            <a:avLst/>
          </a:prstGeom>
        </p:spPr>
        <p:txBody>
          <a:bodyPr vert="horz" lIns="62956" tIns="31478" rIns="62956" bIns="31478" rtlCol="0"/>
          <a:lstStyle>
            <a:lvl1pPr algn="l">
              <a:defRPr sz="800"/>
            </a:lvl1pPr>
          </a:lstStyle>
          <a:p>
            <a:pPr rtl="0"/>
            <a:endParaRPr lang="es-ES" noProof="0"/>
          </a:p>
        </p:txBody>
      </p:sp>
      <p:sp>
        <p:nvSpPr>
          <p:cNvPr id="3" name="Marcador de posición de fecha 2"/>
          <p:cNvSpPr>
            <a:spLocks noGrp="1"/>
          </p:cNvSpPr>
          <p:nvPr>
            <p:ph type="dt" idx="1"/>
          </p:nvPr>
        </p:nvSpPr>
        <p:spPr>
          <a:xfrm>
            <a:off x="2620315" y="0"/>
            <a:ext cx="2004589" cy="320753"/>
          </a:xfrm>
          <a:prstGeom prst="rect">
            <a:avLst/>
          </a:prstGeom>
        </p:spPr>
        <p:txBody>
          <a:bodyPr vert="horz" lIns="62956" tIns="31478" rIns="62956" bIns="31478" rtlCol="0"/>
          <a:lstStyle>
            <a:lvl1pPr algn="r">
              <a:defRPr sz="800"/>
            </a:lvl1pPr>
          </a:lstStyle>
          <a:p>
            <a:fld id="{A4A8378C-E16B-4449-8AE4-A4D4BDB6D236}" type="datetime1">
              <a:rPr lang="es-ES" smtClean="0"/>
              <a:pPr/>
              <a:t>21/08/2021</a:t>
            </a:fld>
            <a:endParaRPr lang="es-ES" dirty="0"/>
          </a:p>
        </p:txBody>
      </p:sp>
      <p:sp>
        <p:nvSpPr>
          <p:cNvPr id="4" name="Marcador de posición de imagen de diapositiva 3"/>
          <p:cNvSpPr>
            <a:spLocks noGrp="1" noRot="1" noChangeAspect="1"/>
          </p:cNvSpPr>
          <p:nvPr>
            <p:ph type="sldImg" idx="2"/>
          </p:nvPr>
        </p:nvSpPr>
        <p:spPr>
          <a:xfrm>
            <a:off x="395288" y="798513"/>
            <a:ext cx="3835400" cy="2157412"/>
          </a:xfrm>
          <a:prstGeom prst="rect">
            <a:avLst/>
          </a:prstGeom>
          <a:noFill/>
          <a:ln w="12700">
            <a:solidFill>
              <a:prstClr val="black"/>
            </a:solidFill>
          </a:ln>
        </p:spPr>
        <p:txBody>
          <a:bodyPr vert="horz" lIns="62956" tIns="31478" rIns="62956" bIns="31478" rtlCol="0" anchor="ctr"/>
          <a:lstStyle/>
          <a:p>
            <a:pPr rtl="0"/>
            <a:endParaRPr lang="es-ES" noProof="0"/>
          </a:p>
        </p:txBody>
      </p:sp>
      <p:sp>
        <p:nvSpPr>
          <p:cNvPr id="5" name="Marcador de posición de notas 4"/>
          <p:cNvSpPr>
            <a:spLocks noGrp="1"/>
          </p:cNvSpPr>
          <p:nvPr>
            <p:ph type="body" sz="quarter" idx="3"/>
          </p:nvPr>
        </p:nvSpPr>
        <p:spPr>
          <a:xfrm>
            <a:off x="462598" y="3076565"/>
            <a:ext cx="3700780" cy="2517190"/>
          </a:xfrm>
          <a:prstGeom prst="rect">
            <a:avLst/>
          </a:prstGeom>
        </p:spPr>
        <p:txBody>
          <a:bodyPr vert="horz" lIns="62956" tIns="31478" rIns="62956" bIns="31478"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6072111"/>
            <a:ext cx="2004589" cy="320753"/>
          </a:xfrm>
          <a:prstGeom prst="rect">
            <a:avLst/>
          </a:prstGeom>
        </p:spPr>
        <p:txBody>
          <a:bodyPr vert="horz" lIns="62956" tIns="31478" rIns="62956" bIns="31478" rtlCol="0" anchor="b"/>
          <a:lstStyle>
            <a:lvl1pPr algn="l">
              <a:defRPr sz="800"/>
            </a:lvl1pPr>
          </a:lstStyle>
          <a:p>
            <a:pPr rtl="0"/>
            <a:endParaRPr lang="es-ES" noProof="0"/>
          </a:p>
        </p:txBody>
      </p:sp>
      <p:sp>
        <p:nvSpPr>
          <p:cNvPr id="7" name="Marcador de posición de número de diapositiva 6"/>
          <p:cNvSpPr>
            <a:spLocks noGrp="1"/>
          </p:cNvSpPr>
          <p:nvPr>
            <p:ph type="sldNum" sz="quarter" idx="5"/>
          </p:nvPr>
        </p:nvSpPr>
        <p:spPr>
          <a:xfrm>
            <a:off x="2620315" y="6072111"/>
            <a:ext cx="2004589" cy="320753"/>
          </a:xfrm>
          <a:prstGeom prst="rect">
            <a:avLst/>
          </a:prstGeom>
        </p:spPr>
        <p:txBody>
          <a:bodyPr vert="horz" lIns="62956" tIns="31478" rIns="62956" bIns="31478" rtlCol="0" anchor="b"/>
          <a:lstStyle>
            <a:lvl1pPr algn="r">
              <a:defRPr sz="800"/>
            </a:lvl1pPr>
          </a:lstStyle>
          <a:p>
            <a:pPr rtl="0"/>
            <a:fld id="{75F972E0-5198-46C6-8EFE-44A646AD96EF}" type="slidenum">
              <a:rPr lang="es-ES" noProof="0" smtClean="0"/>
              <a:t>‹Nº›</a:t>
            </a:fld>
            <a:endParaRPr lang="es-ES" noProof="0"/>
          </a:p>
        </p:txBody>
      </p:sp>
    </p:spTree>
    <p:extLst>
      <p:ext uri="{BB962C8B-B14F-4D97-AF65-F5344CB8AC3E}">
        <p14:creationId xmlns:p14="http://schemas.microsoft.com/office/powerpoint/2010/main" val="2935691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r>
              <a:rPr lang="es-ES"/>
              <a:t>Una plantilla de estudiantes para diseñar la excursión a un lugar y enseñarlo a los demás alumnos. Incluye instrucciones para el alumno sobre qué incluir en cada diapositiva y qué contenido se debe considerar. </a:t>
            </a:r>
          </a:p>
        </p:txBody>
      </p:sp>
      <p:sp>
        <p:nvSpPr>
          <p:cNvPr id="4" name="Marcador de posición de número de diapositiva 3"/>
          <p:cNvSpPr>
            <a:spLocks noGrp="1"/>
          </p:cNvSpPr>
          <p:nvPr>
            <p:ph type="sldNum" sz="quarter" idx="10"/>
          </p:nvPr>
        </p:nvSpPr>
        <p:spPr/>
        <p:txBody>
          <a:bodyPr rtlCol="0"/>
          <a:lstStyle/>
          <a:p>
            <a:pPr rtl="0"/>
            <a:fld id="{75F972E0-5198-46C6-8EFE-44A646AD96EF}" type="slidenum">
              <a:rPr lang="es-ES" smtClean="0"/>
              <a:t>1</a:t>
            </a:fld>
            <a:endParaRPr lang="es-ES"/>
          </a:p>
        </p:txBody>
      </p:sp>
    </p:spTree>
    <p:extLst>
      <p:ext uri="{BB962C8B-B14F-4D97-AF65-F5344CB8AC3E}">
        <p14:creationId xmlns:p14="http://schemas.microsoft.com/office/powerpoint/2010/main" val="1644345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75F972E0-5198-46C6-8EFE-44A646AD96EF}" type="slidenum">
              <a:rPr lang="es-ES" smtClean="0"/>
              <a:t>2</a:t>
            </a:fld>
            <a:endParaRPr lang="es-ES"/>
          </a:p>
        </p:txBody>
      </p:sp>
    </p:spTree>
    <p:extLst>
      <p:ext uri="{BB962C8B-B14F-4D97-AF65-F5344CB8AC3E}">
        <p14:creationId xmlns:p14="http://schemas.microsoft.com/office/powerpoint/2010/main" val="2544619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75F972E0-5198-46C6-8EFE-44A646AD96EF}" type="slidenum">
              <a:rPr lang="es-ES" smtClean="0"/>
              <a:t>3</a:t>
            </a:fld>
            <a:endParaRPr lang="es-ES"/>
          </a:p>
        </p:txBody>
      </p:sp>
    </p:spTree>
    <p:extLst>
      <p:ext uri="{BB962C8B-B14F-4D97-AF65-F5344CB8AC3E}">
        <p14:creationId xmlns:p14="http://schemas.microsoft.com/office/powerpoint/2010/main" val="2339356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75F972E0-5198-46C6-8EFE-44A646AD96EF}" type="slidenum">
              <a:rPr lang="es-ES" smtClean="0"/>
              <a:t>5</a:t>
            </a:fld>
            <a:endParaRPr lang="es-ES"/>
          </a:p>
        </p:txBody>
      </p:sp>
    </p:spTree>
    <p:extLst>
      <p:ext uri="{BB962C8B-B14F-4D97-AF65-F5344CB8AC3E}">
        <p14:creationId xmlns:p14="http://schemas.microsoft.com/office/powerpoint/2010/main" val="209925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sp>
        <p:nvSpPr>
          <p:cNvPr id="7" name="Marcador de posición de fecha 6"/>
          <p:cNvSpPr>
            <a:spLocks noGrp="1"/>
          </p:cNvSpPr>
          <p:nvPr>
            <p:ph type="dt" sz="half" idx="10"/>
          </p:nvPr>
        </p:nvSpPr>
        <p:spPr/>
        <p:txBody>
          <a:bodyPr rtlCol="0"/>
          <a:lstStyle>
            <a:lvl1pPr>
              <a:defRPr>
                <a:solidFill>
                  <a:schemeClr val="bg1"/>
                </a:solidFill>
              </a:defRPr>
            </a:lvl1pPr>
          </a:lstStyle>
          <a:p>
            <a:pPr rtl="0"/>
            <a:fld id="{FDF3DDF4-6062-4B53-8D54-E8D6C2A54666}" type="datetime1">
              <a:rPr lang="es-ES" noProof="0" smtClean="0"/>
              <a:t>21/08/2021</a:t>
            </a:fld>
            <a:endParaRPr lang="es-ES" noProof="0"/>
          </a:p>
        </p:txBody>
      </p:sp>
      <p:sp>
        <p:nvSpPr>
          <p:cNvPr id="8" name="Marcador de posición de pie de página 7"/>
          <p:cNvSpPr>
            <a:spLocks noGrp="1"/>
          </p:cNvSpPr>
          <p:nvPr>
            <p:ph type="ftr" sz="quarter" idx="11"/>
          </p:nvPr>
        </p:nvSpPr>
        <p:spPr/>
        <p:txBody>
          <a:bodyPr rtlCol="0"/>
          <a:lstStyle>
            <a:lvl1pPr>
              <a:defRPr>
                <a:solidFill>
                  <a:schemeClr val="bg1"/>
                </a:solidFill>
              </a:defRPr>
            </a:lvl1pPr>
          </a:lstStyle>
          <a:p>
            <a:pPr rtl="0"/>
            <a:r>
              <a:rPr lang="es-ES" noProof="0"/>
              <a:t>Agregar un pie de página</a:t>
            </a:r>
          </a:p>
        </p:txBody>
      </p:sp>
      <p:sp>
        <p:nvSpPr>
          <p:cNvPr id="9" name="Marcador de posición de número de diapositiva 8"/>
          <p:cNvSpPr>
            <a:spLocks noGrp="1"/>
          </p:cNvSpPr>
          <p:nvPr>
            <p:ph type="sldNum" sz="quarter" idx="12"/>
          </p:nvPr>
        </p:nvSpPr>
        <p:spPr/>
        <p:txBody>
          <a:bodyPr rtlCol="0"/>
          <a:lstStyle>
            <a:lvl1pPr>
              <a:defRPr>
                <a:solidFill>
                  <a:schemeClr val="bg1"/>
                </a:solidFill>
              </a:defRPr>
            </a:lvl1pPr>
          </a:lstStyle>
          <a:p>
            <a:pPr rtl="0"/>
            <a:fld id="{42F0A33C-B6D6-454E-A4EA-5198AC78DEE3}" type="slidenum">
              <a:rPr lang="es-ES" noProof="0" smtClean="0"/>
              <a:pPr rtl="0"/>
              <a:t>‹Nº›</a:t>
            </a:fld>
            <a:endParaRPr lang="es-ES" noProof="0"/>
          </a:p>
        </p:txBody>
      </p:sp>
      <p:sp>
        <p:nvSpPr>
          <p:cNvPr id="17" name="Marcador de posición de texto 16">
            <a:extLst>
              <a:ext uri="{FF2B5EF4-FFF2-40B4-BE49-F238E27FC236}">
                <a16:creationId xmlns:a16="http://schemas.microsoft.com/office/drawing/2014/main" id="{B941F392-55E3-4875-A0A8-7C2B611343C6}"/>
              </a:ext>
            </a:extLst>
          </p:cNvPr>
          <p:cNvSpPr>
            <a:spLocks noGrp="1"/>
          </p:cNvSpPr>
          <p:nvPr>
            <p:ph type="body" sz="quarter" idx="13" hasCustomPrompt="1"/>
          </p:nvPr>
        </p:nvSpPr>
        <p:spPr>
          <a:xfrm>
            <a:off x="10165359" y="599983"/>
            <a:ext cx="638175" cy="539750"/>
          </a:xfrm>
        </p:spPr>
        <p:txBody>
          <a:bodyPr rtlCol="0" anchor="ctr" anchorCtr="0">
            <a:noAutofit/>
          </a:bodyPr>
          <a:lstStyle>
            <a:lvl1pPr marL="0" indent="0" algn="ctr">
              <a:buNone/>
              <a:defRPr sz="2800">
                <a:solidFill>
                  <a:schemeClr val="bg1"/>
                </a:solidFill>
              </a:defRPr>
            </a:lvl1pPr>
            <a:lvl2pPr marL="228600" indent="0" algn="ctr">
              <a:buNone/>
              <a:defRPr sz="2800">
                <a:solidFill>
                  <a:schemeClr val="bg1"/>
                </a:solidFill>
              </a:defRPr>
            </a:lvl2pPr>
            <a:lvl3pPr marL="457200" indent="0" algn="ctr">
              <a:buNone/>
              <a:defRPr sz="2800">
                <a:solidFill>
                  <a:schemeClr val="bg1"/>
                </a:solidFill>
              </a:defRPr>
            </a:lvl3pPr>
            <a:lvl4pPr marL="685800" indent="0" algn="ctr">
              <a:buNone/>
              <a:defRPr sz="2800">
                <a:solidFill>
                  <a:schemeClr val="bg1"/>
                </a:solidFill>
              </a:defRPr>
            </a:lvl4pPr>
            <a:lvl5pPr marL="914400" indent="0" algn="ctr">
              <a:buNone/>
              <a:defRPr sz="2800">
                <a:solidFill>
                  <a:schemeClr val="bg1"/>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8" name="Marcador de texto 16">
            <a:extLst>
              <a:ext uri="{FF2B5EF4-FFF2-40B4-BE49-F238E27FC236}">
                <a16:creationId xmlns:a16="http://schemas.microsoft.com/office/drawing/2014/main" id="{792D370F-01D2-4F21-BE9F-9951674A658E}"/>
              </a:ext>
            </a:extLst>
          </p:cNvPr>
          <p:cNvSpPr>
            <a:spLocks noGrp="1"/>
          </p:cNvSpPr>
          <p:nvPr>
            <p:ph type="body" sz="quarter" idx="14" hasCustomPrompt="1"/>
          </p:nvPr>
        </p:nvSpPr>
        <p:spPr>
          <a:xfrm>
            <a:off x="10805594" y="1242501"/>
            <a:ext cx="638175" cy="539750"/>
          </a:xfrm>
        </p:spPr>
        <p:txBody>
          <a:bodyPr rtlCol="0" anchor="ctr" anchorCtr="0">
            <a:noAutofit/>
          </a:bodyPr>
          <a:lstStyle>
            <a:lvl1pPr marL="0" indent="0" algn="ctr">
              <a:buNone/>
              <a:defRPr sz="2800">
                <a:solidFill>
                  <a:schemeClr val="bg1"/>
                </a:solidFill>
              </a:defRPr>
            </a:lvl1pPr>
            <a:lvl2pPr marL="228600" indent="0" algn="ctr">
              <a:buNone/>
              <a:defRPr sz="2800">
                <a:solidFill>
                  <a:schemeClr val="bg1"/>
                </a:solidFill>
              </a:defRPr>
            </a:lvl2pPr>
            <a:lvl3pPr marL="457200" indent="0" algn="ctr">
              <a:buNone/>
              <a:defRPr sz="2800">
                <a:solidFill>
                  <a:schemeClr val="bg1"/>
                </a:solidFill>
              </a:defRPr>
            </a:lvl3pPr>
            <a:lvl4pPr marL="685800" indent="0" algn="ctr">
              <a:buNone/>
              <a:defRPr sz="2800">
                <a:solidFill>
                  <a:schemeClr val="bg1"/>
                </a:solidFill>
              </a:defRPr>
            </a:lvl4pPr>
            <a:lvl5pPr marL="914400" indent="0" algn="ctr">
              <a:buNone/>
              <a:defRPr sz="2800">
                <a:solidFill>
                  <a:schemeClr val="bg1"/>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9" name="Marcador de posición de texto 16">
            <a:extLst>
              <a:ext uri="{FF2B5EF4-FFF2-40B4-BE49-F238E27FC236}">
                <a16:creationId xmlns:a16="http://schemas.microsoft.com/office/drawing/2014/main" id="{F0D26AC6-BA38-4193-A559-922728758354}"/>
              </a:ext>
            </a:extLst>
          </p:cNvPr>
          <p:cNvSpPr>
            <a:spLocks noGrp="1"/>
          </p:cNvSpPr>
          <p:nvPr>
            <p:ph type="body" sz="quarter" idx="15" hasCustomPrompt="1"/>
          </p:nvPr>
        </p:nvSpPr>
        <p:spPr>
          <a:xfrm>
            <a:off x="10165359" y="1885019"/>
            <a:ext cx="638175" cy="539750"/>
          </a:xfrm>
        </p:spPr>
        <p:txBody>
          <a:bodyPr rtlCol="0" anchor="ctr" anchorCtr="0">
            <a:noAutofit/>
          </a:bodyPr>
          <a:lstStyle>
            <a:lvl1pPr marL="0" indent="0" algn="ctr">
              <a:buNone/>
              <a:defRPr sz="2800">
                <a:solidFill>
                  <a:schemeClr val="bg1"/>
                </a:solidFill>
              </a:defRPr>
            </a:lvl1pPr>
            <a:lvl2pPr marL="228600" indent="0" algn="ctr">
              <a:buNone/>
              <a:defRPr sz="2800"/>
            </a:lvl2pPr>
            <a:lvl3pPr marL="457200" indent="0" algn="ctr">
              <a:buNone/>
              <a:defRPr sz="2800"/>
            </a:lvl3pPr>
            <a:lvl4pPr marL="685800" indent="0" algn="ctr">
              <a:buNone/>
              <a:defRPr sz="2800"/>
            </a:lvl4pPr>
            <a:lvl5pPr marL="914400" indent="0" algn="ctr">
              <a:buNone/>
              <a:defRPr sz="2800"/>
            </a:lvl5pPr>
          </a:lstStyle>
          <a:p>
            <a:pPr lvl="0" rtl="0"/>
            <a:r>
              <a:rPr lang="es-ES" noProof="0"/>
              <a:t>Editar estilos de texto del patrón</a:t>
            </a:r>
          </a:p>
        </p:txBody>
      </p:sp>
      <p:sp>
        <p:nvSpPr>
          <p:cNvPr id="20" name="Marcador de texto 16">
            <a:extLst>
              <a:ext uri="{FF2B5EF4-FFF2-40B4-BE49-F238E27FC236}">
                <a16:creationId xmlns:a16="http://schemas.microsoft.com/office/drawing/2014/main" id="{E8BC1B5E-B477-4CD0-996D-5614FE4B3FE9}"/>
              </a:ext>
            </a:extLst>
          </p:cNvPr>
          <p:cNvSpPr>
            <a:spLocks noGrp="1"/>
          </p:cNvSpPr>
          <p:nvPr>
            <p:ph type="body" sz="quarter" idx="16" hasCustomPrompt="1"/>
          </p:nvPr>
        </p:nvSpPr>
        <p:spPr>
          <a:xfrm>
            <a:off x="9527184" y="1238157"/>
            <a:ext cx="638175" cy="539750"/>
          </a:xfrm>
        </p:spPr>
        <p:txBody>
          <a:bodyPr rtlCol="0" anchor="ctr" anchorCtr="0">
            <a:noAutofit/>
          </a:bodyPr>
          <a:lstStyle>
            <a:lvl1pPr marL="0" indent="0" algn="ctr">
              <a:buNone/>
              <a:defRPr sz="2800">
                <a:solidFill>
                  <a:schemeClr val="bg1"/>
                </a:solidFill>
              </a:defRPr>
            </a:lvl1pPr>
            <a:lvl2pPr marL="228600" indent="0" algn="ctr">
              <a:buNone/>
              <a:defRPr sz="2800"/>
            </a:lvl2pPr>
            <a:lvl3pPr marL="457200" indent="0" algn="ctr">
              <a:buNone/>
              <a:defRPr sz="2800"/>
            </a:lvl3pPr>
            <a:lvl4pPr marL="685800" indent="0" algn="ctr">
              <a:buNone/>
              <a:defRPr sz="2800"/>
            </a:lvl4pPr>
            <a:lvl5pPr marL="914400" indent="0" algn="ctr">
              <a:buNone/>
              <a:defRPr sz="2800"/>
            </a:lvl5pPr>
          </a:lstStyle>
          <a:p>
            <a:pPr lvl="0" rtl="0"/>
            <a:r>
              <a:rPr lang="es-ES" noProof="0"/>
              <a:t>Editar estilos de texto del patrón</a:t>
            </a:r>
          </a:p>
        </p:txBody>
      </p:sp>
      <p:sp>
        <p:nvSpPr>
          <p:cNvPr id="2" name="Título 1"/>
          <p:cNvSpPr>
            <a:spLocks noGrp="1"/>
          </p:cNvSpPr>
          <p:nvPr>
            <p:ph type="ctrTitle" hasCustomPrompt="1"/>
          </p:nvPr>
        </p:nvSpPr>
        <p:spPr bwMode="blackWhite">
          <a:xfrm>
            <a:off x="4311650" y="1512376"/>
            <a:ext cx="3568700" cy="1809943"/>
          </a:xfrm>
          <a:noFill/>
          <a:ln w="38100">
            <a:noFill/>
          </a:ln>
        </p:spPr>
        <p:txBody>
          <a:bodyPr lIns="274320" rIns="274320" rtlCol="0" anchor="ctr" anchorCtr="0">
            <a:normAutofit/>
          </a:bodyPr>
          <a:lstStyle>
            <a:lvl1pPr algn="ctr">
              <a:defRPr sz="3800" cap="none" baseline="0">
                <a:solidFill>
                  <a:schemeClr val="tx1"/>
                </a:solidFill>
                <a:latin typeface="+mj-lt"/>
                <a:ea typeface="Verdana" panose="020B0604030504040204" pitchFamily="34" charset="0"/>
              </a:defRPr>
            </a:lvl1pPr>
          </a:lstStyle>
          <a:p>
            <a:pPr rtl="0"/>
            <a:r>
              <a:rPr lang="es-ES" noProof="0"/>
              <a:t>Haga clic para editar el estilo de título del patrón</a:t>
            </a:r>
          </a:p>
        </p:txBody>
      </p:sp>
      <p:sp>
        <p:nvSpPr>
          <p:cNvPr id="3" name="Subtítulo 2"/>
          <p:cNvSpPr>
            <a:spLocks noGrp="1"/>
          </p:cNvSpPr>
          <p:nvPr>
            <p:ph type="subTitle" idx="1" hasCustomPrompt="1"/>
          </p:nvPr>
        </p:nvSpPr>
        <p:spPr>
          <a:xfrm>
            <a:off x="4311650" y="3322319"/>
            <a:ext cx="3568700" cy="2023304"/>
          </a:xfrm>
          <a:noFill/>
        </p:spPr>
        <p:txBody>
          <a:bodyPr rtlCol="0" anchor="ctr" anchorCtr="0">
            <a:normAutofit/>
          </a:bodyPr>
          <a:lstStyle>
            <a:lvl1pPr marL="0" indent="0" algn="ctr">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Tree>
    <p:extLst>
      <p:ext uri="{BB962C8B-B14F-4D97-AF65-F5344CB8AC3E}">
        <p14:creationId xmlns:p14="http://schemas.microsoft.com/office/powerpoint/2010/main" val="1715302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Diapositiva del título">
    <p:bg>
      <p:bgPr>
        <a:solidFill>
          <a:schemeClr val="accent2"/>
        </a:solidFill>
        <a:effectLst/>
      </p:bgPr>
    </p:bg>
    <p:spTree>
      <p:nvGrpSpPr>
        <p:cNvPr id="1" name=""/>
        <p:cNvGrpSpPr/>
        <p:nvPr/>
      </p:nvGrpSpPr>
      <p:grpSpPr>
        <a:xfrm>
          <a:off x="0" y="0"/>
          <a:ext cx="0" cy="0"/>
          <a:chOff x="0" y="0"/>
          <a:chExt cx="0" cy="0"/>
        </a:xfrm>
      </p:grpSpPr>
      <p:sp>
        <p:nvSpPr>
          <p:cNvPr id="2" name="Título 1"/>
          <p:cNvSpPr>
            <a:spLocks noGrp="1"/>
          </p:cNvSpPr>
          <p:nvPr>
            <p:ph type="ctrTitle" hasCustomPrompt="1"/>
          </p:nvPr>
        </p:nvSpPr>
        <p:spPr bwMode="blackWhite">
          <a:xfrm>
            <a:off x="1600200" y="2386744"/>
            <a:ext cx="8991600" cy="1645920"/>
          </a:xfrm>
          <a:noFill/>
          <a:ln w="38100">
            <a:solidFill>
              <a:srgbClr val="FFFFFF"/>
            </a:solidFill>
          </a:ln>
        </p:spPr>
        <p:txBody>
          <a:bodyPr lIns="274320" rIns="274320" rtlCol="0" anchor="ctr" anchorCtr="1">
            <a:normAutofit/>
          </a:bodyPr>
          <a:lstStyle>
            <a:lvl1pPr algn="ctr">
              <a:defRPr sz="2400">
                <a:solidFill>
                  <a:srgbClr val="262626"/>
                </a:solidFill>
              </a:defRPr>
            </a:lvl1pPr>
          </a:lstStyle>
          <a:p>
            <a:pPr rtl="0"/>
            <a:r>
              <a:rPr lang="es-ES" noProof="0"/>
              <a:t>Haga clic para editar el estilo de título del patrón</a:t>
            </a:r>
          </a:p>
        </p:txBody>
      </p:sp>
      <p:sp>
        <p:nvSpPr>
          <p:cNvPr id="3" name="Subtítulo 2"/>
          <p:cNvSpPr>
            <a:spLocks noGrp="1"/>
          </p:cNvSpPr>
          <p:nvPr>
            <p:ph type="subTitle" idx="1"/>
          </p:nvPr>
        </p:nvSpPr>
        <p:spPr>
          <a:xfrm>
            <a:off x="2695194" y="4352544"/>
            <a:ext cx="6801612" cy="1239894"/>
          </a:xfrm>
          <a:noFill/>
        </p:spPr>
        <p:txBody>
          <a:bodyPr rtlCol="0">
            <a:normAutofit/>
          </a:bodyPr>
          <a:lstStyle>
            <a:lvl1pPr marL="0" indent="0" algn="ctr">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7" name="Marcador de posición de fecha 6"/>
          <p:cNvSpPr>
            <a:spLocks noGrp="1"/>
          </p:cNvSpPr>
          <p:nvPr>
            <p:ph type="dt" sz="half" idx="10"/>
          </p:nvPr>
        </p:nvSpPr>
        <p:spPr/>
        <p:txBody>
          <a:bodyPr rtlCol="0"/>
          <a:lstStyle/>
          <a:p>
            <a:pPr rtl="0"/>
            <a:fld id="{D6428A9C-8215-4A67-93D8-3009B4F222EF}" type="datetime1">
              <a:rPr lang="es-ES" noProof="0" smtClean="0"/>
              <a:t>21/08/2021</a:t>
            </a:fld>
            <a:endParaRPr lang="es-ES" noProof="0"/>
          </a:p>
        </p:txBody>
      </p:sp>
      <p:sp>
        <p:nvSpPr>
          <p:cNvPr id="8" name="Marcador de posición de pie de página 7"/>
          <p:cNvSpPr>
            <a:spLocks noGrp="1"/>
          </p:cNvSpPr>
          <p:nvPr>
            <p:ph type="ftr" sz="quarter" idx="11"/>
          </p:nvPr>
        </p:nvSpPr>
        <p:spPr/>
        <p:txBody>
          <a:bodyPr rtlCol="0"/>
          <a:lstStyle/>
          <a:p>
            <a:pPr rtl="0"/>
            <a:r>
              <a:rPr lang="es-ES" noProof="0"/>
              <a:t>Agregar un pie de página</a:t>
            </a:r>
          </a:p>
        </p:txBody>
      </p:sp>
      <p:sp>
        <p:nvSpPr>
          <p:cNvPr id="9" name="Marcador de posición de número de diapositiva 8"/>
          <p:cNvSpPr>
            <a:spLocks noGrp="1"/>
          </p:cNvSpPr>
          <p:nvPr>
            <p:ph type="sldNum" sz="quarter" idx="12"/>
          </p:nvPr>
        </p:nvSpPr>
        <p:spPr/>
        <p:txBody>
          <a:bodyPr rtlCol="0"/>
          <a:lstStyle/>
          <a:p>
            <a:pPr rtl="0"/>
            <a:fld id="{42F0A33C-B6D6-454E-A4EA-5198AC78DEE3}" type="slidenum">
              <a:rPr lang="es-ES" noProof="0" smtClean="0"/>
              <a:t>‹Nº›</a:t>
            </a:fld>
            <a:endParaRPr lang="es-ES" noProof="0"/>
          </a:p>
        </p:txBody>
      </p:sp>
    </p:spTree>
    <p:extLst>
      <p:ext uri="{BB962C8B-B14F-4D97-AF65-F5344CB8AC3E}">
        <p14:creationId xmlns:p14="http://schemas.microsoft.com/office/powerpoint/2010/main" val="328737422"/>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Encabezado de sección">
    <p:bg>
      <p:bgPr>
        <a:solidFill>
          <a:schemeClr val="accent2"/>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268440A-E3ED-426B-A1F8-1D7557F9584D}"/>
              </a:ext>
            </a:extLst>
          </p:cNvPr>
          <p:cNvSpPr/>
          <p:nvPr userDrawn="1"/>
        </p:nvSpPr>
        <p:spPr>
          <a:xfrm>
            <a:off x="0" y="3648173"/>
            <a:ext cx="12192000" cy="3209827"/>
          </a:xfrm>
          <a:prstGeom prst="rect">
            <a:avLst/>
          </a:prstGeom>
          <a:solidFill>
            <a:schemeClr val="tx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endParaRPr lang="es-ES" noProof="0"/>
          </a:p>
        </p:txBody>
      </p:sp>
      <p:sp>
        <p:nvSpPr>
          <p:cNvPr id="2" name="Título 1"/>
          <p:cNvSpPr>
            <a:spLocks noGrp="1"/>
          </p:cNvSpPr>
          <p:nvPr>
            <p:ph type="ctrTitle" hasCustomPrompt="1"/>
          </p:nvPr>
        </p:nvSpPr>
        <p:spPr bwMode="blackWhite">
          <a:xfrm>
            <a:off x="1600200" y="1887121"/>
            <a:ext cx="8991600" cy="1645920"/>
          </a:xfrm>
          <a:noFill/>
          <a:ln w="38100">
            <a:solidFill>
              <a:srgbClr val="FFFFFF"/>
            </a:solidFill>
          </a:ln>
        </p:spPr>
        <p:txBody>
          <a:bodyPr lIns="274320" rIns="274320" rtlCol="0" anchor="ctr" anchorCtr="1">
            <a:normAutofit/>
          </a:bodyPr>
          <a:lstStyle>
            <a:lvl1pPr algn="ctr">
              <a:defRPr sz="3600">
                <a:solidFill>
                  <a:schemeClr val="tx1"/>
                </a:solidFill>
              </a:defRPr>
            </a:lvl1pPr>
          </a:lstStyle>
          <a:p>
            <a:pPr rtl="0"/>
            <a:r>
              <a:rPr lang="es-ES" noProof="0"/>
              <a:t>Haga clic para editar el estilo de título del patrón</a:t>
            </a:r>
          </a:p>
        </p:txBody>
      </p:sp>
      <p:sp>
        <p:nvSpPr>
          <p:cNvPr id="3" name="Subtítulo 2"/>
          <p:cNvSpPr>
            <a:spLocks noGrp="1"/>
          </p:cNvSpPr>
          <p:nvPr>
            <p:ph type="subTitle" idx="1"/>
          </p:nvPr>
        </p:nvSpPr>
        <p:spPr>
          <a:xfrm>
            <a:off x="2695194" y="4352544"/>
            <a:ext cx="6801612" cy="1239894"/>
          </a:xfrm>
          <a:noFill/>
        </p:spPr>
        <p:txBody>
          <a:bodyPr rtlCol="0">
            <a:normAutofit/>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7" name="Marcador de posición de fecha 6"/>
          <p:cNvSpPr>
            <a:spLocks noGrp="1"/>
          </p:cNvSpPr>
          <p:nvPr>
            <p:ph type="dt" sz="half" idx="10"/>
          </p:nvPr>
        </p:nvSpPr>
        <p:spPr/>
        <p:txBody>
          <a:bodyPr rtlCol="0"/>
          <a:lstStyle>
            <a:lvl1pPr>
              <a:defRPr>
                <a:solidFill>
                  <a:schemeClr val="bg1"/>
                </a:solidFill>
              </a:defRPr>
            </a:lvl1pPr>
          </a:lstStyle>
          <a:p>
            <a:pPr rtl="0"/>
            <a:fld id="{6F141F20-E77F-43A6-AF17-F70071539ADE}" type="datetime1">
              <a:rPr lang="es-ES" noProof="0" smtClean="0"/>
              <a:t>21/08/2021</a:t>
            </a:fld>
            <a:endParaRPr lang="es-ES" noProof="0"/>
          </a:p>
        </p:txBody>
      </p:sp>
      <p:sp>
        <p:nvSpPr>
          <p:cNvPr id="8" name="Marcador de posición de pie de página 7"/>
          <p:cNvSpPr>
            <a:spLocks noGrp="1"/>
          </p:cNvSpPr>
          <p:nvPr>
            <p:ph type="ftr" sz="quarter" idx="11"/>
          </p:nvPr>
        </p:nvSpPr>
        <p:spPr/>
        <p:txBody>
          <a:bodyPr rtlCol="0"/>
          <a:lstStyle>
            <a:lvl1pPr>
              <a:defRPr>
                <a:solidFill>
                  <a:schemeClr val="bg1"/>
                </a:solidFill>
              </a:defRPr>
            </a:lvl1pPr>
          </a:lstStyle>
          <a:p>
            <a:pPr rtl="0"/>
            <a:r>
              <a:rPr lang="es-ES" noProof="0"/>
              <a:t>Agregar un pie de página</a:t>
            </a:r>
          </a:p>
        </p:txBody>
      </p:sp>
      <p:sp>
        <p:nvSpPr>
          <p:cNvPr id="9" name="Marcador de posición de número de diapositiva 8"/>
          <p:cNvSpPr>
            <a:spLocks noGrp="1"/>
          </p:cNvSpPr>
          <p:nvPr>
            <p:ph type="sldNum" sz="quarter" idx="12"/>
          </p:nvPr>
        </p:nvSpPr>
        <p:spPr/>
        <p:txBody>
          <a:bodyPr rtlCol="0"/>
          <a:lstStyle/>
          <a:p>
            <a:pPr rtl="0"/>
            <a:fld id="{42F0A33C-B6D6-454E-A4EA-5198AC78DEE3}" type="slidenum">
              <a:rPr lang="es-ES" noProof="0" smtClean="0"/>
              <a:t>‹Nº›</a:t>
            </a:fld>
            <a:endParaRPr lang="es-ES" noProof="0"/>
          </a:p>
        </p:txBody>
      </p:sp>
    </p:spTree>
    <p:extLst>
      <p:ext uri="{BB962C8B-B14F-4D97-AF65-F5344CB8AC3E}">
        <p14:creationId xmlns:p14="http://schemas.microsoft.com/office/powerpoint/2010/main" val="2249634510"/>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hasCustomPrompt="1"/>
          </p:nvPr>
        </p:nvSpPr>
        <p:spPr bwMode="gray">
          <a:noFill/>
          <a:ln>
            <a:solidFill>
              <a:schemeClr val="accent2"/>
            </a:solidFill>
          </a:ln>
        </p:spPr>
        <p:txBody>
          <a:bodyPr rtlCol="0"/>
          <a:lstStyle/>
          <a:p>
            <a:pPr rtl="0"/>
            <a:r>
              <a:rPr lang="es-ES" noProof="0"/>
              <a:t>Haga clic para editar el estilo de título del patrón</a:t>
            </a:r>
          </a:p>
        </p:txBody>
      </p:sp>
      <p:sp>
        <p:nvSpPr>
          <p:cNvPr id="3" name="Marcador de posición de contenido 2"/>
          <p:cNvSpPr>
            <a:spLocks noGrp="1"/>
          </p:cNvSpPr>
          <p:nvPr>
            <p:ph idx="1" hasCustomPrompt="1"/>
          </p:nvPr>
        </p:nvSpPr>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posición de fecha 6"/>
          <p:cNvSpPr>
            <a:spLocks noGrp="1"/>
          </p:cNvSpPr>
          <p:nvPr>
            <p:ph type="dt" sz="half" idx="10"/>
          </p:nvPr>
        </p:nvSpPr>
        <p:spPr/>
        <p:txBody>
          <a:bodyPr rtlCol="0"/>
          <a:lstStyle/>
          <a:p>
            <a:pPr rtl="0"/>
            <a:fld id="{0E2BB1D2-BECB-486D-99AF-37392F2B1729}" type="datetime1">
              <a:rPr lang="es-ES" noProof="0" smtClean="0"/>
              <a:t>21/08/2021</a:t>
            </a:fld>
            <a:endParaRPr lang="es-ES" noProof="0"/>
          </a:p>
        </p:txBody>
      </p:sp>
      <p:sp>
        <p:nvSpPr>
          <p:cNvPr id="8" name="Marcador de posición de pie de página 7"/>
          <p:cNvSpPr>
            <a:spLocks noGrp="1"/>
          </p:cNvSpPr>
          <p:nvPr>
            <p:ph type="ftr" sz="quarter" idx="11"/>
          </p:nvPr>
        </p:nvSpPr>
        <p:spPr/>
        <p:txBody>
          <a:bodyPr rtlCol="0"/>
          <a:lstStyle/>
          <a:p>
            <a:pPr rtl="0"/>
            <a:r>
              <a:rPr lang="es-ES" noProof="0"/>
              <a:t>Agregar un pie de página</a:t>
            </a:r>
          </a:p>
        </p:txBody>
      </p:sp>
      <p:sp>
        <p:nvSpPr>
          <p:cNvPr id="9" name="Marcador de posición de número de diapositiva 8"/>
          <p:cNvSpPr>
            <a:spLocks noGrp="1"/>
          </p:cNvSpPr>
          <p:nvPr>
            <p:ph type="sldNum" sz="quarter" idx="12"/>
          </p:nvPr>
        </p:nvSpPr>
        <p:spPr/>
        <p:txBody>
          <a:bodyPr rtlCol="0"/>
          <a:lstStyle/>
          <a:p>
            <a:pPr rtl="0"/>
            <a:fld id="{42F0A33C-B6D6-454E-A4EA-5198AC78DEE3}" type="slidenum">
              <a:rPr lang="es-ES" noProof="0" smtClean="0"/>
              <a:t>‹Nº›</a:t>
            </a:fld>
            <a:endParaRPr lang="es-ES" noProof="0"/>
          </a:p>
        </p:txBody>
      </p:sp>
      <p:sp>
        <p:nvSpPr>
          <p:cNvPr id="10" name="Rectángulo 9">
            <a:extLst>
              <a:ext uri="{FF2B5EF4-FFF2-40B4-BE49-F238E27FC236}">
                <a16:creationId xmlns:a16="http://schemas.microsoft.com/office/drawing/2014/main" id="{C0B668FB-6A04-4C02-A197-0044D616A95A}"/>
              </a:ext>
            </a:extLst>
          </p:cNvPr>
          <p:cNvSpPr/>
          <p:nvPr userDrawn="1"/>
        </p:nvSpPr>
        <p:spPr>
          <a:xfrm>
            <a:off x="-15240" y="-1"/>
            <a:ext cx="365760" cy="6876000"/>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4038643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hasCustomPrompt="1"/>
          </p:nvPr>
        </p:nvSpPr>
        <p:spPr bwMode="gray">
          <a:noFill/>
          <a:ln>
            <a:noFill/>
          </a:ln>
        </p:spPr>
        <p:txBody>
          <a:bodyPr rtlCol="0"/>
          <a:lstStyle/>
          <a:p>
            <a:pPr rtl="0"/>
            <a:r>
              <a:rPr lang="es-ES" noProof="0"/>
              <a:t>Haga clic para editar el estilo de título del patrón</a:t>
            </a:r>
          </a:p>
        </p:txBody>
      </p:sp>
      <p:sp>
        <p:nvSpPr>
          <p:cNvPr id="3" name="Marcador de posición de contenido 2"/>
          <p:cNvSpPr>
            <a:spLocks noGrp="1"/>
          </p:cNvSpPr>
          <p:nvPr>
            <p:ph sz="half" idx="1" hasCustomPrompt="1"/>
          </p:nvPr>
        </p:nvSpPr>
        <p:spPr>
          <a:xfrm>
            <a:off x="1581912" y="2638044"/>
            <a:ext cx="4271771" cy="3101982"/>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hasCustomPrompt="1"/>
          </p:nvPr>
        </p:nvSpPr>
        <p:spPr>
          <a:xfrm>
            <a:off x="6338315" y="2638044"/>
            <a:ext cx="4270247" cy="3101982"/>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8" name="Marcador de posición de fecha 7"/>
          <p:cNvSpPr>
            <a:spLocks noGrp="1"/>
          </p:cNvSpPr>
          <p:nvPr>
            <p:ph type="dt" sz="half" idx="10"/>
          </p:nvPr>
        </p:nvSpPr>
        <p:spPr/>
        <p:txBody>
          <a:bodyPr rtlCol="0"/>
          <a:lstStyle/>
          <a:p>
            <a:pPr rtl="0"/>
            <a:fld id="{9EF72B91-7DCD-41CF-9221-94CF980EEDED}" type="datetime1">
              <a:rPr lang="es-ES" noProof="0" smtClean="0"/>
              <a:t>21/08/2021</a:t>
            </a:fld>
            <a:endParaRPr lang="es-ES" noProof="0"/>
          </a:p>
        </p:txBody>
      </p:sp>
      <p:sp>
        <p:nvSpPr>
          <p:cNvPr id="9" name="Marcador de posición de pie de página 8"/>
          <p:cNvSpPr>
            <a:spLocks noGrp="1"/>
          </p:cNvSpPr>
          <p:nvPr>
            <p:ph type="ftr" sz="quarter" idx="11"/>
          </p:nvPr>
        </p:nvSpPr>
        <p:spPr/>
        <p:txBody>
          <a:bodyPr rtlCol="0"/>
          <a:lstStyle/>
          <a:p>
            <a:pPr rtl="0"/>
            <a:r>
              <a:rPr lang="es-ES" noProof="0"/>
              <a:t>Agregar un pie de página</a:t>
            </a:r>
          </a:p>
        </p:txBody>
      </p:sp>
      <p:sp>
        <p:nvSpPr>
          <p:cNvPr id="10" name="Marcador de número de diapositiva 9"/>
          <p:cNvSpPr>
            <a:spLocks noGrp="1"/>
          </p:cNvSpPr>
          <p:nvPr>
            <p:ph type="sldNum" sz="quarter" idx="12"/>
          </p:nvPr>
        </p:nvSpPr>
        <p:spPr/>
        <p:txBody>
          <a:bodyPr rtlCol="0"/>
          <a:lstStyle/>
          <a:p>
            <a:pPr rtl="0"/>
            <a:fld id="{42F0A33C-B6D6-454E-A4EA-5198AC78DEE3}" type="slidenum">
              <a:rPr lang="es-ES" noProof="0" smtClean="0"/>
              <a:t>‹Nº›</a:t>
            </a:fld>
            <a:endParaRPr lang="es-ES" noProof="0"/>
          </a:p>
        </p:txBody>
      </p:sp>
      <p:sp>
        <p:nvSpPr>
          <p:cNvPr id="11" name="Rectángulo 10">
            <a:extLst>
              <a:ext uri="{FF2B5EF4-FFF2-40B4-BE49-F238E27FC236}">
                <a16:creationId xmlns:a16="http://schemas.microsoft.com/office/drawing/2014/main" id="{E972FC25-236C-4A4E-83A6-4EBE36B8339C}"/>
              </a:ext>
            </a:extLst>
          </p:cNvPr>
          <p:cNvSpPr/>
          <p:nvPr userDrawn="1"/>
        </p:nvSpPr>
        <p:spPr>
          <a:xfrm>
            <a:off x="-15240" y="-1"/>
            <a:ext cx="365760" cy="6876000"/>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179552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ación">
    <p:bg>
      <p:bgPr>
        <a:solidFill>
          <a:schemeClr val="accent2"/>
        </a:solidFill>
        <a:effectLst/>
      </p:bgPr>
    </p:bg>
    <p:spTree>
      <p:nvGrpSpPr>
        <p:cNvPr id="1" name=""/>
        <p:cNvGrpSpPr/>
        <p:nvPr/>
      </p:nvGrpSpPr>
      <p:grpSpPr>
        <a:xfrm>
          <a:off x="0" y="0"/>
          <a:ext cx="0" cy="0"/>
          <a:chOff x="0" y="0"/>
          <a:chExt cx="0" cy="0"/>
        </a:xfrm>
      </p:grpSpPr>
      <p:sp>
        <p:nvSpPr>
          <p:cNvPr id="3" name="Marcador de posición de texto 2"/>
          <p:cNvSpPr>
            <a:spLocks noGrp="1"/>
          </p:cNvSpPr>
          <p:nvPr>
            <p:ph type="body" idx="1" hasCustomPrompt="1"/>
          </p:nvPr>
        </p:nvSpPr>
        <p:spPr>
          <a:xfrm>
            <a:off x="1583436" y="2313433"/>
            <a:ext cx="4270248" cy="704087"/>
          </a:xfrm>
        </p:spPr>
        <p:txBody>
          <a:bodyPr vert="horz" lIns="91440" tIns="45720" rIns="91440" bIns="45720" rtlCol="0" anchor="b">
            <a:normAutofit/>
          </a:bodyPr>
          <a:lstStyle>
            <a:lvl1pPr marL="0" indent="0">
              <a:buNone/>
              <a:defRPr lang="en-US" sz="2400" b="1" dirty="0">
                <a:solidFill>
                  <a:schemeClr val="bg1"/>
                </a:solidFill>
              </a:defRPr>
            </a:lvl1pPr>
          </a:lstStyle>
          <a:p>
            <a:pPr marL="228600" lvl="0" indent="-228600" rtl="0"/>
            <a:r>
              <a:rPr lang="es-ES" noProof="0"/>
              <a:t>Editar estilos de texto del patrón</a:t>
            </a:r>
          </a:p>
        </p:txBody>
      </p:sp>
      <p:sp>
        <p:nvSpPr>
          <p:cNvPr id="4" name="Marcador de posición de contenido 3"/>
          <p:cNvSpPr>
            <a:spLocks noGrp="1"/>
          </p:cNvSpPr>
          <p:nvPr>
            <p:ph sz="half" idx="2" hasCustomPrompt="1"/>
          </p:nvPr>
        </p:nvSpPr>
        <p:spPr>
          <a:xfrm>
            <a:off x="1583436" y="3143250"/>
            <a:ext cx="4270248" cy="2596776"/>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contenido 5"/>
          <p:cNvSpPr>
            <a:spLocks noGrp="1"/>
          </p:cNvSpPr>
          <p:nvPr>
            <p:ph sz="quarter" idx="4" hasCustomPrompt="1"/>
          </p:nvPr>
        </p:nvSpPr>
        <p:spPr>
          <a:xfrm>
            <a:off x="6338316" y="3143250"/>
            <a:ext cx="4253484" cy="2596776"/>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posición de fecha 6"/>
          <p:cNvSpPr>
            <a:spLocks noGrp="1"/>
          </p:cNvSpPr>
          <p:nvPr>
            <p:ph type="dt" sz="half" idx="10"/>
          </p:nvPr>
        </p:nvSpPr>
        <p:spPr/>
        <p:txBody>
          <a:bodyPr rtlCol="0"/>
          <a:lstStyle>
            <a:lvl1pPr>
              <a:defRPr>
                <a:solidFill>
                  <a:schemeClr val="bg1">
                    <a:alpha val="70000"/>
                  </a:schemeClr>
                </a:solidFill>
              </a:defRPr>
            </a:lvl1pPr>
          </a:lstStyle>
          <a:p>
            <a:pPr rtl="0"/>
            <a:fld id="{A8EF4912-C20F-4C7F-82F3-6B231971F266}" type="datetime1">
              <a:rPr lang="es-ES" noProof="0" smtClean="0"/>
              <a:t>21/08/2021</a:t>
            </a:fld>
            <a:endParaRPr lang="es-ES" noProof="0"/>
          </a:p>
        </p:txBody>
      </p:sp>
      <p:sp>
        <p:nvSpPr>
          <p:cNvPr id="8" name="Marcador de posición de pie de página 7"/>
          <p:cNvSpPr>
            <a:spLocks noGrp="1"/>
          </p:cNvSpPr>
          <p:nvPr>
            <p:ph type="ftr" sz="quarter" idx="11"/>
          </p:nvPr>
        </p:nvSpPr>
        <p:spPr/>
        <p:txBody>
          <a:bodyPr rtlCol="0"/>
          <a:lstStyle>
            <a:lvl1pPr>
              <a:defRPr>
                <a:solidFill>
                  <a:schemeClr val="bg1">
                    <a:alpha val="70000"/>
                  </a:schemeClr>
                </a:solidFill>
              </a:defRPr>
            </a:lvl1pPr>
          </a:lstStyle>
          <a:p>
            <a:pPr rtl="0"/>
            <a:r>
              <a:rPr lang="es-ES" noProof="0"/>
              <a:t>Agregar un pie de página</a:t>
            </a:r>
          </a:p>
        </p:txBody>
      </p:sp>
      <p:sp>
        <p:nvSpPr>
          <p:cNvPr id="9" name="Marcador de posición de número de diapositiva 8"/>
          <p:cNvSpPr>
            <a:spLocks noGrp="1"/>
          </p:cNvSpPr>
          <p:nvPr>
            <p:ph type="sldNum" sz="quarter" idx="12"/>
          </p:nvPr>
        </p:nvSpPr>
        <p:spPr/>
        <p:txBody>
          <a:bodyPr rtlCol="0"/>
          <a:lstStyle/>
          <a:p>
            <a:pPr rtl="0"/>
            <a:fld id="{42F0A33C-B6D6-454E-A4EA-5198AC78DEE3}" type="slidenum">
              <a:rPr lang="es-ES" noProof="0" smtClean="0"/>
              <a:t>‹Nº›</a:t>
            </a:fld>
            <a:endParaRPr lang="es-ES" noProof="0"/>
          </a:p>
        </p:txBody>
      </p:sp>
      <p:sp>
        <p:nvSpPr>
          <p:cNvPr id="10" name="Título 9"/>
          <p:cNvSpPr>
            <a:spLocks noGrp="1"/>
          </p:cNvSpPr>
          <p:nvPr>
            <p:ph type="title" hasCustomPrompt="1"/>
          </p:nvPr>
        </p:nvSpPr>
        <p:spPr bwMode="gray">
          <a:noFill/>
          <a:ln>
            <a:solidFill>
              <a:schemeClr val="bg1"/>
            </a:solidFill>
          </a:ln>
        </p:spPr>
        <p:txBody>
          <a:bodyPr rtlCol="0"/>
          <a:lstStyle/>
          <a:p>
            <a:pPr rtl="0"/>
            <a:r>
              <a:rPr lang="es-ES" noProof="0"/>
              <a:t>Haga clic para editar el estilo de título del patrón</a:t>
            </a:r>
          </a:p>
        </p:txBody>
      </p:sp>
      <p:sp>
        <p:nvSpPr>
          <p:cNvPr id="12" name="Marcador de posición de texto 4">
            <a:extLst>
              <a:ext uri="{FF2B5EF4-FFF2-40B4-BE49-F238E27FC236}">
                <a16:creationId xmlns:a16="http://schemas.microsoft.com/office/drawing/2014/main" id="{7CC6D812-2BC4-484A-A3B0-D751943CAC28}"/>
              </a:ext>
            </a:extLst>
          </p:cNvPr>
          <p:cNvSpPr>
            <a:spLocks noGrp="1"/>
          </p:cNvSpPr>
          <p:nvPr>
            <p:ph type="body" sz="quarter" idx="3" hasCustomPrompt="1"/>
          </p:nvPr>
        </p:nvSpPr>
        <p:spPr>
          <a:xfrm>
            <a:off x="6304927" y="2313433"/>
            <a:ext cx="4270248" cy="704088"/>
          </a:xfrm>
        </p:spPr>
        <p:txBody>
          <a:bodyPr rtlCol="0" anchor="b"/>
          <a:lstStyle>
            <a:lvl1pPr marL="0" indent="0">
              <a:buFont typeface="Arial" panose="020B0604020202020204" pitchFamily="34" charse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Tree>
    <p:extLst>
      <p:ext uri="{BB962C8B-B14F-4D97-AF65-F5344CB8AC3E}">
        <p14:creationId xmlns:p14="http://schemas.microsoft.com/office/powerpoint/2010/main" val="1074450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5" name="Marcador de posición de número de diapositiva 4"/>
          <p:cNvSpPr>
            <a:spLocks noGrp="1"/>
          </p:cNvSpPr>
          <p:nvPr>
            <p:ph type="sldNum" sz="quarter" idx="12"/>
          </p:nvPr>
        </p:nvSpPr>
        <p:spPr>
          <a:xfrm>
            <a:off x="11459962" y="6324918"/>
            <a:ext cx="365760" cy="365760"/>
          </a:xfrm>
        </p:spPr>
        <p:txBody>
          <a:bodyPr rtlCol="0"/>
          <a:lstStyle/>
          <a:p>
            <a:pPr rtl="0"/>
            <a:fld id="{42F0A33C-B6D6-454E-A4EA-5198AC78DEE3}" type="slidenum">
              <a:rPr lang="es-ES" noProof="0" smtClean="0"/>
              <a:t>‹Nº›</a:t>
            </a:fld>
            <a:endParaRPr lang="es-ES" noProof="0"/>
          </a:p>
        </p:txBody>
      </p:sp>
      <p:sp>
        <p:nvSpPr>
          <p:cNvPr id="3" name="Marcador de posición de fecha 2"/>
          <p:cNvSpPr>
            <a:spLocks noGrp="1"/>
          </p:cNvSpPr>
          <p:nvPr>
            <p:ph type="dt" sz="half" idx="10"/>
          </p:nvPr>
        </p:nvSpPr>
        <p:spPr>
          <a:xfrm>
            <a:off x="8644389" y="6345814"/>
            <a:ext cx="2753746" cy="323968"/>
          </a:xfrm>
        </p:spPr>
        <p:txBody>
          <a:bodyPr rtlCol="0"/>
          <a:lstStyle/>
          <a:p>
            <a:pPr rtl="0"/>
            <a:fld id="{E0D7FA6F-8792-4F81-AB6B-CCAD0F7E88CA}" type="datetime1">
              <a:rPr lang="es-ES" noProof="0" smtClean="0"/>
              <a:t>21/08/2021</a:t>
            </a:fld>
            <a:endParaRPr lang="es-ES" noProof="0"/>
          </a:p>
        </p:txBody>
      </p:sp>
      <p:sp>
        <p:nvSpPr>
          <p:cNvPr id="4" name="Marcador de posición de pie de página 3"/>
          <p:cNvSpPr>
            <a:spLocks noGrp="1"/>
          </p:cNvSpPr>
          <p:nvPr>
            <p:ph type="ftr" sz="quarter" idx="11"/>
          </p:nvPr>
        </p:nvSpPr>
        <p:spPr>
          <a:xfrm>
            <a:off x="457200" y="6403848"/>
            <a:ext cx="5901189" cy="320040"/>
          </a:xfrm>
        </p:spPr>
        <p:txBody>
          <a:bodyPr rtlCol="0"/>
          <a:lstStyle/>
          <a:p>
            <a:pPr rtl="0"/>
            <a:r>
              <a:rPr lang="es-ES" noProof="0"/>
              <a:t>Agregar un pie de página</a:t>
            </a:r>
          </a:p>
        </p:txBody>
      </p:sp>
      <p:sp>
        <p:nvSpPr>
          <p:cNvPr id="21" name="Rectángulo 20">
            <a:extLst>
              <a:ext uri="{FF2B5EF4-FFF2-40B4-BE49-F238E27FC236}">
                <a16:creationId xmlns:a16="http://schemas.microsoft.com/office/drawing/2014/main" id="{64070FEF-D9D1-45DF-A806-9CA5B8270E72}"/>
              </a:ext>
            </a:extLst>
          </p:cNvPr>
          <p:cNvSpPr/>
          <p:nvPr userDrawn="1"/>
        </p:nvSpPr>
        <p:spPr>
          <a:xfrm>
            <a:off x="-15240" y="-1"/>
            <a:ext cx="365760" cy="6876000"/>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76C8A7AD-2B2B-4A1B-8A04-1B8223844A00}"/>
              </a:ext>
            </a:extLst>
          </p:cNvPr>
          <p:cNvSpPr>
            <a:spLocks noGrp="1"/>
          </p:cNvSpPr>
          <p:nvPr>
            <p:ph type="title" hasCustomPrompt="1"/>
          </p:nvPr>
        </p:nvSpPr>
        <p:spPr/>
        <p:txBody>
          <a:bodyPr rtlCol="0"/>
          <a:lstStyle/>
          <a:p>
            <a:pPr rtl="0"/>
            <a:r>
              <a:rPr lang="es-ES" noProof="0"/>
              <a:t>Haga clic para editar el estilo de título del patrón</a:t>
            </a:r>
          </a:p>
        </p:txBody>
      </p:sp>
    </p:spTree>
    <p:extLst>
      <p:ext uri="{BB962C8B-B14F-4D97-AF65-F5344CB8AC3E}">
        <p14:creationId xmlns:p14="http://schemas.microsoft.com/office/powerpoint/2010/main" val="2346313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3" name="Marcador de posición de fecha 2"/>
          <p:cNvSpPr>
            <a:spLocks noGrp="1"/>
          </p:cNvSpPr>
          <p:nvPr>
            <p:ph type="dt" sz="half" idx="10"/>
          </p:nvPr>
        </p:nvSpPr>
        <p:spPr/>
        <p:txBody>
          <a:bodyPr rtlCol="0"/>
          <a:lstStyle/>
          <a:p>
            <a:pPr rtl="0"/>
            <a:fld id="{0DC492D2-32E3-496B-9A27-28327515EEC8}" type="datetime1">
              <a:rPr lang="es-ES" noProof="0" smtClean="0"/>
              <a:t>21/08/2021</a:t>
            </a:fld>
            <a:endParaRPr lang="es-ES" noProof="0"/>
          </a:p>
        </p:txBody>
      </p:sp>
      <p:sp>
        <p:nvSpPr>
          <p:cNvPr id="4" name="Marcador de posición de pie de página 3"/>
          <p:cNvSpPr>
            <a:spLocks noGrp="1"/>
          </p:cNvSpPr>
          <p:nvPr>
            <p:ph type="ftr" sz="quarter" idx="11"/>
          </p:nvPr>
        </p:nvSpPr>
        <p:spPr/>
        <p:txBody>
          <a:bodyPr rtlCol="0"/>
          <a:lstStyle/>
          <a:p>
            <a:pPr rtl="0"/>
            <a:r>
              <a:rPr lang="es-ES" noProof="0"/>
              <a:t>Agregar un pie de página</a:t>
            </a:r>
          </a:p>
        </p:txBody>
      </p:sp>
      <p:sp>
        <p:nvSpPr>
          <p:cNvPr id="5" name="Marcador de posición de número de diapositiva 4"/>
          <p:cNvSpPr>
            <a:spLocks noGrp="1"/>
          </p:cNvSpPr>
          <p:nvPr>
            <p:ph type="sldNum" sz="quarter" idx="12"/>
          </p:nvPr>
        </p:nvSpPr>
        <p:spPr/>
        <p:txBody>
          <a:bodyPr rtlCol="0"/>
          <a:lstStyle/>
          <a:p>
            <a:pPr rtl="0"/>
            <a:fld id="{42F0A33C-B6D6-454E-A4EA-5198AC78DEE3}" type="slidenum">
              <a:rPr lang="es-ES" noProof="0" smtClean="0"/>
              <a:t>‹Nº›</a:t>
            </a:fld>
            <a:endParaRPr lang="es-ES" noProof="0"/>
          </a:p>
        </p:txBody>
      </p:sp>
    </p:spTree>
    <p:extLst>
      <p:ext uri="{BB962C8B-B14F-4D97-AF65-F5344CB8AC3E}">
        <p14:creationId xmlns:p14="http://schemas.microsoft.com/office/powerpoint/2010/main" val="1930181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res imágenes, título y subtítulo">
    <p:bg bwMode="blackGray">
      <p:bgPr>
        <a:solidFill>
          <a:schemeClr val="bg1"/>
        </a:solidFill>
        <a:effectLst/>
      </p:bgPr>
    </p:bg>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5B634A45-4F6E-4E7E-A6D7-E30CC149DF79}"/>
              </a:ext>
            </a:extLst>
          </p:cNvPr>
          <p:cNvSpPr/>
          <p:nvPr userDrawn="1"/>
        </p:nvSpPr>
        <p:spPr>
          <a:xfrm>
            <a:off x="0" y="2423160"/>
            <a:ext cx="12192000" cy="4439128"/>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endParaRPr lang="es-ES" noProof="0"/>
          </a:p>
        </p:txBody>
      </p:sp>
      <p:sp>
        <p:nvSpPr>
          <p:cNvPr id="13" name="Marcador de posición de imagen 6">
            <a:extLst>
              <a:ext uri="{FF2B5EF4-FFF2-40B4-BE49-F238E27FC236}">
                <a16:creationId xmlns:a16="http://schemas.microsoft.com/office/drawing/2014/main" id="{3A725127-1EDA-41FB-9345-CD6099714027}"/>
              </a:ext>
            </a:extLst>
          </p:cNvPr>
          <p:cNvSpPr>
            <a:spLocks noGrp="1"/>
          </p:cNvSpPr>
          <p:nvPr>
            <p:ph type="pic" sz="quarter" idx="18"/>
          </p:nvPr>
        </p:nvSpPr>
        <p:spPr>
          <a:xfrm>
            <a:off x="823479" y="2952166"/>
            <a:ext cx="2880000" cy="2880000"/>
          </a:xfrm>
          <a:ln w="38100">
            <a:solidFill>
              <a:srgbClr val="FFFFFF"/>
            </a:solidFill>
          </a:ln>
        </p:spPr>
        <p:txBody>
          <a:bodyPr rtlCol="0"/>
          <a:lstStyle/>
          <a:p>
            <a:pPr rtl="0"/>
            <a:r>
              <a:rPr lang="es-ES" noProof="0"/>
              <a:t>Haga clic en el icono para agregar una imagen</a:t>
            </a:r>
          </a:p>
        </p:txBody>
      </p:sp>
      <p:sp>
        <p:nvSpPr>
          <p:cNvPr id="15" name="Marcador de posición de imagen 6">
            <a:extLst>
              <a:ext uri="{FF2B5EF4-FFF2-40B4-BE49-F238E27FC236}">
                <a16:creationId xmlns:a16="http://schemas.microsoft.com/office/drawing/2014/main" id="{45910403-693E-46B1-890E-692928E72B70}"/>
              </a:ext>
            </a:extLst>
          </p:cNvPr>
          <p:cNvSpPr>
            <a:spLocks noGrp="1"/>
          </p:cNvSpPr>
          <p:nvPr>
            <p:ph type="pic" sz="quarter" idx="20"/>
          </p:nvPr>
        </p:nvSpPr>
        <p:spPr>
          <a:xfrm>
            <a:off x="8488521" y="2952166"/>
            <a:ext cx="2880000" cy="2880000"/>
          </a:xfrm>
          <a:ln w="38100">
            <a:solidFill>
              <a:srgbClr val="FFFFFF"/>
            </a:solidFill>
          </a:ln>
        </p:spPr>
        <p:txBody>
          <a:bodyPr rtlCol="0"/>
          <a:lstStyle/>
          <a:p>
            <a:pPr rtl="0"/>
            <a:r>
              <a:rPr lang="es-ES" noProof="0"/>
              <a:t>Haga clic en el icono para agregar una imagen</a:t>
            </a:r>
          </a:p>
        </p:txBody>
      </p:sp>
      <p:sp>
        <p:nvSpPr>
          <p:cNvPr id="2" name="Marcador de posición de fecha 1"/>
          <p:cNvSpPr>
            <a:spLocks noGrp="1"/>
          </p:cNvSpPr>
          <p:nvPr>
            <p:ph type="dt" sz="half" idx="10"/>
          </p:nvPr>
        </p:nvSpPr>
        <p:spPr>
          <a:xfrm>
            <a:off x="8385309" y="6238816"/>
            <a:ext cx="2753746" cy="323968"/>
          </a:xfrm>
        </p:spPr>
        <p:txBody>
          <a:bodyPr rtlCol="0"/>
          <a:lstStyle/>
          <a:p>
            <a:pPr rtl="0"/>
            <a:fld id="{DE4496BD-DE24-4D26-AA5D-B9EC01D2FC21}" type="datetime1">
              <a:rPr lang="es-ES" noProof="0" smtClean="0"/>
              <a:t>21/08/2021</a:t>
            </a:fld>
            <a:endParaRPr lang="es-ES" noProof="0"/>
          </a:p>
        </p:txBody>
      </p:sp>
      <p:sp>
        <p:nvSpPr>
          <p:cNvPr id="3" name="Marcador de posición de pie de página 2"/>
          <p:cNvSpPr>
            <a:spLocks noGrp="1"/>
          </p:cNvSpPr>
          <p:nvPr>
            <p:ph type="ftr" sz="quarter" idx="11"/>
          </p:nvPr>
        </p:nvSpPr>
        <p:spPr>
          <a:xfrm>
            <a:off x="807720" y="6238816"/>
            <a:ext cx="5901189" cy="320040"/>
          </a:xfrm>
        </p:spPr>
        <p:txBody>
          <a:bodyPr rtlCol="0"/>
          <a:lstStyle/>
          <a:p>
            <a:pPr rtl="0"/>
            <a:r>
              <a:rPr lang="es-ES" noProof="0"/>
              <a:t>Agregar un pie de página</a:t>
            </a:r>
          </a:p>
        </p:txBody>
      </p:sp>
      <p:sp>
        <p:nvSpPr>
          <p:cNvPr id="4" name="Marcador de posición de número de diapositiva 3"/>
          <p:cNvSpPr>
            <a:spLocks noGrp="1"/>
          </p:cNvSpPr>
          <p:nvPr>
            <p:ph type="sldNum" sz="quarter" idx="12"/>
          </p:nvPr>
        </p:nvSpPr>
        <p:spPr>
          <a:xfrm>
            <a:off x="11322802" y="6217920"/>
            <a:ext cx="365760" cy="365760"/>
          </a:xfrm>
        </p:spPr>
        <p:txBody>
          <a:bodyPr rtlCol="0"/>
          <a:lstStyle/>
          <a:p>
            <a:pPr rtl="0"/>
            <a:fld id="{42F0A33C-B6D6-454E-A4EA-5198AC78DEE3}" type="slidenum">
              <a:rPr lang="es-ES" noProof="0" smtClean="0"/>
              <a:t>‹Nº›</a:t>
            </a:fld>
            <a:endParaRPr lang="es-ES" noProof="0"/>
          </a:p>
        </p:txBody>
      </p:sp>
      <p:sp>
        <p:nvSpPr>
          <p:cNvPr id="5" name="Título 4">
            <a:extLst>
              <a:ext uri="{FF2B5EF4-FFF2-40B4-BE49-F238E27FC236}">
                <a16:creationId xmlns:a16="http://schemas.microsoft.com/office/drawing/2014/main" id="{344A571C-BD72-4598-B89C-F24CC99E0066}"/>
              </a:ext>
            </a:extLst>
          </p:cNvPr>
          <p:cNvSpPr>
            <a:spLocks noGrp="1"/>
          </p:cNvSpPr>
          <p:nvPr>
            <p:ph type="title" hasCustomPrompt="1"/>
          </p:nvPr>
        </p:nvSpPr>
        <p:spPr bwMode="black">
          <a:xfrm>
            <a:off x="807747" y="289559"/>
            <a:ext cx="10564350" cy="1127761"/>
          </a:xfrm>
          <a:noFill/>
          <a:ln>
            <a:noFill/>
          </a:ln>
        </p:spPr>
        <p:txBody>
          <a:bodyPr rtlCol="0" anchor="b" anchorCtr="1"/>
          <a:lstStyle>
            <a:lvl1pPr>
              <a:defRPr cap="none"/>
            </a:lvl1pPr>
          </a:lstStyle>
          <a:p>
            <a:pPr rtl="0"/>
            <a:r>
              <a:rPr lang="es-ES" noProof="0"/>
              <a:t>Haga clic para editar el estilo de título del patrón</a:t>
            </a:r>
          </a:p>
        </p:txBody>
      </p:sp>
      <p:sp>
        <p:nvSpPr>
          <p:cNvPr id="14" name="Marcador de posición de imagen 6">
            <a:extLst>
              <a:ext uri="{FF2B5EF4-FFF2-40B4-BE49-F238E27FC236}">
                <a16:creationId xmlns:a16="http://schemas.microsoft.com/office/drawing/2014/main" id="{6759A834-A403-4050-9F3D-ABDDC9182E91}"/>
              </a:ext>
            </a:extLst>
          </p:cNvPr>
          <p:cNvSpPr>
            <a:spLocks noGrp="1"/>
          </p:cNvSpPr>
          <p:nvPr>
            <p:ph type="pic" sz="quarter" idx="19"/>
          </p:nvPr>
        </p:nvSpPr>
        <p:spPr>
          <a:xfrm>
            <a:off x="4656000" y="2952166"/>
            <a:ext cx="2880000" cy="2880000"/>
          </a:xfrm>
          <a:ln w="38100">
            <a:solidFill>
              <a:srgbClr val="FFFFFF"/>
            </a:solidFill>
          </a:ln>
        </p:spPr>
        <p:txBody>
          <a:bodyPr rtlCol="0"/>
          <a:lstStyle/>
          <a:p>
            <a:pPr rtl="0"/>
            <a:r>
              <a:rPr lang="es-ES" noProof="0"/>
              <a:t>Haga clic en el icono para agregar una imagen</a:t>
            </a:r>
          </a:p>
        </p:txBody>
      </p:sp>
      <p:sp>
        <p:nvSpPr>
          <p:cNvPr id="17" name="Marcador de posición de texto 16">
            <a:extLst>
              <a:ext uri="{FF2B5EF4-FFF2-40B4-BE49-F238E27FC236}">
                <a16:creationId xmlns:a16="http://schemas.microsoft.com/office/drawing/2014/main" id="{B0AC4720-7B75-40C4-BE31-CB8EBA0AAF8F}"/>
              </a:ext>
            </a:extLst>
          </p:cNvPr>
          <p:cNvSpPr>
            <a:spLocks noGrp="1"/>
          </p:cNvSpPr>
          <p:nvPr>
            <p:ph type="body" sz="quarter" idx="21" hasCustomPrompt="1"/>
          </p:nvPr>
        </p:nvSpPr>
        <p:spPr>
          <a:xfrm>
            <a:off x="807720" y="1493521"/>
            <a:ext cx="10561319" cy="1127762"/>
          </a:xfrm>
          <a:noFill/>
        </p:spPr>
        <p:txBody>
          <a:bodyPr rtlCol="0" anchor="t" anchorCtr="1">
            <a:noAutofit/>
          </a:bodyPr>
          <a:lstStyle>
            <a:lvl1pPr marL="0" indent="0" algn="ctr">
              <a:buFont typeface="Arial" panose="020B0604020202020204" pitchFamily="34" charset="0"/>
              <a:buNone/>
              <a:defRPr sz="2400"/>
            </a:lvl1pPr>
            <a:lvl2pPr marL="228600" indent="0" algn="ctr">
              <a:buNone/>
              <a:defRPr sz="2000"/>
            </a:lvl2pPr>
            <a:lvl3pPr marL="457200" indent="0" algn="ctr">
              <a:buNone/>
              <a:defRPr sz="2000"/>
            </a:lvl3pPr>
            <a:lvl4pPr marL="685800" indent="0" algn="ctr">
              <a:buNone/>
              <a:defRPr sz="2000"/>
            </a:lvl4pPr>
            <a:lvl5pPr marL="914400" indent="0" algn="ctr">
              <a:buNone/>
              <a:defRPr sz="2000"/>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3629950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de mapa">
    <p:bg bwMode="ltGray">
      <p:bgPr>
        <a:solidFill>
          <a:schemeClr val="bg1"/>
        </a:solidFill>
        <a:effectLst/>
      </p:bgPr>
    </p:bg>
    <p:spTree>
      <p:nvGrpSpPr>
        <p:cNvPr id="1" name=""/>
        <p:cNvGrpSpPr/>
        <p:nvPr/>
      </p:nvGrpSpPr>
      <p:grpSpPr>
        <a:xfrm>
          <a:off x="0" y="0"/>
          <a:ext cx="0" cy="0"/>
          <a:chOff x="0" y="0"/>
          <a:chExt cx="0" cy="0"/>
        </a:xfrm>
      </p:grpSpPr>
      <p:sp>
        <p:nvSpPr>
          <p:cNvPr id="8" name="Marcador de posición de imagen 7">
            <a:extLst>
              <a:ext uri="{FF2B5EF4-FFF2-40B4-BE49-F238E27FC236}">
                <a16:creationId xmlns:a16="http://schemas.microsoft.com/office/drawing/2014/main" id="{5B1E50CE-2A10-414D-A44D-9CE008E33B13}"/>
              </a:ext>
            </a:extLst>
          </p:cNvPr>
          <p:cNvSpPr>
            <a:spLocks noGrp="1"/>
          </p:cNvSpPr>
          <p:nvPr>
            <p:ph type="pic" sz="quarter" idx="13"/>
          </p:nvPr>
        </p:nvSpPr>
        <p:spPr bwMode="white">
          <a:xfrm>
            <a:off x="0" y="0"/>
            <a:ext cx="12192000" cy="6858000"/>
          </a:xfrm>
          <a:solidFill>
            <a:schemeClr val="tx1"/>
          </a:solidFill>
        </p:spPr>
        <p:txBody>
          <a:bodyPr rtlCol="0" anchor="ctr" anchorCtr="0"/>
          <a:lstStyle>
            <a:lvl1pPr marL="0" indent="0" algn="ctr">
              <a:buNone/>
              <a:defRPr/>
            </a:lvl1pPr>
          </a:lstStyle>
          <a:p>
            <a:pPr rtl="0"/>
            <a:r>
              <a:rPr lang="es-ES" noProof="0"/>
              <a:t>Haga clic en el icono para agregar una imagen</a:t>
            </a:r>
            <a:endParaRPr lang="es-ES" noProof="0" dirty="0"/>
          </a:p>
        </p:txBody>
      </p:sp>
      <p:sp>
        <p:nvSpPr>
          <p:cNvPr id="11" name="Rectángulo 10">
            <a:extLst>
              <a:ext uri="{FF2B5EF4-FFF2-40B4-BE49-F238E27FC236}">
                <a16:creationId xmlns:a16="http://schemas.microsoft.com/office/drawing/2014/main" id="{32BFBB01-2158-40AB-B652-ED00805909B1}"/>
              </a:ext>
            </a:extLst>
          </p:cNvPr>
          <p:cNvSpPr/>
          <p:nvPr userDrawn="1"/>
        </p:nvSpPr>
        <p:spPr>
          <a:xfrm rot="5400000">
            <a:off x="5657999" y="340659"/>
            <a:ext cx="864000" cy="12204000"/>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endParaRPr lang="es-ES" noProof="0"/>
          </a:p>
        </p:txBody>
      </p:sp>
      <p:sp>
        <p:nvSpPr>
          <p:cNvPr id="2" name="Marcador de posición de fecha 1"/>
          <p:cNvSpPr>
            <a:spLocks noGrp="1"/>
          </p:cNvSpPr>
          <p:nvPr>
            <p:ph type="dt" sz="half" idx="10"/>
          </p:nvPr>
        </p:nvSpPr>
        <p:spPr/>
        <p:txBody>
          <a:bodyPr rtlCol="0"/>
          <a:lstStyle>
            <a:lvl1pPr>
              <a:defRPr>
                <a:solidFill>
                  <a:schemeClr val="bg1">
                    <a:alpha val="70000"/>
                  </a:schemeClr>
                </a:solidFill>
              </a:defRPr>
            </a:lvl1pPr>
          </a:lstStyle>
          <a:p>
            <a:pPr rtl="0"/>
            <a:fld id="{FFD5B9E0-ECB8-4690-9694-C202895829A6}" type="datetime1">
              <a:rPr lang="es-ES" noProof="0" smtClean="0"/>
              <a:t>21/08/2021</a:t>
            </a:fld>
            <a:endParaRPr lang="es-ES" noProof="0"/>
          </a:p>
        </p:txBody>
      </p:sp>
      <p:sp>
        <p:nvSpPr>
          <p:cNvPr id="3" name="Marcador de posición de pie de página 2"/>
          <p:cNvSpPr>
            <a:spLocks noGrp="1"/>
          </p:cNvSpPr>
          <p:nvPr>
            <p:ph type="ftr" sz="quarter" idx="11"/>
          </p:nvPr>
        </p:nvSpPr>
        <p:spPr>
          <a:xfrm>
            <a:off x="1251855" y="6236208"/>
            <a:ext cx="5901189" cy="320040"/>
          </a:xfrm>
        </p:spPr>
        <p:txBody>
          <a:bodyPr rtlCol="0"/>
          <a:lstStyle>
            <a:lvl1pPr>
              <a:defRPr>
                <a:solidFill>
                  <a:schemeClr val="bg1">
                    <a:alpha val="70000"/>
                  </a:schemeClr>
                </a:solidFill>
              </a:defRPr>
            </a:lvl1pPr>
          </a:lstStyle>
          <a:p>
            <a:pPr rtl="0"/>
            <a:r>
              <a:rPr lang="es-ES" noProof="0"/>
              <a:t>Agregar un pie de página</a:t>
            </a:r>
          </a:p>
        </p:txBody>
      </p:sp>
      <p:sp>
        <p:nvSpPr>
          <p:cNvPr id="4" name="Marcador de posición de número de diapositiva 3"/>
          <p:cNvSpPr>
            <a:spLocks noGrp="1"/>
          </p:cNvSpPr>
          <p:nvPr>
            <p:ph type="sldNum" sz="quarter" idx="12"/>
          </p:nvPr>
        </p:nvSpPr>
        <p:spPr/>
        <p:txBody>
          <a:bodyPr rtlCol="0"/>
          <a:lstStyle/>
          <a:p>
            <a:pPr rtl="0"/>
            <a:fld id="{42F0A33C-B6D6-454E-A4EA-5198AC78DEE3}" type="slidenum">
              <a:rPr lang="es-ES" noProof="0" smtClean="0"/>
              <a:t>‹Nº›</a:t>
            </a:fld>
            <a:endParaRPr lang="es-ES" noProof="0"/>
          </a:p>
        </p:txBody>
      </p:sp>
      <p:sp>
        <p:nvSpPr>
          <p:cNvPr id="5" name="Título 4">
            <a:extLst>
              <a:ext uri="{FF2B5EF4-FFF2-40B4-BE49-F238E27FC236}">
                <a16:creationId xmlns:a16="http://schemas.microsoft.com/office/drawing/2014/main" id="{29A01CDD-F399-4646-90ED-E57A0E6099FE}"/>
              </a:ext>
            </a:extLst>
          </p:cNvPr>
          <p:cNvSpPr>
            <a:spLocks noGrp="1"/>
          </p:cNvSpPr>
          <p:nvPr>
            <p:ph type="title" hasCustomPrompt="1"/>
          </p:nvPr>
        </p:nvSpPr>
        <p:spPr bwMode="black">
          <a:xfrm>
            <a:off x="7748789" y="246231"/>
            <a:ext cx="3787891" cy="957729"/>
          </a:xfrm>
          <a:noFill/>
          <a:ln>
            <a:noFill/>
          </a:ln>
        </p:spPr>
        <p:txBody>
          <a:bodyPr rtlCol="0" anchor="b" anchorCtr="0">
            <a:noAutofit/>
          </a:bodyPr>
          <a:lstStyle>
            <a:lvl1pPr algn="r" rtl="0">
              <a:defRPr sz="2500" b="0" cap="none" baseline="0">
                <a:solidFill>
                  <a:schemeClr val="accent2"/>
                </a:solidFill>
              </a:defRPr>
            </a:lvl1pPr>
          </a:lstStyle>
          <a:p>
            <a:pPr rtl="0"/>
            <a:r>
              <a:rPr lang="es-ES" noProof="0" dirty="0"/>
              <a:t>HAGA CLICPARA EDITAR EL ESTILO  DEL TÍTULO DEL PATRÓN</a:t>
            </a:r>
          </a:p>
        </p:txBody>
      </p:sp>
      <p:sp>
        <p:nvSpPr>
          <p:cNvPr id="10" name="Marcador de posición de texto 9">
            <a:extLst>
              <a:ext uri="{FF2B5EF4-FFF2-40B4-BE49-F238E27FC236}">
                <a16:creationId xmlns:a16="http://schemas.microsoft.com/office/drawing/2014/main" id="{C452D643-DA50-4240-9810-A9BBB9728826}"/>
              </a:ext>
            </a:extLst>
          </p:cNvPr>
          <p:cNvSpPr>
            <a:spLocks noGrp="1"/>
          </p:cNvSpPr>
          <p:nvPr>
            <p:ph type="body" sz="quarter" idx="14" hasCustomPrompt="1"/>
          </p:nvPr>
        </p:nvSpPr>
        <p:spPr>
          <a:xfrm>
            <a:off x="8092439" y="1343510"/>
            <a:ext cx="3383905" cy="4472513"/>
          </a:xfrm>
        </p:spPr>
        <p:txBody>
          <a:bodyPr rtlCol="0">
            <a:normAutofit/>
          </a:bodyPr>
          <a:lstStyle>
            <a:lvl1pPr marL="0" indent="0" algn="r">
              <a:buNone/>
              <a:defRPr sz="2400">
                <a:solidFill>
                  <a:schemeClr val="bg1"/>
                </a:solidFill>
              </a:defRPr>
            </a:lvl1pPr>
            <a:lvl2pPr marL="228600" indent="0" algn="r">
              <a:buNone/>
              <a:defRPr sz="2000">
                <a:solidFill>
                  <a:schemeClr val="bg1"/>
                </a:solidFill>
              </a:defRPr>
            </a:lvl2pPr>
            <a:lvl3pPr marL="457200" indent="0" algn="r">
              <a:buNone/>
              <a:defRPr sz="2000">
                <a:solidFill>
                  <a:schemeClr val="bg1"/>
                </a:solidFill>
              </a:defRPr>
            </a:lvl3pPr>
            <a:lvl4pPr marL="685800" indent="0" algn="r">
              <a:buNone/>
              <a:defRPr sz="2000">
                <a:solidFill>
                  <a:schemeClr val="bg1"/>
                </a:solidFill>
              </a:defRPr>
            </a:lvl4pPr>
            <a:lvl5pPr marL="914400" indent="0" algn="r">
              <a:buNone/>
              <a:defRPr sz="2000">
                <a:solidFill>
                  <a:schemeClr val="bg1"/>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234591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Imagen con leyenda">
    <p:bg>
      <p:bgPr>
        <a:solidFill>
          <a:schemeClr val="accent2"/>
        </a:solid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bwMode="blackWhite">
          <a:xfrm>
            <a:off x="883920" y="592183"/>
            <a:ext cx="5750440" cy="1810379"/>
          </a:xfrm>
          <a:noFill/>
          <a:ln>
            <a:noFill/>
          </a:ln>
        </p:spPr>
        <p:txBody>
          <a:bodyPr lIns="0" rtlCol="0" anchor="t" anchorCtr="0">
            <a:noAutofit/>
          </a:bodyPr>
          <a:lstStyle>
            <a:lvl1pPr marL="0" indent="0" algn="l" defTabSz="0">
              <a:buFont typeface="Arial" panose="020B0604020202020204" pitchFamily="34" charset="0"/>
              <a:buNone/>
              <a:defRPr sz="4000" cap="none" spc="0" baseline="0">
                <a:solidFill>
                  <a:schemeClr val="tx1"/>
                </a:solidFill>
              </a:defRPr>
            </a:lvl1pPr>
          </a:lstStyle>
          <a:p>
            <a:pPr rtl="0"/>
            <a:r>
              <a:rPr lang="es-ES" noProof="0"/>
              <a:t>Haga clic para editar el estilo de título del patrón</a:t>
            </a:r>
          </a:p>
        </p:txBody>
      </p:sp>
      <p:sp>
        <p:nvSpPr>
          <p:cNvPr id="3" name="Marcador de posición de imagen 2"/>
          <p:cNvSpPr>
            <a:spLocks noGrp="1" noChangeAspect="1"/>
          </p:cNvSpPr>
          <p:nvPr>
            <p:ph type="pic" idx="1"/>
          </p:nvPr>
        </p:nvSpPr>
        <p:spPr>
          <a:xfrm>
            <a:off x="6497200" y="0"/>
            <a:ext cx="5700896" cy="6858000"/>
          </a:xfrm>
          <a:solidFill>
            <a:schemeClr val="bg1">
              <a:lumMod val="75000"/>
            </a:schemeClr>
          </a:solidFill>
        </p:spPr>
        <p:txBody>
          <a:bodyPr rtlCol="0"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posición de texto 3"/>
          <p:cNvSpPr>
            <a:spLocks noGrp="1"/>
          </p:cNvSpPr>
          <p:nvPr>
            <p:ph type="body" sz="half" idx="2" hasCustomPrompt="1"/>
          </p:nvPr>
        </p:nvSpPr>
        <p:spPr bwMode="white">
          <a:xfrm>
            <a:off x="632071" y="2417802"/>
            <a:ext cx="5297398" cy="3710855"/>
          </a:xfrm>
        </p:spPr>
        <p:txBody>
          <a:bodyPr rtlCol="0" anchor="t" anchorCtr="1">
            <a:normAutofit/>
          </a:bodyPr>
          <a:lstStyle>
            <a:lvl1pPr marL="285750" indent="-285750" algn="l">
              <a:buClr>
                <a:schemeClr val="bg1"/>
              </a:buClr>
              <a:buFont typeface="Arial" panose="020B0604020202020204" pitchFamily="34" charset="0"/>
              <a:buChar char="•"/>
              <a:defRPr sz="24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8" name="Marcador de posición de fecha 7"/>
          <p:cNvSpPr>
            <a:spLocks noGrp="1"/>
          </p:cNvSpPr>
          <p:nvPr>
            <p:ph type="dt" sz="half" idx="10"/>
          </p:nvPr>
        </p:nvSpPr>
        <p:spPr/>
        <p:txBody>
          <a:bodyPr rtlCol="0"/>
          <a:lstStyle>
            <a:lvl1pPr>
              <a:defRPr>
                <a:solidFill>
                  <a:srgbClr val="FFFFFF"/>
                </a:solidFill>
                <a:effectLst>
                  <a:outerShdw blurRad="50800" dist="38100" dir="2700000" algn="tl" rotWithShape="0">
                    <a:prstClr val="black">
                      <a:alpha val="43000"/>
                    </a:prstClr>
                  </a:outerShdw>
                </a:effectLst>
              </a:defRPr>
            </a:lvl1pPr>
          </a:lstStyle>
          <a:p>
            <a:pPr rtl="0"/>
            <a:fld id="{4036898B-C565-4C4C-B453-1E39326F3655}" type="datetime1">
              <a:rPr lang="es-ES" noProof="0" smtClean="0"/>
              <a:t>21/08/2021</a:t>
            </a:fld>
            <a:endParaRPr lang="es-ES" noProof="0"/>
          </a:p>
        </p:txBody>
      </p:sp>
      <p:sp>
        <p:nvSpPr>
          <p:cNvPr id="9" name="Marcador de posición de pie de página 8"/>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r>
              <a:rPr lang="es-ES" noProof="0"/>
              <a:t>Agregar un pie de página</a:t>
            </a:r>
          </a:p>
        </p:txBody>
      </p:sp>
      <p:sp>
        <p:nvSpPr>
          <p:cNvPr id="10" name="Marcador de posición de número de diapositiva 9"/>
          <p:cNvSpPr>
            <a:spLocks noGrp="1"/>
          </p:cNvSpPr>
          <p:nvPr>
            <p:ph type="sldNum" sz="quarter" idx="12"/>
          </p:nvPr>
        </p:nvSpPr>
        <p:spPr/>
        <p:txBody>
          <a:bodyPr rtlCol="0"/>
          <a:lstStyle/>
          <a:p>
            <a:pPr rtl="0"/>
            <a:fld id="{42F0A33C-B6D6-454E-A4EA-5198AC78DEE3}" type="slidenum">
              <a:rPr lang="es-ES" noProof="0" smtClean="0"/>
              <a:t>‹Nº›</a:t>
            </a:fld>
            <a:endParaRPr lang="es-ES" noProof="0"/>
          </a:p>
        </p:txBody>
      </p:sp>
    </p:spTree>
    <p:extLst>
      <p:ext uri="{BB962C8B-B14F-4D97-AF65-F5344CB8AC3E}">
        <p14:creationId xmlns:p14="http://schemas.microsoft.com/office/powerpoint/2010/main" val="3891309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Imagen con leyenda">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1C226BE6-63BD-4193-A5B9-87DBDF176AB9}"/>
              </a:ext>
            </a:extLst>
          </p:cNvPr>
          <p:cNvSpPr/>
          <p:nvPr userDrawn="1"/>
        </p:nvSpPr>
        <p:spPr>
          <a:xfrm rot="5400000">
            <a:off x="5712000" y="-5718344"/>
            <a:ext cx="756000" cy="12204000"/>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endParaRPr lang="es-ES" noProof="0"/>
          </a:p>
        </p:txBody>
      </p:sp>
      <p:sp>
        <p:nvSpPr>
          <p:cNvPr id="2" name="Título 1"/>
          <p:cNvSpPr>
            <a:spLocks noGrp="1"/>
          </p:cNvSpPr>
          <p:nvPr>
            <p:ph type="title" hasCustomPrompt="1"/>
          </p:nvPr>
        </p:nvSpPr>
        <p:spPr bwMode="blackWhite">
          <a:xfrm>
            <a:off x="4175220" y="3508040"/>
            <a:ext cx="3841560" cy="3420000"/>
          </a:xfrm>
          <a:noFill/>
          <a:ln>
            <a:noFill/>
          </a:ln>
        </p:spPr>
        <p:txBody>
          <a:bodyPr rtlCol="0" anchor="ctr" anchorCtr="1">
            <a:noAutofit/>
          </a:bodyPr>
          <a:lstStyle>
            <a:lvl1pPr algn="l">
              <a:defRPr sz="2400" cap="none">
                <a:solidFill>
                  <a:schemeClr val="tx1"/>
                </a:solidFill>
              </a:defRPr>
            </a:lvl1pPr>
          </a:lstStyle>
          <a:p>
            <a:pPr rtl="0"/>
            <a:r>
              <a:rPr lang="es-ES" noProof="0"/>
              <a:t>Haga clic para editar el estilo de título del patrón</a:t>
            </a:r>
          </a:p>
        </p:txBody>
      </p:sp>
      <p:sp>
        <p:nvSpPr>
          <p:cNvPr id="4" name="Marcador de posición de texto 3"/>
          <p:cNvSpPr>
            <a:spLocks noGrp="1"/>
          </p:cNvSpPr>
          <p:nvPr>
            <p:ph type="body" sz="half" idx="2" hasCustomPrompt="1"/>
          </p:nvPr>
        </p:nvSpPr>
        <p:spPr>
          <a:xfrm>
            <a:off x="8404860" y="1005840"/>
            <a:ext cx="3497580" cy="5593080"/>
          </a:xfrm>
        </p:spPr>
        <p:txBody>
          <a:bodyPr rtlCol="0" anchor="t" anchorCtr="0">
            <a:normAutofit/>
          </a:bodyPr>
          <a:lstStyle>
            <a:lvl1pPr marL="285750" indent="-285750" algn="l">
              <a:buFont typeface="Arial" panose="020B0604020202020204" pitchFamily="34" charset="0"/>
              <a:buChar char="•"/>
              <a:defRPr sz="24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8" name="Marcador de posición de fecha 7"/>
          <p:cNvSpPr>
            <a:spLocks noGrp="1"/>
          </p:cNvSpPr>
          <p:nvPr>
            <p:ph type="dt" sz="half" idx="10"/>
          </p:nvPr>
        </p:nvSpPr>
        <p:spPr>
          <a:xfrm>
            <a:off x="8629149" y="6254056"/>
            <a:ext cx="2753746" cy="323968"/>
          </a:xfrm>
        </p:spPr>
        <p:txBody>
          <a:bodyPr rtlCol="0"/>
          <a:lstStyle>
            <a:lvl1pPr>
              <a:defRPr>
                <a:solidFill>
                  <a:srgbClr val="FFFFFF"/>
                </a:solidFill>
                <a:effectLst>
                  <a:outerShdw blurRad="50800" dist="38100" dir="2700000" algn="tl" rotWithShape="0">
                    <a:prstClr val="black">
                      <a:alpha val="43000"/>
                    </a:prstClr>
                  </a:outerShdw>
                </a:effectLst>
              </a:defRPr>
            </a:lvl1pPr>
          </a:lstStyle>
          <a:p>
            <a:pPr rtl="0"/>
            <a:fld id="{FF8059D2-7DE8-4FAF-91A1-89F19C07EB11}" type="datetime1">
              <a:rPr lang="es-ES" noProof="0" smtClean="0"/>
              <a:t>21/08/2021</a:t>
            </a:fld>
            <a:endParaRPr lang="es-ES" noProof="0"/>
          </a:p>
        </p:txBody>
      </p:sp>
      <p:sp>
        <p:nvSpPr>
          <p:cNvPr id="9" name="Marcador de pie de página 8"/>
          <p:cNvSpPr>
            <a:spLocks noGrp="1"/>
          </p:cNvSpPr>
          <p:nvPr>
            <p:ph type="ftr" sz="quarter" idx="11"/>
          </p:nvPr>
        </p:nvSpPr>
        <p:spPr>
          <a:xfrm>
            <a:off x="301752" y="6236208"/>
            <a:ext cx="5124797" cy="320040"/>
          </a:xfrm>
        </p:spPr>
        <p:txBody>
          <a:bodyPr rtlCol="0"/>
          <a:lstStyle>
            <a:lvl1pPr>
              <a:defRPr>
                <a:solidFill>
                  <a:srgbClr val="FFFFFF">
                    <a:alpha val="70000"/>
                  </a:srgbClr>
                </a:solidFill>
              </a:defRPr>
            </a:lvl1pPr>
          </a:lstStyle>
          <a:p>
            <a:pPr rtl="0"/>
            <a:r>
              <a:rPr lang="es-ES" noProof="0"/>
              <a:t>Agregar un pie de página</a:t>
            </a:r>
          </a:p>
        </p:txBody>
      </p:sp>
      <p:sp>
        <p:nvSpPr>
          <p:cNvPr id="10" name="Marcador de posición de número de diapositiva 9"/>
          <p:cNvSpPr>
            <a:spLocks noGrp="1"/>
          </p:cNvSpPr>
          <p:nvPr>
            <p:ph type="sldNum" sz="quarter" idx="12"/>
          </p:nvPr>
        </p:nvSpPr>
        <p:spPr>
          <a:xfrm>
            <a:off x="11566642" y="6233160"/>
            <a:ext cx="365760" cy="365760"/>
          </a:xfrm>
        </p:spPr>
        <p:txBody>
          <a:bodyPr rtlCol="0"/>
          <a:lstStyle/>
          <a:p>
            <a:pPr rtl="0"/>
            <a:fld id="{42F0A33C-B6D6-454E-A4EA-5198AC78DEE3}" type="slidenum">
              <a:rPr lang="es-ES" noProof="0" smtClean="0"/>
              <a:t>‹Nº›</a:t>
            </a:fld>
            <a:endParaRPr lang="es-ES" noProof="0"/>
          </a:p>
        </p:txBody>
      </p:sp>
      <p:sp>
        <p:nvSpPr>
          <p:cNvPr id="13" name="Marcador de posición de texto 3">
            <a:extLst>
              <a:ext uri="{FF2B5EF4-FFF2-40B4-BE49-F238E27FC236}">
                <a16:creationId xmlns:a16="http://schemas.microsoft.com/office/drawing/2014/main" id="{A010B646-69BD-42FF-80B8-7A065EA6A284}"/>
              </a:ext>
            </a:extLst>
          </p:cNvPr>
          <p:cNvSpPr>
            <a:spLocks noGrp="1"/>
          </p:cNvSpPr>
          <p:nvPr>
            <p:ph type="body" sz="half" idx="15" hasCustomPrompt="1"/>
          </p:nvPr>
        </p:nvSpPr>
        <p:spPr>
          <a:xfrm>
            <a:off x="293917" y="996684"/>
            <a:ext cx="3497580" cy="5593080"/>
          </a:xfrm>
        </p:spPr>
        <p:txBody>
          <a:bodyPr rtlCol="0" anchor="t" anchorCtr="0">
            <a:normAutofit/>
          </a:bodyPr>
          <a:lstStyle>
            <a:lvl1pPr marL="285750" indent="-285750" algn="l">
              <a:buFont typeface="Arial" panose="020B0604020202020204" pitchFamily="34" charset="0"/>
              <a:buChar char="•"/>
              <a:defRPr sz="24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Tree>
    <p:extLst>
      <p:ext uri="{BB962C8B-B14F-4D97-AF65-F5344CB8AC3E}">
        <p14:creationId xmlns:p14="http://schemas.microsoft.com/office/powerpoint/2010/main" val="2510544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eño de vídeo">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2"/>
          </p:nvPr>
        </p:nvSpPr>
        <p:spPr>
          <a:xfrm>
            <a:off x="11459962" y="6324918"/>
            <a:ext cx="365760" cy="365760"/>
          </a:xfrm>
        </p:spPr>
        <p:txBody>
          <a:bodyPr rtlCol="0"/>
          <a:lstStyle/>
          <a:p>
            <a:pPr rtl="0"/>
            <a:fld id="{42F0A33C-B6D6-454E-A4EA-5198AC78DEE3}" type="slidenum">
              <a:rPr lang="es-ES" noProof="0" smtClean="0"/>
              <a:t>‹Nº›</a:t>
            </a:fld>
            <a:endParaRPr lang="es-ES" noProof="0"/>
          </a:p>
        </p:txBody>
      </p:sp>
      <p:sp>
        <p:nvSpPr>
          <p:cNvPr id="12" name="Título 11">
            <a:extLst>
              <a:ext uri="{FF2B5EF4-FFF2-40B4-BE49-F238E27FC236}">
                <a16:creationId xmlns:a16="http://schemas.microsoft.com/office/drawing/2014/main" id="{2B21E085-4E62-4EC9-A5F1-16523F195915}"/>
              </a:ext>
            </a:extLst>
          </p:cNvPr>
          <p:cNvSpPr>
            <a:spLocks noGrp="1"/>
          </p:cNvSpPr>
          <p:nvPr>
            <p:ph type="title" hasCustomPrompt="1"/>
          </p:nvPr>
        </p:nvSpPr>
        <p:spPr bwMode="black">
          <a:xfrm>
            <a:off x="6942215" y="426720"/>
            <a:ext cx="4699941" cy="1188720"/>
          </a:xfrm>
          <a:noFill/>
          <a:ln>
            <a:noFill/>
          </a:ln>
        </p:spPr>
        <p:txBody>
          <a:bodyPr rtlCol="0"/>
          <a:lstStyle>
            <a:lvl1pPr algn="l">
              <a:defRPr cap="none">
                <a:solidFill>
                  <a:schemeClr val="tx1"/>
                </a:solidFill>
              </a:defRPr>
            </a:lvl1pPr>
          </a:lstStyle>
          <a:p>
            <a:pPr rtl="0"/>
            <a:r>
              <a:rPr lang="es-ES" noProof="0"/>
              <a:t>Haga clic para editar el estilo de título del patrón</a:t>
            </a:r>
          </a:p>
        </p:txBody>
      </p:sp>
      <p:sp>
        <p:nvSpPr>
          <p:cNvPr id="14" name="Marcador de posición de texto 13">
            <a:extLst>
              <a:ext uri="{FF2B5EF4-FFF2-40B4-BE49-F238E27FC236}">
                <a16:creationId xmlns:a16="http://schemas.microsoft.com/office/drawing/2014/main" id="{FFCDFB3A-4CE3-463F-8C40-B15E3F5CFCA6}"/>
              </a:ext>
            </a:extLst>
          </p:cNvPr>
          <p:cNvSpPr>
            <a:spLocks noGrp="1"/>
          </p:cNvSpPr>
          <p:nvPr>
            <p:ph type="body" sz="quarter" idx="17" hasCustomPrompt="1"/>
          </p:nvPr>
        </p:nvSpPr>
        <p:spPr>
          <a:xfrm>
            <a:off x="7048876" y="1818152"/>
            <a:ext cx="4045844" cy="4277848"/>
          </a:xfrm>
          <a:noFill/>
        </p:spPr>
        <p:txBody>
          <a:bodyPr rtlCol="0"/>
          <a:lstStyle>
            <a:lvl1pPr marL="0" indent="0" algn="l">
              <a:buNone/>
              <a:defRPr>
                <a:solidFill>
                  <a:schemeClr val="tx1"/>
                </a:solidFill>
              </a:defRPr>
            </a:lvl1pPr>
            <a:lvl2pPr marL="228600" indent="0" algn="l">
              <a:buNone/>
              <a:defRPr>
                <a:solidFill>
                  <a:schemeClr val="tx1"/>
                </a:solidFill>
              </a:defRPr>
            </a:lvl2pPr>
            <a:lvl3pPr marL="457200" indent="0" algn="l">
              <a:buNone/>
              <a:defRPr>
                <a:solidFill>
                  <a:schemeClr val="tx1"/>
                </a:solidFill>
              </a:defRPr>
            </a:lvl3pPr>
            <a:lvl4pPr marL="685800" indent="0" algn="l">
              <a:buNone/>
              <a:defRPr>
                <a:solidFill>
                  <a:schemeClr val="tx1"/>
                </a:solidFill>
              </a:defRPr>
            </a:lvl4pPr>
            <a:lvl5pPr marL="914400" indent="0" algn="l">
              <a:buNone/>
              <a:defRPr>
                <a:solidFill>
                  <a:schemeClr val="tx1"/>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3" name="Marcador de posición de fecha 2"/>
          <p:cNvSpPr>
            <a:spLocks noGrp="1"/>
          </p:cNvSpPr>
          <p:nvPr>
            <p:ph type="dt" sz="half" idx="10"/>
          </p:nvPr>
        </p:nvSpPr>
        <p:spPr>
          <a:xfrm>
            <a:off x="8644389" y="6345814"/>
            <a:ext cx="2753746" cy="323968"/>
          </a:xfrm>
        </p:spPr>
        <p:txBody>
          <a:bodyPr rtlCol="0"/>
          <a:lstStyle/>
          <a:p>
            <a:pPr rtl="0"/>
            <a:fld id="{98C63540-77E0-4DC2-8B15-2A97744E6EE5}" type="datetime1">
              <a:rPr lang="es-ES" noProof="0" smtClean="0"/>
              <a:t>21/08/2021</a:t>
            </a:fld>
            <a:endParaRPr lang="es-ES" noProof="0"/>
          </a:p>
        </p:txBody>
      </p:sp>
      <p:sp>
        <p:nvSpPr>
          <p:cNvPr id="4" name="Marcador de posición de pie de página 3"/>
          <p:cNvSpPr>
            <a:spLocks noGrp="1"/>
          </p:cNvSpPr>
          <p:nvPr>
            <p:ph type="ftr" sz="quarter" idx="11"/>
          </p:nvPr>
        </p:nvSpPr>
        <p:spPr>
          <a:xfrm>
            <a:off x="457200" y="6403848"/>
            <a:ext cx="5901189" cy="320040"/>
          </a:xfrm>
        </p:spPr>
        <p:txBody>
          <a:bodyPr rtlCol="0"/>
          <a:lstStyle/>
          <a:p>
            <a:pPr rtl="0"/>
            <a:r>
              <a:rPr lang="es-ES" noProof="0"/>
              <a:t>Agregar un pie de página</a:t>
            </a:r>
          </a:p>
        </p:txBody>
      </p:sp>
      <p:sp>
        <p:nvSpPr>
          <p:cNvPr id="6" name="Marcador de posición de imagen 5">
            <a:extLst>
              <a:ext uri="{FF2B5EF4-FFF2-40B4-BE49-F238E27FC236}">
                <a16:creationId xmlns:a16="http://schemas.microsoft.com/office/drawing/2014/main" id="{7D356109-298D-4C51-9DC7-DC74594DC220}"/>
              </a:ext>
            </a:extLst>
          </p:cNvPr>
          <p:cNvSpPr>
            <a:spLocks noGrp="1"/>
          </p:cNvSpPr>
          <p:nvPr>
            <p:ph type="pic" sz="quarter" idx="18"/>
          </p:nvPr>
        </p:nvSpPr>
        <p:spPr>
          <a:xfrm>
            <a:off x="732155" y="396240"/>
            <a:ext cx="5927725" cy="5989638"/>
          </a:xfrm>
          <a:ln w="38100">
            <a:solidFill>
              <a:schemeClr val="accent2"/>
            </a:solidFill>
          </a:ln>
        </p:spPr>
        <p:txBody>
          <a:bodyPr rtlCol="0"/>
          <a:lstStyle/>
          <a:p>
            <a:pPr rtl="0"/>
            <a:r>
              <a:rPr lang="es-ES" noProof="0"/>
              <a:t>Haga clic en el icono para agregar una imagen</a:t>
            </a:r>
          </a:p>
        </p:txBody>
      </p:sp>
      <p:sp>
        <p:nvSpPr>
          <p:cNvPr id="21" name="Rectángulo 20">
            <a:extLst>
              <a:ext uri="{FF2B5EF4-FFF2-40B4-BE49-F238E27FC236}">
                <a16:creationId xmlns:a16="http://schemas.microsoft.com/office/drawing/2014/main" id="{64070FEF-D9D1-45DF-A806-9CA5B8270E72}"/>
              </a:ext>
            </a:extLst>
          </p:cNvPr>
          <p:cNvSpPr/>
          <p:nvPr userDrawn="1"/>
        </p:nvSpPr>
        <p:spPr>
          <a:xfrm>
            <a:off x="-15240" y="-1"/>
            <a:ext cx="365760" cy="6876000"/>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endParaRPr lang="es-ES" noProof="0"/>
          </a:p>
        </p:txBody>
      </p:sp>
      <p:cxnSp>
        <p:nvCxnSpPr>
          <p:cNvPr id="9" name="Conector recto 8" descr="elemento decorativo">
            <a:extLst>
              <a:ext uri="{FF2B5EF4-FFF2-40B4-BE49-F238E27FC236}">
                <a16:creationId xmlns:a16="http://schemas.microsoft.com/office/drawing/2014/main" id="{167C85F9-C124-4D12-B4AC-317A35D71511}"/>
              </a:ext>
              <a:ext uri="{C183D7F6-B498-43B3-948B-1728B52AA6E4}">
                <adec:decorative xmlns:adec="http://schemas.microsoft.com/office/drawing/2017/decorative" val="1"/>
              </a:ext>
            </a:extLst>
          </p:cNvPr>
          <p:cNvCxnSpPr>
            <a:cxnSpLocks/>
          </p:cNvCxnSpPr>
          <p:nvPr userDrawn="1"/>
        </p:nvCxnSpPr>
        <p:spPr>
          <a:xfrm>
            <a:off x="7141749" y="1720670"/>
            <a:ext cx="3780000" cy="0"/>
          </a:xfrm>
          <a:prstGeom prst="line">
            <a:avLst/>
          </a:prstGeom>
          <a:ln w="31750">
            <a:solidFill>
              <a:schemeClr val="accent2"/>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22941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n con leyenda ">
    <p:spTree>
      <p:nvGrpSpPr>
        <p:cNvPr id="1" name=""/>
        <p:cNvGrpSpPr/>
        <p:nvPr/>
      </p:nvGrpSpPr>
      <p:grpSpPr>
        <a:xfrm>
          <a:off x="0" y="0"/>
          <a:ext cx="0" cy="0"/>
          <a:chOff x="0" y="0"/>
          <a:chExt cx="0" cy="0"/>
        </a:xfrm>
      </p:grpSpPr>
      <p:sp>
        <p:nvSpPr>
          <p:cNvPr id="12" name="Marcador de posición de imagen 11">
            <a:extLst>
              <a:ext uri="{FF2B5EF4-FFF2-40B4-BE49-F238E27FC236}">
                <a16:creationId xmlns:a16="http://schemas.microsoft.com/office/drawing/2014/main" id="{BDE53EE8-1567-4A1C-B5FB-9243D17B161A}"/>
              </a:ext>
            </a:extLst>
          </p:cNvPr>
          <p:cNvSpPr>
            <a:spLocks noGrp="1"/>
          </p:cNvSpPr>
          <p:nvPr>
            <p:ph type="pic" sz="quarter" idx="16"/>
          </p:nvPr>
        </p:nvSpPr>
        <p:spPr>
          <a:xfrm>
            <a:off x="6096000" y="0"/>
            <a:ext cx="6096000" cy="6858000"/>
          </a:xfrm>
          <a:solidFill>
            <a:schemeClr val="tx1">
              <a:lumMod val="50000"/>
              <a:lumOff val="50000"/>
            </a:schemeClr>
          </a:solidFill>
        </p:spPr>
        <p:txBody>
          <a:bodyPr rtlCol="0"/>
          <a:lstStyle/>
          <a:p>
            <a:pPr rtl="0"/>
            <a:r>
              <a:rPr lang="es-ES" noProof="0"/>
              <a:t>Haga clic en el icono para agregar una imagen</a:t>
            </a:r>
          </a:p>
        </p:txBody>
      </p:sp>
      <p:sp>
        <p:nvSpPr>
          <p:cNvPr id="6" name="Marcador de posición de imagen 5">
            <a:extLst>
              <a:ext uri="{FF2B5EF4-FFF2-40B4-BE49-F238E27FC236}">
                <a16:creationId xmlns:a16="http://schemas.microsoft.com/office/drawing/2014/main" id="{145CB378-10E3-4D4E-82B7-47858EDEE57D}"/>
              </a:ext>
            </a:extLst>
          </p:cNvPr>
          <p:cNvSpPr>
            <a:spLocks noGrp="1"/>
          </p:cNvSpPr>
          <p:nvPr>
            <p:ph type="pic" sz="quarter" idx="13"/>
          </p:nvPr>
        </p:nvSpPr>
        <p:spPr>
          <a:xfrm>
            <a:off x="6662827" y="543339"/>
            <a:ext cx="5040000" cy="5765661"/>
          </a:xfrm>
          <a:ln w="38100">
            <a:solidFill>
              <a:schemeClr val="bg1"/>
            </a:solidFill>
          </a:ln>
        </p:spPr>
        <p:txBody>
          <a:bodyPr rtlCol="0"/>
          <a:lstStyle/>
          <a:p>
            <a:pPr rtl="0"/>
            <a:r>
              <a:rPr lang="es-ES" noProof="0"/>
              <a:t>Haga clic en el icono para agregar una imagen</a:t>
            </a:r>
          </a:p>
        </p:txBody>
      </p:sp>
      <p:sp>
        <p:nvSpPr>
          <p:cNvPr id="3" name="Marcador de posición de fecha 2"/>
          <p:cNvSpPr>
            <a:spLocks noGrp="1"/>
          </p:cNvSpPr>
          <p:nvPr>
            <p:ph type="dt" sz="half" idx="10"/>
          </p:nvPr>
        </p:nvSpPr>
        <p:spPr>
          <a:xfrm>
            <a:off x="8537045" y="6358084"/>
            <a:ext cx="2753746" cy="323968"/>
          </a:xfrm>
        </p:spPr>
        <p:txBody>
          <a:bodyPr rtlCol="0"/>
          <a:lstStyle/>
          <a:p>
            <a:pPr rtl="0"/>
            <a:fld id="{7D831F95-D7CD-4BA0-9838-9B07D5DF65B9}" type="datetime1">
              <a:rPr lang="es-ES" noProof="0" smtClean="0"/>
              <a:t>21/08/2021</a:t>
            </a:fld>
            <a:endParaRPr lang="es-ES" noProof="0"/>
          </a:p>
        </p:txBody>
      </p:sp>
      <p:sp>
        <p:nvSpPr>
          <p:cNvPr id="4" name="Marcador de posición de pie de página 3"/>
          <p:cNvSpPr>
            <a:spLocks noGrp="1"/>
          </p:cNvSpPr>
          <p:nvPr>
            <p:ph type="ftr" sz="quarter" idx="11"/>
          </p:nvPr>
        </p:nvSpPr>
        <p:spPr>
          <a:xfrm>
            <a:off x="704361" y="6382908"/>
            <a:ext cx="5901189" cy="320040"/>
          </a:xfrm>
        </p:spPr>
        <p:txBody>
          <a:bodyPr rtlCol="0"/>
          <a:lstStyle/>
          <a:p>
            <a:pPr rtl="0"/>
            <a:r>
              <a:rPr lang="es-ES" noProof="0"/>
              <a:t>Agregar un pie de página</a:t>
            </a:r>
          </a:p>
        </p:txBody>
      </p:sp>
      <p:sp>
        <p:nvSpPr>
          <p:cNvPr id="5" name="Marcador de número de diapositiva 4"/>
          <p:cNvSpPr>
            <a:spLocks noGrp="1"/>
          </p:cNvSpPr>
          <p:nvPr>
            <p:ph type="sldNum" sz="quarter" idx="12"/>
          </p:nvPr>
        </p:nvSpPr>
        <p:spPr>
          <a:xfrm>
            <a:off x="11474538" y="6337188"/>
            <a:ext cx="365760" cy="365760"/>
          </a:xfrm>
        </p:spPr>
        <p:txBody>
          <a:bodyPr rtlCol="0"/>
          <a:lstStyle/>
          <a:p>
            <a:pPr rtl="0"/>
            <a:fld id="{42F0A33C-B6D6-454E-A4EA-5198AC78DEE3}" type="slidenum">
              <a:rPr lang="es-ES" noProof="0" smtClean="0"/>
              <a:t>‹Nº›</a:t>
            </a:fld>
            <a:endParaRPr lang="es-ES" noProof="0"/>
          </a:p>
        </p:txBody>
      </p:sp>
      <p:sp>
        <p:nvSpPr>
          <p:cNvPr id="7" name="Título 6">
            <a:extLst>
              <a:ext uri="{FF2B5EF4-FFF2-40B4-BE49-F238E27FC236}">
                <a16:creationId xmlns:a16="http://schemas.microsoft.com/office/drawing/2014/main" id="{AA2BF3C7-5EFF-4508-B560-D9A68D3F7226}"/>
              </a:ext>
            </a:extLst>
          </p:cNvPr>
          <p:cNvSpPr>
            <a:spLocks noGrp="1"/>
          </p:cNvSpPr>
          <p:nvPr>
            <p:ph type="title" hasCustomPrompt="1"/>
          </p:nvPr>
        </p:nvSpPr>
        <p:spPr bwMode="gray">
          <a:xfrm>
            <a:off x="704361" y="164690"/>
            <a:ext cx="4593772" cy="2624056"/>
          </a:xfrm>
          <a:noFill/>
          <a:ln>
            <a:noFill/>
          </a:ln>
        </p:spPr>
        <p:txBody>
          <a:bodyPr rtlCol="0" anchor="t" anchorCtr="0">
            <a:noAutofit/>
          </a:bodyPr>
          <a:lstStyle>
            <a:lvl1pPr>
              <a:defRPr sz="4000" cap="none"/>
            </a:lvl1pPr>
          </a:lstStyle>
          <a:p>
            <a:pPr rtl="0"/>
            <a:r>
              <a:rPr lang="es-ES" noProof="0"/>
              <a:t>Haga clic para editar el estilo de título del patrón</a:t>
            </a:r>
          </a:p>
        </p:txBody>
      </p:sp>
      <p:sp>
        <p:nvSpPr>
          <p:cNvPr id="9" name="Marcador de posición de texto 8">
            <a:extLst>
              <a:ext uri="{FF2B5EF4-FFF2-40B4-BE49-F238E27FC236}">
                <a16:creationId xmlns:a16="http://schemas.microsoft.com/office/drawing/2014/main" id="{37D64B51-A9B6-4A76-949F-576993124753}"/>
              </a:ext>
            </a:extLst>
          </p:cNvPr>
          <p:cNvSpPr>
            <a:spLocks noGrp="1"/>
          </p:cNvSpPr>
          <p:nvPr>
            <p:ph type="body" sz="quarter" idx="14" hasCustomPrompt="1"/>
          </p:nvPr>
        </p:nvSpPr>
        <p:spPr>
          <a:xfrm>
            <a:off x="704361" y="3233530"/>
            <a:ext cx="4593771" cy="2902590"/>
          </a:xfrm>
        </p:spPr>
        <p:txBody>
          <a:bodyPr rtlCol="0">
            <a:normAutofit/>
          </a:bodyPr>
          <a:lstStyle>
            <a:lvl1pPr marL="0" indent="0" algn="ctr">
              <a:buClr>
                <a:schemeClr val="bg1"/>
              </a:buClr>
              <a:buNone/>
              <a:defRPr sz="2400">
                <a:solidFill>
                  <a:schemeClr val="tx1"/>
                </a:solidFill>
              </a:defRPr>
            </a:lvl1pPr>
            <a:lvl2pPr marL="228600" indent="0" algn="ctr">
              <a:buClr>
                <a:schemeClr val="bg1"/>
              </a:buClr>
              <a:buNone/>
              <a:defRPr sz="2400">
                <a:solidFill>
                  <a:schemeClr val="tx1"/>
                </a:solidFill>
              </a:defRPr>
            </a:lvl2pPr>
            <a:lvl3pPr marL="457200" indent="0" algn="ctr">
              <a:buClr>
                <a:schemeClr val="bg1"/>
              </a:buClr>
              <a:buNone/>
              <a:defRPr sz="2400">
                <a:solidFill>
                  <a:schemeClr val="tx1"/>
                </a:solidFill>
              </a:defRPr>
            </a:lvl3pPr>
            <a:lvl4pPr marL="685800" indent="0" algn="ctr">
              <a:buClr>
                <a:schemeClr val="bg1"/>
              </a:buClr>
              <a:buNone/>
              <a:defRPr sz="2400">
                <a:solidFill>
                  <a:schemeClr val="tx1"/>
                </a:solidFill>
              </a:defRPr>
            </a:lvl4pPr>
            <a:lvl5pPr marL="914400" indent="0" algn="ctr">
              <a:buClr>
                <a:schemeClr val="bg1"/>
              </a:buClr>
              <a:buNone/>
              <a:defRPr sz="2400">
                <a:solidFill>
                  <a:schemeClr val="tx1"/>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900114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ido con leyenda">
    <p:bg>
      <p:bgRef idx="1001">
        <a:schemeClr val="bg1"/>
      </p:bgRef>
    </p:bg>
    <p:spTree>
      <p:nvGrpSpPr>
        <p:cNvPr id="1" name=""/>
        <p:cNvGrpSpPr/>
        <p:nvPr/>
      </p:nvGrpSpPr>
      <p:grpSpPr>
        <a:xfrm>
          <a:off x="0" y="0"/>
          <a:ext cx="0" cy="0"/>
          <a:chOff x="0" y="0"/>
          <a:chExt cx="0" cy="0"/>
        </a:xfrm>
      </p:grpSpPr>
      <p:sp>
        <p:nvSpPr>
          <p:cNvPr id="2" name="Título 1"/>
          <p:cNvSpPr>
            <a:spLocks noGrp="1"/>
          </p:cNvSpPr>
          <p:nvPr>
            <p:ph type="title" hasCustomPrompt="1"/>
          </p:nvPr>
        </p:nvSpPr>
        <p:spPr bwMode="blackWhite">
          <a:xfrm>
            <a:off x="6712900" y="407684"/>
            <a:ext cx="4910096" cy="2257167"/>
          </a:xfrm>
          <a:noFill/>
          <a:ln>
            <a:noFill/>
          </a:ln>
        </p:spPr>
        <p:txBody>
          <a:bodyPr rtlCol="0" anchor="ctr" anchorCtr="0">
            <a:normAutofit/>
          </a:bodyPr>
          <a:lstStyle>
            <a:lvl1pPr algn="l">
              <a:defRPr sz="4000">
                <a:solidFill>
                  <a:srgbClr val="262626"/>
                </a:solidFill>
              </a:defRPr>
            </a:lvl1pPr>
          </a:lstStyle>
          <a:p>
            <a:pPr rtl="0"/>
            <a:r>
              <a:rPr lang="es-ES" noProof="0"/>
              <a:t>Haga clic para editar el estilo de título del patrón</a:t>
            </a:r>
          </a:p>
        </p:txBody>
      </p:sp>
      <p:sp>
        <p:nvSpPr>
          <p:cNvPr id="4" name="Marcador de posición de texto 3"/>
          <p:cNvSpPr>
            <a:spLocks noGrp="1"/>
          </p:cNvSpPr>
          <p:nvPr>
            <p:ph type="body" sz="half" idx="2" hasCustomPrompt="1"/>
          </p:nvPr>
        </p:nvSpPr>
        <p:spPr bwMode="white">
          <a:xfrm>
            <a:off x="6780414" y="3019130"/>
            <a:ext cx="4584265" cy="3159033"/>
          </a:xfrm>
        </p:spPr>
        <p:txBody>
          <a:bodyPr rtlCol="0" anchor="t" anchorCtr="1">
            <a:normAutofit/>
          </a:bodyPr>
          <a:lstStyle>
            <a:lvl1pPr marL="0" indent="0" algn="l">
              <a:buNone/>
              <a:defRPr sz="24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9" name="Marcador de posición de fecha 8"/>
          <p:cNvSpPr>
            <a:spLocks noGrp="1"/>
          </p:cNvSpPr>
          <p:nvPr>
            <p:ph type="dt" sz="half" idx="10"/>
          </p:nvPr>
        </p:nvSpPr>
        <p:spPr/>
        <p:txBody>
          <a:bodyPr rtlCol="0"/>
          <a:lstStyle/>
          <a:p>
            <a:pPr rtl="0"/>
            <a:fld id="{270990DA-B705-4903-919A-09C555EA9476}" type="datetime1">
              <a:rPr lang="es-ES" noProof="0" smtClean="0"/>
              <a:t>21/08/2021</a:t>
            </a:fld>
            <a:endParaRPr lang="es-ES" noProof="0"/>
          </a:p>
        </p:txBody>
      </p:sp>
      <p:sp>
        <p:nvSpPr>
          <p:cNvPr id="10" name="Marcador de posición de pie de página 9"/>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r>
              <a:rPr lang="es-ES" noProof="0"/>
              <a:t>Agregar un pie de página</a:t>
            </a:r>
          </a:p>
        </p:txBody>
      </p:sp>
      <p:sp>
        <p:nvSpPr>
          <p:cNvPr id="11" name="Marcador de posición de número de diapositiva 10"/>
          <p:cNvSpPr>
            <a:spLocks noGrp="1"/>
          </p:cNvSpPr>
          <p:nvPr>
            <p:ph type="sldNum" sz="quarter" idx="12"/>
          </p:nvPr>
        </p:nvSpPr>
        <p:spPr/>
        <p:txBody>
          <a:bodyPr rtlCol="0"/>
          <a:lstStyle/>
          <a:p>
            <a:pPr rtl="0"/>
            <a:fld id="{42F0A33C-B6D6-454E-A4EA-5198AC78DEE3}" type="slidenum">
              <a:rPr lang="es-ES" noProof="0" smtClean="0"/>
              <a:t>‹Nº›</a:t>
            </a:fld>
            <a:endParaRPr lang="es-ES" noProof="0"/>
          </a:p>
        </p:txBody>
      </p:sp>
      <p:sp>
        <p:nvSpPr>
          <p:cNvPr id="12" name="Marcador de posición de contenido 2">
            <a:extLst>
              <a:ext uri="{FF2B5EF4-FFF2-40B4-BE49-F238E27FC236}">
                <a16:creationId xmlns:a16="http://schemas.microsoft.com/office/drawing/2014/main" id="{1FEC71D9-8368-4022-BA35-B43400F92502}"/>
              </a:ext>
            </a:extLst>
          </p:cNvPr>
          <p:cNvSpPr>
            <a:spLocks noGrp="1"/>
          </p:cNvSpPr>
          <p:nvPr>
            <p:ph idx="1" hasCustomPrompt="1"/>
          </p:nvPr>
        </p:nvSpPr>
        <p:spPr>
          <a:xfrm>
            <a:off x="827320" y="407684"/>
            <a:ext cx="5625849" cy="5770479"/>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3389162157"/>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Última diapositiva">
    <p:spTree>
      <p:nvGrpSpPr>
        <p:cNvPr id="1" name=""/>
        <p:cNvGrpSpPr/>
        <p:nvPr/>
      </p:nvGrpSpPr>
      <p:grpSpPr>
        <a:xfrm>
          <a:off x="0" y="0"/>
          <a:ext cx="0" cy="0"/>
          <a:chOff x="0" y="0"/>
          <a:chExt cx="0" cy="0"/>
        </a:xfrm>
      </p:grpSpPr>
      <p:sp>
        <p:nvSpPr>
          <p:cNvPr id="3" name="Marcador de posición de fecha 2"/>
          <p:cNvSpPr>
            <a:spLocks noGrp="1"/>
          </p:cNvSpPr>
          <p:nvPr>
            <p:ph type="dt" sz="half" idx="10"/>
          </p:nvPr>
        </p:nvSpPr>
        <p:spPr/>
        <p:txBody>
          <a:bodyPr rtlCol="0"/>
          <a:lstStyle/>
          <a:p>
            <a:pPr rtl="0"/>
            <a:fld id="{8FC3AE3E-4C69-4653-B64A-4E1BC07AF9E1}" type="datetime1">
              <a:rPr lang="es-ES" noProof="0" smtClean="0"/>
              <a:t>21/08/2021</a:t>
            </a:fld>
            <a:endParaRPr lang="es-ES" noProof="0"/>
          </a:p>
        </p:txBody>
      </p:sp>
      <p:sp>
        <p:nvSpPr>
          <p:cNvPr id="4" name="Marcador de posición de pie de página 3"/>
          <p:cNvSpPr>
            <a:spLocks noGrp="1"/>
          </p:cNvSpPr>
          <p:nvPr>
            <p:ph type="ftr" sz="quarter" idx="11"/>
          </p:nvPr>
        </p:nvSpPr>
        <p:spPr/>
        <p:txBody>
          <a:bodyPr rtlCol="0"/>
          <a:lstStyle/>
          <a:p>
            <a:pPr rtl="0"/>
            <a:r>
              <a:rPr lang="es-ES" noProof="0"/>
              <a:t>Agregar un pie de página</a:t>
            </a:r>
          </a:p>
        </p:txBody>
      </p:sp>
      <p:sp>
        <p:nvSpPr>
          <p:cNvPr id="5" name="Marcador de posición de número de diapositiva 4"/>
          <p:cNvSpPr>
            <a:spLocks noGrp="1"/>
          </p:cNvSpPr>
          <p:nvPr>
            <p:ph type="sldNum" sz="quarter" idx="12"/>
          </p:nvPr>
        </p:nvSpPr>
        <p:spPr/>
        <p:txBody>
          <a:bodyPr rtlCol="0"/>
          <a:lstStyle/>
          <a:p>
            <a:pPr rtl="0"/>
            <a:fld id="{42F0A33C-B6D6-454E-A4EA-5198AC78DEE3}" type="slidenum">
              <a:rPr lang="es-ES" noProof="0" smtClean="0"/>
              <a:t>‹Nº›</a:t>
            </a:fld>
            <a:endParaRPr lang="es-ES" noProof="0"/>
          </a:p>
        </p:txBody>
      </p:sp>
      <p:sp>
        <p:nvSpPr>
          <p:cNvPr id="2" name="Título 1">
            <a:extLst>
              <a:ext uri="{FF2B5EF4-FFF2-40B4-BE49-F238E27FC236}">
                <a16:creationId xmlns:a16="http://schemas.microsoft.com/office/drawing/2014/main" id="{38BE4AA6-ED36-4D3B-ABD8-3BA6059C308D}"/>
              </a:ext>
            </a:extLst>
          </p:cNvPr>
          <p:cNvSpPr>
            <a:spLocks noGrp="1"/>
          </p:cNvSpPr>
          <p:nvPr>
            <p:ph type="title" hasCustomPrompt="1"/>
          </p:nvPr>
        </p:nvSpPr>
        <p:spPr bwMode="gray">
          <a:xfrm>
            <a:off x="3744516" y="1127369"/>
            <a:ext cx="4703084" cy="1188720"/>
          </a:xfrm>
          <a:noFill/>
          <a:ln>
            <a:noFill/>
          </a:ln>
        </p:spPr>
        <p:txBody>
          <a:bodyPr rtlCol="0"/>
          <a:lstStyle>
            <a:lvl1pPr marL="0" indent="0" algn="ctr">
              <a:buFont typeface="Arial" panose="020B0604020202020204" pitchFamily="34" charset="0"/>
              <a:buNone/>
              <a:defRPr cap="none"/>
            </a:lvl1pPr>
          </a:lstStyle>
          <a:p>
            <a:pPr rtl="0"/>
            <a:r>
              <a:rPr lang="es-ES" noProof="0"/>
              <a:t>Haga clic para editar el estilo de título del patrón</a:t>
            </a:r>
          </a:p>
        </p:txBody>
      </p:sp>
      <p:sp>
        <p:nvSpPr>
          <p:cNvPr id="7" name="Marcador de posición de texto 6">
            <a:extLst>
              <a:ext uri="{FF2B5EF4-FFF2-40B4-BE49-F238E27FC236}">
                <a16:creationId xmlns:a16="http://schemas.microsoft.com/office/drawing/2014/main" id="{D94707B9-0409-43FA-B052-6AE401D767CE}"/>
              </a:ext>
            </a:extLst>
          </p:cNvPr>
          <p:cNvSpPr>
            <a:spLocks noGrp="1"/>
          </p:cNvSpPr>
          <p:nvPr>
            <p:ph type="body" sz="quarter" idx="13" hasCustomPrompt="1"/>
          </p:nvPr>
        </p:nvSpPr>
        <p:spPr>
          <a:xfrm>
            <a:off x="3744516" y="2263081"/>
            <a:ext cx="4702968" cy="3909119"/>
          </a:xfrm>
          <a:noFill/>
          <a:ln>
            <a:noFill/>
          </a:ln>
        </p:spPr>
        <p:txBody>
          <a:bodyPr rtlCol="0"/>
          <a:lstStyle>
            <a:lvl1pPr marL="0" indent="0" algn="ctr">
              <a:buNone/>
              <a:defRPr>
                <a:solidFill>
                  <a:schemeClr val="bg1"/>
                </a:solidFill>
              </a:defRPr>
            </a:lvl1pPr>
            <a:lvl2pPr marL="228600" indent="0" algn="ctr">
              <a:buNone/>
              <a:defRPr>
                <a:solidFill>
                  <a:schemeClr val="bg1"/>
                </a:solidFill>
              </a:defRPr>
            </a:lvl2pPr>
            <a:lvl3pPr marL="457200" indent="0" algn="ctr">
              <a:buNone/>
              <a:defRPr>
                <a:solidFill>
                  <a:schemeClr val="bg1"/>
                </a:solidFill>
              </a:defRPr>
            </a:lvl3pPr>
            <a:lvl4pPr marL="685800" indent="0" algn="ctr">
              <a:buNone/>
              <a:defRPr>
                <a:solidFill>
                  <a:schemeClr val="bg1"/>
                </a:solidFill>
              </a:defRPr>
            </a:lvl4pPr>
            <a:lvl5pPr marL="914400" indent="0" algn="ctr">
              <a:buNone/>
              <a:defRPr>
                <a:solidFill>
                  <a:schemeClr val="bg1"/>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952560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bwMode="gray">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pPr rtl="0"/>
            <a:fld id="{5C332EA4-AD4C-4A5C-B717-0E5C0F20DD9F}" type="datetime1">
              <a:rPr lang="es-ES" noProof="0" smtClean="0"/>
              <a:t>21/08/2021</a:t>
            </a:fld>
            <a:endParaRPr lang="es-ES" noProof="0"/>
          </a:p>
        </p:txBody>
      </p:sp>
      <p:sp>
        <p:nvSpPr>
          <p:cNvPr id="5" name="Marcador de posición de pie de página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pPr rtl="0"/>
            <a:r>
              <a:rPr lang="es-ES" noProof="0"/>
              <a:t>Agregar un pie de página</a:t>
            </a:r>
          </a:p>
        </p:txBody>
      </p:sp>
      <p:sp>
        <p:nvSpPr>
          <p:cNvPr id="6" name="Marcador de posición de número de diapositiva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800" spc="0" baseline="0">
                <a:solidFill>
                  <a:srgbClr val="FFFFFF"/>
                </a:solidFill>
              </a:defRPr>
            </a:lvl1pPr>
          </a:lstStyle>
          <a:p>
            <a:fld id="{42F0A33C-B6D6-454E-A4EA-5198AC78DEE3}" type="slidenum">
              <a:rPr lang="es-ES" smtClean="0"/>
              <a:pPr/>
              <a:t>‹Nº›</a:t>
            </a:fld>
            <a:endParaRPr lang="es-ES" dirty="0"/>
          </a:p>
        </p:txBody>
      </p:sp>
    </p:spTree>
    <p:extLst>
      <p:ext uri="{BB962C8B-B14F-4D97-AF65-F5344CB8AC3E}">
        <p14:creationId xmlns:p14="http://schemas.microsoft.com/office/powerpoint/2010/main" val="2353149843"/>
      </p:ext>
    </p:extLst>
  </p:cSld>
  <p:clrMap bg1="lt1" tx1="dk1" bg2="lt2" tx2="dk2" accent1="accent1" accent2="accent2" accent3="accent3" accent4="accent4" accent5="accent5" accent6="accent6" hlink="hlink" folHlink="folHlink"/>
  <p:sldLayoutIdLst>
    <p:sldLayoutId id="2147483684" r:id="rId1"/>
    <p:sldLayoutId id="2147483686" r:id="rId2"/>
    <p:sldLayoutId id="2147483679" r:id="rId3"/>
    <p:sldLayoutId id="2147483681" r:id="rId4"/>
    <p:sldLayoutId id="2147483690" r:id="rId5"/>
    <p:sldLayoutId id="2147483666" r:id="rId6"/>
    <p:sldLayoutId id="2147483687" r:id="rId7"/>
    <p:sldLayoutId id="2147483680" r:id="rId8"/>
    <p:sldLayoutId id="2147483688" r:id="rId9"/>
    <p:sldLayoutId id="2147483673" r:id="rId10"/>
    <p:sldLayoutId id="2147483692" r:id="rId11"/>
    <p:sldLayoutId id="2147483674" r:id="rId12"/>
    <p:sldLayoutId id="2147483676" r:id="rId13"/>
    <p:sldLayoutId id="2147483677" r:id="rId14"/>
    <p:sldLayoutId id="2147483691" r:id="rId15"/>
    <p:sldLayoutId id="2147483689" r:id="rId16"/>
  </p:sldLayoutIdLst>
  <p:hf sldNum="0" hdr="0" ftr="0" dt="0"/>
  <p:txStyles>
    <p:titleStyle>
      <a:lvl1pPr algn="ctr" defTabSz="914400" rtl="0" eaLnBrk="1" latinLnBrk="0" hangingPunct="1">
        <a:lnSpc>
          <a:spcPct val="90000"/>
        </a:lnSpc>
        <a:spcBef>
          <a:spcPct val="0"/>
        </a:spcBef>
        <a:buNone/>
        <a:defRPr sz="4000" kern="1200" cap="none" spc="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24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24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24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24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Gran Cañón">
            <a:extLst>
              <a:ext uri="{FF2B5EF4-FFF2-40B4-BE49-F238E27FC236}">
                <a16:creationId xmlns:a16="http://schemas.microsoft.com/office/drawing/2014/main" id="{D4DB4774-6C88-4182-9622-B0F68F5AC5B3}"/>
              </a:ext>
            </a:extLst>
          </p:cNvPr>
          <p:cNvPicPr>
            <a:picLocks/>
          </p:cNvPicPr>
          <p:nvPr/>
        </p:nvPicPr>
        <p:blipFill>
          <a:blip r:embed="rId3" cstate="email">
            <a:extLst>
              <a:ext uri="{28A0092B-C50C-407E-A947-70E740481C1C}">
                <a14:useLocalDpi xmlns:a14="http://schemas.microsoft.com/office/drawing/2010/main"/>
              </a:ext>
            </a:extLst>
          </a:blip>
          <a:stretch>
            <a:fillRect/>
          </a:stretch>
        </p:blipFill>
        <p:spPr>
          <a:xfrm>
            <a:off x="129184" y="204912"/>
            <a:ext cx="12192000" cy="6876000"/>
          </a:xfrm>
          <a:prstGeom prst="rect">
            <a:avLst/>
          </a:prstGeom>
        </p:spPr>
      </p:pic>
      <p:sp>
        <p:nvSpPr>
          <p:cNvPr id="54" name="Rectángulo 53" descr="elemento decorativo">
            <a:extLst>
              <a:ext uri="{FF2B5EF4-FFF2-40B4-BE49-F238E27FC236}">
                <a16:creationId xmlns:a16="http://schemas.microsoft.com/office/drawing/2014/main" id="{73785415-E552-4742-B0A5-FC1ECF293E4F}"/>
              </a:ext>
              <a:ext uri="{C183D7F6-B498-43B3-948B-1728B52AA6E4}">
                <adec:decorative xmlns:adec="http://schemas.microsoft.com/office/drawing/2017/decorative" val="1"/>
              </a:ext>
            </a:extLst>
          </p:cNvPr>
          <p:cNvSpPr/>
          <p:nvPr/>
        </p:nvSpPr>
        <p:spPr>
          <a:xfrm>
            <a:off x="4311650" y="1503000"/>
            <a:ext cx="3568700" cy="3852000"/>
          </a:xfrm>
          <a:prstGeom prst="rect">
            <a:avLst/>
          </a:prstGeom>
          <a:solidFill>
            <a:schemeClr val="accent2">
              <a:alpha val="80000"/>
            </a:schemeClr>
          </a:solidFill>
          <a:ln>
            <a:no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endParaRPr lang="es-ES"/>
          </a:p>
        </p:txBody>
      </p:sp>
      <p:sp>
        <p:nvSpPr>
          <p:cNvPr id="17" name="Marcador de posición de texto 16">
            <a:extLst>
              <a:ext uri="{FF2B5EF4-FFF2-40B4-BE49-F238E27FC236}">
                <a16:creationId xmlns:a16="http://schemas.microsoft.com/office/drawing/2014/main" id="{3246D675-67E5-4555-A221-CF4852102521}"/>
              </a:ext>
            </a:extLst>
          </p:cNvPr>
          <p:cNvSpPr>
            <a:spLocks noGrp="1"/>
          </p:cNvSpPr>
          <p:nvPr>
            <p:ph type="body" sz="quarter" idx="13"/>
          </p:nvPr>
        </p:nvSpPr>
        <p:spPr/>
        <p:txBody>
          <a:bodyPr rtlCol="0"/>
          <a:lstStyle/>
          <a:p>
            <a:pPr rtl="0"/>
            <a:r>
              <a:rPr lang="es-ES" dirty="0"/>
              <a:t>N</a:t>
            </a:r>
          </a:p>
        </p:txBody>
      </p:sp>
      <p:sp>
        <p:nvSpPr>
          <p:cNvPr id="39" name="Marcador de posición de texto 38">
            <a:extLst>
              <a:ext uri="{FF2B5EF4-FFF2-40B4-BE49-F238E27FC236}">
                <a16:creationId xmlns:a16="http://schemas.microsoft.com/office/drawing/2014/main" id="{7DCC9775-E9C4-4A98-919A-D7C474DAAFED}"/>
              </a:ext>
            </a:extLst>
          </p:cNvPr>
          <p:cNvSpPr>
            <a:spLocks noGrp="1"/>
          </p:cNvSpPr>
          <p:nvPr>
            <p:ph type="body" sz="quarter" idx="14"/>
          </p:nvPr>
        </p:nvSpPr>
        <p:spPr/>
        <p:txBody>
          <a:bodyPr rtlCol="0"/>
          <a:lstStyle/>
          <a:p>
            <a:pPr rtl="0"/>
            <a:r>
              <a:rPr lang="es-ES" dirty="0"/>
              <a:t>E</a:t>
            </a:r>
          </a:p>
        </p:txBody>
      </p:sp>
      <p:sp>
        <p:nvSpPr>
          <p:cNvPr id="40" name="Marcador de posición de texto 39">
            <a:extLst>
              <a:ext uri="{FF2B5EF4-FFF2-40B4-BE49-F238E27FC236}">
                <a16:creationId xmlns:a16="http://schemas.microsoft.com/office/drawing/2014/main" id="{175DE801-F024-40F4-9D87-C92972A0A26D}"/>
              </a:ext>
            </a:extLst>
          </p:cNvPr>
          <p:cNvSpPr>
            <a:spLocks noGrp="1"/>
          </p:cNvSpPr>
          <p:nvPr>
            <p:ph type="body" sz="quarter" idx="15"/>
          </p:nvPr>
        </p:nvSpPr>
        <p:spPr/>
        <p:txBody>
          <a:bodyPr rtlCol="0"/>
          <a:lstStyle/>
          <a:p>
            <a:pPr rtl="0"/>
            <a:r>
              <a:rPr lang="es-ES" dirty="0"/>
              <a:t>S</a:t>
            </a:r>
          </a:p>
        </p:txBody>
      </p:sp>
      <p:sp>
        <p:nvSpPr>
          <p:cNvPr id="41" name="Marcador de posición de texto 40">
            <a:extLst>
              <a:ext uri="{FF2B5EF4-FFF2-40B4-BE49-F238E27FC236}">
                <a16:creationId xmlns:a16="http://schemas.microsoft.com/office/drawing/2014/main" id="{9AA70E4C-E817-4A4E-93CC-9733B4AE5F91}"/>
              </a:ext>
            </a:extLst>
          </p:cNvPr>
          <p:cNvSpPr>
            <a:spLocks noGrp="1"/>
          </p:cNvSpPr>
          <p:nvPr>
            <p:ph type="body" sz="quarter" idx="16"/>
          </p:nvPr>
        </p:nvSpPr>
        <p:spPr/>
        <p:txBody>
          <a:bodyPr rtlCol="0"/>
          <a:lstStyle/>
          <a:p>
            <a:pPr rtl="0"/>
            <a:r>
              <a:rPr lang="es-ES" dirty="0"/>
              <a:t>O</a:t>
            </a:r>
          </a:p>
        </p:txBody>
      </p:sp>
      <p:sp>
        <p:nvSpPr>
          <p:cNvPr id="37" name="Título 36">
            <a:extLst>
              <a:ext uri="{FF2B5EF4-FFF2-40B4-BE49-F238E27FC236}">
                <a16:creationId xmlns:a16="http://schemas.microsoft.com/office/drawing/2014/main" id="{1C44CABD-3945-420B-A1E8-0D3E5F523E4E}"/>
              </a:ext>
            </a:extLst>
          </p:cNvPr>
          <p:cNvSpPr>
            <a:spLocks noGrp="1"/>
          </p:cNvSpPr>
          <p:nvPr>
            <p:ph type="ctrTitle"/>
          </p:nvPr>
        </p:nvSpPr>
        <p:spPr>
          <a:xfrm>
            <a:off x="4311650" y="1512376"/>
            <a:ext cx="3827068" cy="1809943"/>
          </a:xfrm>
        </p:spPr>
        <p:txBody>
          <a:bodyPr rtlCol="0">
            <a:noAutofit/>
          </a:bodyPr>
          <a:lstStyle/>
          <a:p>
            <a:pPr rtl="0"/>
            <a:r>
              <a:rPr lang="es-ES" sz="4400" b="1" dirty="0">
                <a:latin typeface="Tahoma" panose="020B0604030504040204" pitchFamily="34" charset="0"/>
                <a:ea typeface="Tahoma" panose="020B0604030504040204" pitchFamily="34" charset="0"/>
                <a:cs typeface="Tahoma" panose="020B0604030504040204" pitchFamily="34" charset="0"/>
              </a:rPr>
              <a:t>CIRCULO DE </a:t>
            </a:r>
            <a:br>
              <a:rPr lang="es-ES" sz="4400" b="1" dirty="0">
                <a:latin typeface="Tahoma" panose="020B0604030504040204" pitchFamily="34" charset="0"/>
                <a:ea typeface="Tahoma" panose="020B0604030504040204" pitchFamily="34" charset="0"/>
                <a:cs typeface="Tahoma" panose="020B0604030504040204" pitchFamily="34" charset="0"/>
              </a:rPr>
            </a:br>
            <a:r>
              <a:rPr lang="es-ES" sz="4400" b="1" dirty="0">
                <a:latin typeface="Tahoma" panose="020B0604030504040204" pitchFamily="34" charset="0"/>
                <a:ea typeface="Tahoma" panose="020B0604030504040204" pitchFamily="34" charset="0"/>
                <a:cs typeface="Tahoma" panose="020B0604030504040204" pitchFamily="34" charset="0"/>
              </a:rPr>
              <a:t>REFLEXION</a:t>
            </a:r>
          </a:p>
        </p:txBody>
      </p:sp>
      <p:sp>
        <p:nvSpPr>
          <p:cNvPr id="38" name="Subtítulo 37">
            <a:extLst>
              <a:ext uri="{FF2B5EF4-FFF2-40B4-BE49-F238E27FC236}">
                <a16:creationId xmlns:a16="http://schemas.microsoft.com/office/drawing/2014/main" id="{6ED6B106-CA53-428B-8BF0-1BC5768C054E}"/>
              </a:ext>
            </a:extLst>
          </p:cNvPr>
          <p:cNvSpPr>
            <a:spLocks noGrp="1"/>
          </p:cNvSpPr>
          <p:nvPr>
            <p:ph type="subTitle" idx="1"/>
          </p:nvPr>
        </p:nvSpPr>
        <p:spPr>
          <a:xfrm>
            <a:off x="4411345" y="3322319"/>
            <a:ext cx="3369310" cy="2023304"/>
          </a:xfrm>
        </p:spPr>
        <p:txBody>
          <a:bodyPr rtlCol="0">
            <a:normAutofit/>
          </a:bodyPr>
          <a:lstStyle/>
          <a:p>
            <a:pPr rtl="0"/>
            <a:r>
              <a:rPr lang="es-ES" sz="3600" b="1" dirty="0">
                <a:solidFill>
                  <a:srgbClr val="002060"/>
                </a:solidFill>
                <a:latin typeface="Tahoma" panose="020B0604030504040204" pitchFamily="34" charset="0"/>
                <a:ea typeface="Tahoma" panose="020B0604030504040204" pitchFamily="34" charset="0"/>
                <a:cs typeface="Tahoma" panose="020B0604030504040204" pitchFamily="34" charset="0"/>
              </a:rPr>
              <a:t>PREGUNTAS PROBLEMATIZADORAS</a:t>
            </a:r>
          </a:p>
        </p:txBody>
      </p:sp>
      <p:grpSp>
        <p:nvGrpSpPr>
          <p:cNvPr id="21" name="Grupo 20" descr="brújula">
            <a:extLst>
              <a:ext uri="{FF2B5EF4-FFF2-40B4-BE49-F238E27FC236}">
                <a16:creationId xmlns:a16="http://schemas.microsoft.com/office/drawing/2014/main" id="{AAAED02E-72AD-4F9E-B211-47F95715E8C3}"/>
              </a:ext>
              <a:ext uri="{C183D7F6-B498-43B3-948B-1728B52AA6E4}">
                <adec:decorative xmlns:adec="http://schemas.microsoft.com/office/drawing/2017/decorative" val="1"/>
              </a:ext>
            </a:extLst>
          </p:cNvPr>
          <p:cNvGrpSpPr>
            <a:grpSpLocks noChangeAspect="1"/>
          </p:cNvGrpSpPr>
          <p:nvPr/>
        </p:nvGrpSpPr>
        <p:grpSpPr bwMode="white">
          <a:xfrm>
            <a:off x="9458446" y="482032"/>
            <a:ext cx="2052000" cy="2052000"/>
            <a:chOff x="7452002" y="2805763"/>
            <a:chExt cx="3388474" cy="3388474"/>
          </a:xfrm>
        </p:grpSpPr>
        <p:cxnSp>
          <p:nvCxnSpPr>
            <p:cNvPr id="22" name="Conector recto 21">
              <a:extLst>
                <a:ext uri="{FF2B5EF4-FFF2-40B4-BE49-F238E27FC236}">
                  <a16:creationId xmlns:a16="http://schemas.microsoft.com/office/drawing/2014/main" id="{32D599C9-C2A3-48CB-9D9A-7AE27BA0F27A}"/>
                </a:ext>
              </a:extLst>
            </p:cNvPr>
            <p:cNvCxnSpPr>
              <a:cxnSpLocks/>
            </p:cNvCxnSpPr>
            <p:nvPr userDrawn="1"/>
          </p:nvCxnSpPr>
          <p:spPr bwMode="white">
            <a:xfrm rot="2700000" flipH="1">
              <a:off x="7452000" y="4500000"/>
              <a:ext cx="33884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C1690C3C-C7B5-4535-A5D6-22DBC5630FA8}"/>
                </a:ext>
              </a:extLst>
            </p:cNvPr>
            <p:cNvCxnSpPr>
              <a:cxnSpLocks/>
            </p:cNvCxnSpPr>
            <p:nvPr userDrawn="1"/>
          </p:nvCxnSpPr>
          <p:spPr bwMode="white">
            <a:xfrm rot="18900000">
              <a:off x="7452002" y="4500000"/>
              <a:ext cx="33884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7" name="Conector recto 26" descr="elemento decorativo">
            <a:extLst>
              <a:ext uri="{FF2B5EF4-FFF2-40B4-BE49-F238E27FC236}">
                <a16:creationId xmlns:a16="http://schemas.microsoft.com/office/drawing/2014/main" id="{AB7897E6-775C-4603-8153-D078160E1E3C}"/>
              </a:ext>
              <a:ext uri="{C183D7F6-B498-43B3-948B-1728B52AA6E4}">
                <adec:decorative xmlns:adec="http://schemas.microsoft.com/office/drawing/2017/decorative" val="1"/>
              </a:ext>
            </a:extLst>
          </p:cNvPr>
          <p:cNvCxnSpPr/>
          <p:nvPr/>
        </p:nvCxnSpPr>
        <p:spPr>
          <a:xfrm>
            <a:off x="4721600" y="3267127"/>
            <a:ext cx="29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Imagen 1"/>
          <p:cNvPicPr>
            <a:picLocks noChangeAspect="1"/>
          </p:cNvPicPr>
          <p:nvPr/>
        </p:nvPicPr>
        <p:blipFill>
          <a:blip r:embed="rId4"/>
          <a:stretch>
            <a:fillRect/>
          </a:stretch>
        </p:blipFill>
        <p:spPr>
          <a:xfrm>
            <a:off x="129184" y="204912"/>
            <a:ext cx="4182465" cy="3833687"/>
          </a:xfrm>
          <a:prstGeom prst="rect">
            <a:avLst/>
          </a:prstGeom>
        </p:spPr>
      </p:pic>
      <p:sp>
        <p:nvSpPr>
          <p:cNvPr id="68" name="Rectángulo 67" descr="elemento decorativo">
            <a:extLst>
              <a:ext uri="{FF2B5EF4-FFF2-40B4-BE49-F238E27FC236}">
                <a16:creationId xmlns:a16="http://schemas.microsoft.com/office/drawing/2014/main" id="{7EF755C8-D22F-4585-A846-467B938E12D4}"/>
              </a:ext>
              <a:ext uri="{C183D7F6-B498-43B3-948B-1728B52AA6E4}">
                <adec:decorative xmlns:adec="http://schemas.microsoft.com/office/drawing/2017/decorative" val="1"/>
              </a:ext>
            </a:extLst>
          </p:cNvPr>
          <p:cNvSpPr>
            <a:spLocks noChangeAspect="1"/>
          </p:cNvSpPr>
          <p:nvPr/>
        </p:nvSpPr>
        <p:spPr>
          <a:xfrm>
            <a:off x="4242000" y="1437564"/>
            <a:ext cx="3708000" cy="3982873"/>
          </a:xfrm>
          <a:prstGeom prst="rect">
            <a:avLst/>
          </a:prstGeom>
          <a:noFill/>
          <a:ln w="31750">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endParaRPr lang="es-ES"/>
          </a:p>
        </p:txBody>
      </p:sp>
      <p:pic>
        <p:nvPicPr>
          <p:cNvPr id="4" name="Imagen 3"/>
          <p:cNvPicPr>
            <a:picLocks noChangeAspect="1"/>
          </p:cNvPicPr>
          <p:nvPr/>
        </p:nvPicPr>
        <p:blipFill>
          <a:blip r:embed="rId5"/>
          <a:stretch>
            <a:fillRect/>
          </a:stretch>
        </p:blipFill>
        <p:spPr>
          <a:xfrm>
            <a:off x="7880350" y="204912"/>
            <a:ext cx="4440833" cy="3833687"/>
          </a:xfrm>
          <a:prstGeom prst="rect">
            <a:avLst/>
          </a:prstGeom>
        </p:spPr>
      </p:pic>
      <p:pic>
        <p:nvPicPr>
          <p:cNvPr id="6" name="Imagen 5"/>
          <p:cNvPicPr>
            <a:picLocks noChangeAspect="1"/>
          </p:cNvPicPr>
          <p:nvPr/>
        </p:nvPicPr>
        <p:blipFill>
          <a:blip r:embed="rId6"/>
          <a:stretch>
            <a:fillRect/>
          </a:stretch>
        </p:blipFill>
        <p:spPr>
          <a:xfrm>
            <a:off x="7880350" y="4067606"/>
            <a:ext cx="4440833" cy="2942786"/>
          </a:xfrm>
          <a:prstGeom prst="rect">
            <a:avLst/>
          </a:prstGeom>
        </p:spPr>
      </p:pic>
      <p:pic>
        <p:nvPicPr>
          <p:cNvPr id="5" name="Imagen 4"/>
          <p:cNvPicPr>
            <a:picLocks noChangeAspect="1"/>
          </p:cNvPicPr>
          <p:nvPr/>
        </p:nvPicPr>
        <p:blipFill>
          <a:blip r:embed="rId7"/>
          <a:stretch>
            <a:fillRect/>
          </a:stretch>
        </p:blipFill>
        <p:spPr>
          <a:xfrm>
            <a:off x="129184" y="4038599"/>
            <a:ext cx="4182465" cy="2971792"/>
          </a:xfrm>
          <a:prstGeom prst="rect">
            <a:avLst/>
          </a:prstGeom>
        </p:spPr>
      </p:pic>
      <p:pic>
        <p:nvPicPr>
          <p:cNvPr id="7" name="Imagen 6"/>
          <p:cNvPicPr>
            <a:picLocks noChangeAspect="1"/>
          </p:cNvPicPr>
          <p:nvPr/>
        </p:nvPicPr>
        <p:blipFill>
          <a:blip r:embed="rId8"/>
          <a:stretch>
            <a:fillRect/>
          </a:stretch>
        </p:blipFill>
        <p:spPr>
          <a:xfrm>
            <a:off x="4311649" y="5410191"/>
            <a:ext cx="3638351" cy="1600200"/>
          </a:xfrm>
          <a:prstGeom prst="rect">
            <a:avLst/>
          </a:prstGeom>
        </p:spPr>
      </p:pic>
    </p:spTree>
    <p:extLst>
      <p:ext uri="{BB962C8B-B14F-4D97-AF65-F5344CB8AC3E}">
        <p14:creationId xmlns:p14="http://schemas.microsoft.com/office/powerpoint/2010/main" val="2060345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ítulo 66">
            <a:extLst>
              <a:ext uri="{FF2B5EF4-FFF2-40B4-BE49-F238E27FC236}">
                <a16:creationId xmlns:a16="http://schemas.microsoft.com/office/drawing/2014/main" id="{BC69CF52-F446-4370-9577-2EB5F30ED47F}"/>
              </a:ext>
            </a:extLst>
          </p:cNvPr>
          <p:cNvSpPr>
            <a:spLocks noGrp="1"/>
          </p:cNvSpPr>
          <p:nvPr>
            <p:ph type="title"/>
          </p:nvPr>
        </p:nvSpPr>
        <p:spPr/>
        <p:txBody>
          <a:bodyPr rtlCol="0"/>
          <a:lstStyle/>
          <a:p>
            <a:pPr rtl="0"/>
            <a:r>
              <a:rPr lang="es-ES" b="1" dirty="0">
                <a:solidFill>
                  <a:schemeClr val="tx1"/>
                </a:solidFill>
              </a:rPr>
              <a:t>ESTUDIANTES</a:t>
            </a:r>
          </a:p>
        </p:txBody>
      </p:sp>
      <p:sp>
        <p:nvSpPr>
          <p:cNvPr id="68" name="Marcador de texto 67">
            <a:extLst>
              <a:ext uri="{FF2B5EF4-FFF2-40B4-BE49-F238E27FC236}">
                <a16:creationId xmlns:a16="http://schemas.microsoft.com/office/drawing/2014/main" id="{13381A64-D3D4-4D0D-A114-3AC5FB8E5D77}"/>
              </a:ext>
            </a:extLst>
          </p:cNvPr>
          <p:cNvSpPr>
            <a:spLocks noGrp="1"/>
          </p:cNvSpPr>
          <p:nvPr>
            <p:ph type="body" sz="quarter" idx="21"/>
          </p:nvPr>
        </p:nvSpPr>
        <p:spPr/>
        <p:txBody>
          <a:bodyPr rtlCol="0"/>
          <a:lstStyle/>
          <a:p>
            <a:r>
              <a:rPr lang="es-ES" b="1" dirty="0">
                <a:solidFill>
                  <a:schemeClr val="accent6">
                    <a:lumMod val="50000"/>
                  </a:schemeClr>
                </a:solidFill>
              </a:rPr>
              <a:t>¿CUÁL ES LA MOTIVACIÓN DE LOS ESTUDIANTES PARA APRENDEREN TIEMPOS DE PANDEMIA?</a:t>
            </a:r>
            <a:endParaRPr lang="es-ES" dirty="0">
              <a:solidFill>
                <a:schemeClr val="accent6">
                  <a:lumMod val="50000"/>
                </a:schemeClr>
              </a:solidFill>
            </a:endParaRPr>
          </a:p>
        </p:txBody>
      </p:sp>
      <p:grpSp>
        <p:nvGrpSpPr>
          <p:cNvPr id="18" name="Grupo 17" descr="elemento decorativo">
            <a:extLst>
              <a:ext uri="{FF2B5EF4-FFF2-40B4-BE49-F238E27FC236}">
                <a16:creationId xmlns:a16="http://schemas.microsoft.com/office/drawing/2014/main" id="{067AF930-F598-4747-9605-0A838ED20BD6}"/>
              </a:ext>
              <a:ext uri="{C183D7F6-B498-43B3-948B-1728B52AA6E4}">
                <adec:decorative xmlns:adec="http://schemas.microsoft.com/office/drawing/2017/decorative" val="1"/>
              </a:ext>
            </a:extLst>
          </p:cNvPr>
          <p:cNvGrpSpPr/>
          <p:nvPr/>
        </p:nvGrpSpPr>
        <p:grpSpPr>
          <a:xfrm rot="5400000" flipH="1">
            <a:off x="4743216" y="-3976630"/>
            <a:ext cx="2705567" cy="11429999"/>
            <a:chOff x="4578818" y="945960"/>
            <a:chExt cx="6880587" cy="5226241"/>
          </a:xfrm>
        </p:grpSpPr>
        <p:cxnSp>
          <p:nvCxnSpPr>
            <p:cNvPr id="19" name="Conector recto 18">
              <a:extLst>
                <a:ext uri="{FF2B5EF4-FFF2-40B4-BE49-F238E27FC236}">
                  <a16:creationId xmlns:a16="http://schemas.microsoft.com/office/drawing/2014/main" id="{21D710A3-26CD-4F84-A4D0-36F61290B609}"/>
                </a:ext>
              </a:extLst>
            </p:cNvPr>
            <p:cNvCxnSpPr/>
            <p:nvPr/>
          </p:nvCxnSpPr>
          <p:spPr>
            <a:xfrm>
              <a:off x="4578818" y="954315"/>
              <a:ext cx="686641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0" name="Conector recto 19">
              <a:extLst>
                <a:ext uri="{FF2B5EF4-FFF2-40B4-BE49-F238E27FC236}">
                  <a16:creationId xmlns:a16="http://schemas.microsoft.com/office/drawing/2014/main" id="{341FF842-56E6-401D-9231-6DA71802EEF0}"/>
                </a:ext>
              </a:extLst>
            </p:cNvPr>
            <p:cNvCxnSpPr/>
            <p:nvPr/>
          </p:nvCxnSpPr>
          <p:spPr>
            <a:xfrm>
              <a:off x="4592975" y="6172201"/>
              <a:ext cx="686643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1" name="Conector recto 20">
              <a:extLst>
                <a:ext uri="{FF2B5EF4-FFF2-40B4-BE49-F238E27FC236}">
                  <a16:creationId xmlns:a16="http://schemas.microsoft.com/office/drawing/2014/main" id="{92A67031-41E7-43C9-8962-AD5A25383D24}"/>
                </a:ext>
              </a:extLst>
            </p:cNvPr>
            <p:cNvCxnSpPr>
              <a:cxnSpLocks/>
            </p:cNvCxnSpPr>
            <p:nvPr/>
          </p:nvCxnSpPr>
          <p:spPr>
            <a:xfrm rot="16200000">
              <a:off x="8817888" y="3555960"/>
              <a:ext cx="5220000" cy="0"/>
            </a:xfrm>
            <a:prstGeom prst="line">
              <a:avLst/>
            </a:prstGeom>
          </p:spPr>
          <p:style>
            <a:lnRef idx="3">
              <a:schemeClr val="accent2"/>
            </a:lnRef>
            <a:fillRef idx="0">
              <a:schemeClr val="accent2"/>
            </a:fillRef>
            <a:effectRef idx="2">
              <a:schemeClr val="accent2"/>
            </a:effectRef>
            <a:fontRef idx="minor">
              <a:schemeClr val="tx1"/>
            </a:fontRef>
          </p:style>
        </p:cxnSp>
      </p:grpSp>
      <p:grpSp>
        <p:nvGrpSpPr>
          <p:cNvPr id="22" name="Grupo 21" descr="elemento decorativo">
            <a:extLst>
              <a:ext uri="{FF2B5EF4-FFF2-40B4-BE49-F238E27FC236}">
                <a16:creationId xmlns:a16="http://schemas.microsoft.com/office/drawing/2014/main" id="{094F297F-EFDC-486B-84B0-60452DD9DD23}"/>
              </a:ext>
              <a:ext uri="{C183D7F6-B498-43B3-948B-1728B52AA6E4}">
                <adec:decorative xmlns:adec="http://schemas.microsoft.com/office/drawing/2017/decorative" val="1"/>
              </a:ext>
            </a:extLst>
          </p:cNvPr>
          <p:cNvGrpSpPr/>
          <p:nvPr/>
        </p:nvGrpSpPr>
        <p:grpSpPr>
          <a:xfrm rot="16200000" flipH="1" flipV="1">
            <a:off x="4127722" y="-1334239"/>
            <a:ext cx="3938452" cy="11430000"/>
            <a:chOff x="4578818" y="945960"/>
            <a:chExt cx="6880587" cy="5226241"/>
          </a:xfrm>
        </p:grpSpPr>
        <p:cxnSp>
          <p:nvCxnSpPr>
            <p:cNvPr id="23" name="Conector recto 22">
              <a:extLst>
                <a:ext uri="{FF2B5EF4-FFF2-40B4-BE49-F238E27FC236}">
                  <a16:creationId xmlns:a16="http://schemas.microsoft.com/office/drawing/2014/main" id="{B19EBAE2-30BF-4069-8CA3-ED78C7E5B56D}"/>
                </a:ext>
              </a:extLst>
            </p:cNvPr>
            <p:cNvCxnSpPr/>
            <p:nvPr/>
          </p:nvCxnSpPr>
          <p:spPr>
            <a:xfrm>
              <a:off x="4578818" y="954315"/>
              <a:ext cx="6866419" cy="0"/>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4" name="Conector recto 23">
              <a:extLst>
                <a:ext uri="{FF2B5EF4-FFF2-40B4-BE49-F238E27FC236}">
                  <a16:creationId xmlns:a16="http://schemas.microsoft.com/office/drawing/2014/main" id="{DFB05770-3738-4864-BC82-D2B153B53989}"/>
                </a:ext>
              </a:extLst>
            </p:cNvPr>
            <p:cNvCxnSpPr/>
            <p:nvPr/>
          </p:nvCxnSpPr>
          <p:spPr>
            <a:xfrm>
              <a:off x="4592975" y="6172201"/>
              <a:ext cx="6866430" cy="0"/>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 name="Conector recto 24">
              <a:extLst>
                <a:ext uri="{FF2B5EF4-FFF2-40B4-BE49-F238E27FC236}">
                  <a16:creationId xmlns:a16="http://schemas.microsoft.com/office/drawing/2014/main" id="{8F765A14-4747-43AD-9029-6A1A9224A47D}"/>
                </a:ext>
              </a:extLst>
            </p:cNvPr>
            <p:cNvCxnSpPr>
              <a:cxnSpLocks/>
            </p:cNvCxnSpPr>
            <p:nvPr/>
          </p:nvCxnSpPr>
          <p:spPr>
            <a:xfrm rot="16200000">
              <a:off x="8817888" y="3555960"/>
              <a:ext cx="5220000" cy="0"/>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grpSp>
      <p:cxnSp>
        <p:nvCxnSpPr>
          <p:cNvPr id="5" name="Conector recto 4" descr="elemento decorativo">
            <a:extLst>
              <a:ext uri="{FF2B5EF4-FFF2-40B4-BE49-F238E27FC236}">
                <a16:creationId xmlns:a16="http://schemas.microsoft.com/office/drawing/2014/main" id="{32CF6C65-9676-4BE4-A507-1A1EC5CCD812}"/>
              </a:ext>
              <a:ext uri="{C183D7F6-B498-43B3-948B-1728B52AA6E4}">
                <adec:decorative xmlns:adec="http://schemas.microsoft.com/office/drawing/2017/decorative" val="1"/>
              </a:ext>
            </a:extLst>
          </p:cNvPr>
          <p:cNvCxnSpPr/>
          <p:nvPr/>
        </p:nvCxnSpPr>
        <p:spPr>
          <a:xfrm>
            <a:off x="1812245" y="1433444"/>
            <a:ext cx="8568000" cy="0"/>
          </a:xfrm>
          <a:prstGeom prst="line">
            <a:avLst/>
          </a:prstGeom>
          <a:ln w="31750">
            <a:solidFill>
              <a:schemeClr val="accent2"/>
            </a:solidFill>
          </a:ln>
        </p:spPr>
        <p:style>
          <a:lnRef idx="3">
            <a:schemeClr val="dk1"/>
          </a:lnRef>
          <a:fillRef idx="0">
            <a:schemeClr val="dk1"/>
          </a:fillRef>
          <a:effectRef idx="2">
            <a:schemeClr val="dk1"/>
          </a:effectRef>
          <a:fontRef idx="minor">
            <a:schemeClr val="tx1"/>
          </a:fontRef>
        </p:style>
      </p:cxnSp>
      <p:sp>
        <p:nvSpPr>
          <p:cNvPr id="8" name="Rectángulo 7"/>
          <p:cNvSpPr/>
          <p:nvPr/>
        </p:nvSpPr>
        <p:spPr>
          <a:xfrm>
            <a:off x="648616" y="2391218"/>
            <a:ext cx="10437869" cy="3913059"/>
          </a:xfrm>
          <a:prstGeom prst="rect">
            <a:avLst/>
          </a:prstGeom>
        </p:spPr>
        <p:txBody>
          <a:bodyPr wrap="square">
            <a:spAutoFit/>
          </a:bodyPr>
          <a:lstStyle/>
          <a:p>
            <a:pPr algn="just">
              <a:lnSpc>
                <a:spcPct val="150000"/>
              </a:lnSpc>
              <a:spcAft>
                <a:spcPts val="800"/>
              </a:spcAft>
            </a:pPr>
            <a:r>
              <a:rPr lang="es-ES" sz="24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Actualmente los estudiantes no estamos motivados por que los maestros no dinamizan las clases virtuales, las tareas solo nos dan copias de textos y no explica con detalle, es así donde perdemos la motivación. A principio del año cuando por primera vez entre a pasar clases me sentí motivado por tener un celular a disposición y entrar con ganas a mis clases, pero los maestros a veces no entraban a las clases así perdimos la motivación. Ahora para nosotros es una obligación entrar a las clases virtuales es por no aplazarnos nada más.</a:t>
            </a:r>
            <a:endParaRPr lang="es-BO" sz="2400" b="1"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38313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14C0AF-0C99-49B8-B848-73442FA812F7}"/>
              </a:ext>
            </a:extLst>
          </p:cNvPr>
          <p:cNvSpPr>
            <a:spLocks noGrp="1"/>
          </p:cNvSpPr>
          <p:nvPr>
            <p:ph type="title"/>
          </p:nvPr>
        </p:nvSpPr>
        <p:spPr>
          <a:xfrm>
            <a:off x="883920" y="592183"/>
            <a:ext cx="5750440" cy="2036717"/>
          </a:xfrm>
        </p:spPr>
        <p:txBody>
          <a:bodyPr rtlCol="0"/>
          <a:lstStyle/>
          <a:p>
            <a:r>
              <a:rPr lang="es-ES" sz="2800" b="1" dirty="0"/>
              <a:t>¿PORQUE NO LO SUBES TUS TAREAS ASIGNADAS A LA PLATAFORMA VIRTUAL (CLASSROOM)?</a:t>
            </a:r>
            <a:endParaRPr lang="es-ES" sz="2800" dirty="0">
              <a:solidFill>
                <a:schemeClr val="tx1"/>
              </a:solidFill>
            </a:endParaRPr>
          </a:p>
        </p:txBody>
      </p:sp>
      <p:sp>
        <p:nvSpPr>
          <p:cNvPr id="4" name="Marcador de posición de texto 3">
            <a:extLst>
              <a:ext uri="{FF2B5EF4-FFF2-40B4-BE49-F238E27FC236}">
                <a16:creationId xmlns:a16="http://schemas.microsoft.com/office/drawing/2014/main" id="{24F1A56A-9365-4450-94DC-F98248141D77}"/>
              </a:ext>
            </a:extLst>
          </p:cNvPr>
          <p:cNvSpPr>
            <a:spLocks noGrp="1"/>
          </p:cNvSpPr>
          <p:nvPr>
            <p:ph type="body" sz="half" idx="2"/>
          </p:nvPr>
        </p:nvSpPr>
        <p:spPr>
          <a:xfrm>
            <a:off x="177801" y="2417802"/>
            <a:ext cx="6223000" cy="4276947"/>
          </a:xfrm>
        </p:spPr>
        <p:txBody>
          <a:bodyPr rtlCol="0">
            <a:normAutofit fontScale="92500" lnSpcReduction="10000"/>
          </a:bodyPr>
          <a:lstStyle/>
          <a:p>
            <a:pPr algn="just">
              <a:lnSpc>
                <a:spcPct val="120000"/>
              </a:lnSpc>
            </a:pPr>
            <a:r>
              <a:rPr lang="es-ES" sz="2600" b="1" dirty="0">
                <a:solidFill>
                  <a:srgbClr val="C00000"/>
                </a:solidFill>
              </a:rPr>
              <a:t>Generalmente los subimos siempre, pero la profe no lo revisa y aquellos estudiantes que mandan por wasap tampoco lo revisa, sin embargo, actualmente ya estamos más actualizados los estudiantes y los profes no lo están es por eso que algunos maestros nos hacen llevar las tareas al colegio en horas de recojo del desayuno escolar.</a:t>
            </a:r>
            <a:endParaRPr lang="es-BO" sz="2600" b="1" dirty="0">
              <a:solidFill>
                <a:srgbClr val="C00000"/>
              </a:solidFill>
            </a:endParaRPr>
          </a:p>
          <a:p>
            <a:pPr rtl="0"/>
            <a:endParaRPr lang="es-ES" dirty="0">
              <a:solidFill>
                <a:schemeClr val="tx1"/>
              </a:solidFill>
            </a:endParaRPr>
          </a:p>
        </p:txBody>
      </p:sp>
      <p:grpSp>
        <p:nvGrpSpPr>
          <p:cNvPr id="8" name="Grupo 7" descr="elemento decorativo">
            <a:extLst>
              <a:ext uri="{FF2B5EF4-FFF2-40B4-BE49-F238E27FC236}">
                <a16:creationId xmlns:a16="http://schemas.microsoft.com/office/drawing/2014/main" id="{EFE30D8E-3C8D-4EC6-9EC0-49EEC65D3D70}"/>
              </a:ext>
              <a:ext uri="{C183D7F6-B498-43B3-948B-1728B52AA6E4}">
                <adec:decorative xmlns:adec="http://schemas.microsoft.com/office/drawing/2017/decorative" val="1"/>
              </a:ext>
            </a:extLst>
          </p:cNvPr>
          <p:cNvGrpSpPr/>
          <p:nvPr/>
        </p:nvGrpSpPr>
        <p:grpSpPr>
          <a:xfrm flipH="1">
            <a:off x="394323" y="365760"/>
            <a:ext cx="6102876" cy="6126480"/>
            <a:chOff x="4266631" y="945960"/>
            <a:chExt cx="7178609" cy="5226240"/>
          </a:xfrm>
        </p:grpSpPr>
        <p:cxnSp>
          <p:nvCxnSpPr>
            <p:cNvPr id="9" name="Conector recto 8">
              <a:extLst>
                <a:ext uri="{FF2B5EF4-FFF2-40B4-BE49-F238E27FC236}">
                  <a16:creationId xmlns:a16="http://schemas.microsoft.com/office/drawing/2014/main" id="{1612A650-2C8A-4D4F-8C56-7E8C716CB428}"/>
                </a:ext>
              </a:extLst>
            </p:cNvPr>
            <p:cNvCxnSpPr/>
            <p:nvPr/>
          </p:nvCxnSpPr>
          <p:spPr>
            <a:xfrm>
              <a:off x="4267200" y="960120"/>
              <a:ext cx="7178040" cy="0"/>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10" name="Conector recto 9">
              <a:extLst>
                <a:ext uri="{FF2B5EF4-FFF2-40B4-BE49-F238E27FC236}">
                  <a16:creationId xmlns:a16="http://schemas.microsoft.com/office/drawing/2014/main" id="{D87B35CA-924E-4B0B-8992-FCA9B56F0710}"/>
                </a:ext>
              </a:extLst>
            </p:cNvPr>
            <p:cNvCxnSpPr/>
            <p:nvPr/>
          </p:nvCxnSpPr>
          <p:spPr>
            <a:xfrm>
              <a:off x="4266631" y="6172200"/>
              <a:ext cx="7160477" cy="0"/>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11" name="Conector recto 10">
              <a:extLst>
                <a:ext uri="{FF2B5EF4-FFF2-40B4-BE49-F238E27FC236}">
                  <a16:creationId xmlns:a16="http://schemas.microsoft.com/office/drawing/2014/main" id="{37967EA4-E543-4682-9FBC-5EB0A4DED477}"/>
                </a:ext>
              </a:extLst>
            </p:cNvPr>
            <p:cNvCxnSpPr>
              <a:cxnSpLocks/>
            </p:cNvCxnSpPr>
            <p:nvPr/>
          </p:nvCxnSpPr>
          <p:spPr>
            <a:xfrm rot="16200000">
              <a:off x="8817888" y="3555960"/>
              <a:ext cx="5220000" cy="0"/>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grpSp>
      <p:cxnSp>
        <p:nvCxnSpPr>
          <p:cNvPr id="18" name="Conector recto 17" descr="elemento decorativo">
            <a:extLst>
              <a:ext uri="{FF2B5EF4-FFF2-40B4-BE49-F238E27FC236}">
                <a16:creationId xmlns:a16="http://schemas.microsoft.com/office/drawing/2014/main" id="{83A55248-C59C-4ACA-8BB2-36072388252E}"/>
              </a:ext>
              <a:ext uri="{C183D7F6-B498-43B3-948B-1728B52AA6E4}">
                <adec:decorative xmlns:adec="http://schemas.microsoft.com/office/drawing/2017/decorative" val="1"/>
              </a:ext>
            </a:extLst>
          </p:cNvPr>
          <p:cNvCxnSpPr/>
          <p:nvPr/>
        </p:nvCxnSpPr>
        <p:spPr>
          <a:xfrm flipV="1">
            <a:off x="731461" y="2293495"/>
            <a:ext cx="4995956" cy="63500"/>
          </a:xfrm>
          <a:prstGeom prst="line">
            <a:avLst/>
          </a:prstGeom>
          <a:ln w="31750">
            <a:solidFill>
              <a:schemeClr val="bg1"/>
            </a:solidFill>
          </a:ln>
        </p:spPr>
        <p:style>
          <a:lnRef idx="3">
            <a:schemeClr val="dk1"/>
          </a:lnRef>
          <a:fillRef idx="0">
            <a:schemeClr val="dk1"/>
          </a:fillRef>
          <a:effectRef idx="2">
            <a:schemeClr val="dk1"/>
          </a:effectRef>
          <a:fontRef idx="minor">
            <a:schemeClr val="tx1"/>
          </a:fontRef>
        </p:style>
      </p:cxnSp>
      <p:pic>
        <p:nvPicPr>
          <p:cNvPr id="21" name="Marcador de posición de imagen 20" descr="Mapa de París">
            <a:extLst>
              <a:ext uri="{FF2B5EF4-FFF2-40B4-BE49-F238E27FC236}">
                <a16:creationId xmlns:a16="http://schemas.microsoft.com/office/drawing/2014/main" id="{15EDCB2E-FB37-4EB6-95E6-922E5BE1A500}"/>
              </a:ext>
            </a:extLst>
          </p:cNvPr>
          <p:cNvPicPr>
            <a:picLocks noGrp="1" noChangeAspect="1"/>
          </p:cNvPicPr>
          <p:nvPr>
            <p:ph type="pic" idx="1"/>
          </p:nvPr>
        </p:nvPicPr>
        <p:blipFill>
          <a:blip r:embed="rId3" cstate="email">
            <a:extLst>
              <a:ext uri="{28A0092B-C50C-407E-A947-70E740481C1C}">
                <a14:useLocalDpi xmlns:a14="http://schemas.microsoft.com/office/drawing/2010/main"/>
              </a:ext>
            </a:extLst>
          </a:blip>
          <a:srcRect/>
          <a:stretch>
            <a:fillRect/>
          </a:stretch>
        </p:blipFill>
        <p:spPr/>
      </p:pic>
      <p:pic>
        <p:nvPicPr>
          <p:cNvPr id="6" name="Imagen 5"/>
          <p:cNvPicPr>
            <a:picLocks noChangeAspect="1"/>
          </p:cNvPicPr>
          <p:nvPr/>
        </p:nvPicPr>
        <p:blipFill>
          <a:blip r:embed="rId4"/>
          <a:stretch>
            <a:fillRect/>
          </a:stretch>
        </p:blipFill>
        <p:spPr>
          <a:xfrm>
            <a:off x="6496715" y="0"/>
            <a:ext cx="5707702" cy="6857999"/>
          </a:xfrm>
          <a:prstGeom prst="rect">
            <a:avLst/>
          </a:prstGeom>
        </p:spPr>
      </p:pic>
    </p:spTree>
    <p:extLst>
      <p:ext uri="{BB962C8B-B14F-4D97-AF65-F5344CB8AC3E}">
        <p14:creationId xmlns:p14="http://schemas.microsoft.com/office/powerpoint/2010/main" val="2365196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ES" b="1" dirty="0"/>
              <a:t> </a:t>
            </a:r>
            <a:r>
              <a:rPr lang="es-ES" sz="2800" b="1" dirty="0"/>
              <a:t>¿QUÉ DIFICULTADES TIENES A LA HORA DE UTILIZAR LAS PLATAFORMAS EDUCATIVAS?</a:t>
            </a:r>
            <a:br>
              <a:rPr lang="es-BO" dirty="0"/>
            </a:br>
            <a:endParaRPr lang="es-BO" dirty="0"/>
          </a:p>
        </p:txBody>
      </p:sp>
      <p:sp>
        <p:nvSpPr>
          <p:cNvPr id="3" name="Marcador de posición de imagen 2"/>
          <p:cNvSpPr>
            <a:spLocks noGrp="1"/>
          </p:cNvSpPr>
          <p:nvPr>
            <p:ph type="pic" idx="1"/>
          </p:nvPr>
        </p:nvSpPr>
        <p:spPr>
          <a:xfrm>
            <a:off x="6491104" y="101600"/>
            <a:ext cx="5700896" cy="6858000"/>
          </a:xfrm>
        </p:spPr>
      </p:sp>
      <p:sp>
        <p:nvSpPr>
          <p:cNvPr id="4" name="Marcador de texto 3"/>
          <p:cNvSpPr>
            <a:spLocks noGrp="1"/>
          </p:cNvSpPr>
          <p:nvPr>
            <p:ph type="body" sz="half" idx="2"/>
          </p:nvPr>
        </p:nvSpPr>
        <p:spPr>
          <a:xfrm>
            <a:off x="-165100" y="2247900"/>
            <a:ext cx="6502400" cy="5080000"/>
          </a:xfrm>
        </p:spPr>
        <p:txBody>
          <a:bodyPr>
            <a:normAutofit/>
          </a:bodyPr>
          <a:lstStyle/>
          <a:p>
            <a:pPr algn="just"/>
            <a:r>
              <a:rPr lang="es-ES" sz="2600" b="1" dirty="0">
                <a:solidFill>
                  <a:srgbClr val="C00000"/>
                </a:solidFill>
              </a:rPr>
              <a:t>Nosotros como estudiantes no tenemos dificultades ya que nos es fácil entrar a cualquier plataforma, este último ya estamos entrando a la plataforma del ministerio solo para usar y bajar los textos y copiarlos de acuerdo a la materia y en otros cados nos vendieron los textos cuando habían estado en la plataforma todos los textos.</a:t>
            </a:r>
            <a:endParaRPr lang="es-BO" sz="2600" b="1" dirty="0">
              <a:solidFill>
                <a:srgbClr val="C00000"/>
              </a:solidFill>
            </a:endParaRPr>
          </a:p>
          <a:p>
            <a:endParaRPr lang="es-BO" dirty="0"/>
          </a:p>
        </p:txBody>
      </p:sp>
      <p:pic>
        <p:nvPicPr>
          <p:cNvPr id="7" name="Imagen 6"/>
          <p:cNvPicPr>
            <a:picLocks noChangeAspect="1"/>
          </p:cNvPicPr>
          <p:nvPr/>
        </p:nvPicPr>
        <p:blipFill>
          <a:blip r:embed="rId2"/>
          <a:stretch>
            <a:fillRect/>
          </a:stretch>
        </p:blipFill>
        <p:spPr>
          <a:xfrm>
            <a:off x="6489700" y="0"/>
            <a:ext cx="5854700" cy="6857999"/>
          </a:xfrm>
          <a:prstGeom prst="rect">
            <a:avLst/>
          </a:prstGeom>
        </p:spPr>
      </p:pic>
    </p:spTree>
    <p:extLst>
      <p:ext uri="{BB962C8B-B14F-4D97-AF65-F5344CB8AC3E}">
        <p14:creationId xmlns:p14="http://schemas.microsoft.com/office/powerpoint/2010/main" val="1516154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Marcador de posición de texto 18">
            <a:extLst>
              <a:ext uri="{FF2B5EF4-FFF2-40B4-BE49-F238E27FC236}">
                <a16:creationId xmlns:a16="http://schemas.microsoft.com/office/drawing/2014/main" id="{3B6260BF-B12E-43D7-873E-A093915B3759}"/>
              </a:ext>
            </a:extLst>
          </p:cNvPr>
          <p:cNvSpPr>
            <a:spLocks noGrp="1"/>
          </p:cNvSpPr>
          <p:nvPr>
            <p:ph type="body" sz="half" idx="2"/>
          </p:nvPr>
        </p:nvSpPr>
        <p:spPr>
          <a:xfrm>
            <a:off x="7937500" y="1005840"/>
            <a:ext cx="3964940" cy="6004560"/>
          </a:xfrm>
        </p:spPr>
        <p:txBody>
          <a:bodyPr rtlCol="0">
            <a:normAutofit fontScale="77500" lnSpcReduction="20000"/>
          </a:bodyPr>
          <a:lstStyle/>
          <a:p>
            <a:pPr marL="0" indent="0">
              <a:buNone/>
            </a:pPr>
            <a:r>
              <a:rPr lang="es-ES" sz="2800" b="1" dirty="0">
                <a:latin typeface="Agency FB" panose="020B0503020202020204" pitchFamily="34" charset="0"/>
              </a:rPr>
              <a:t>¿QUÉ DIFICULTADES PRESENTAN LOS ESTUDIANTES A LA HORA DE SUBIR LAS TAREAS DESIGNADAS</a:t>
            </a:r>
            <a:r>
              <a:rPr lang="es-ES" sz="2800" b="1" dirty="0"/>
              <a:t>?</a:t>
            </a:r>
            <a:endParaRPr lang="es-BO" sz="2800" dirty="0"/>
          </a:p>
          <a:p>
            <a:pPr marL="0" indent="0">
              <a:buNone/>
            </a:pPr>
            <a:r>
              <a:rPr lang="es-ES" sz="3100" b="1" dirty="0">
                <a:solidFill>
                  <a:srgbClr val="00B050"/>
                </a:solidFill>
              </a:rPr>
              <a:t>Los niños y niñas de primaria si tienen problemas en subir sus tareas ya que les cuesta mandar fotos nítidas para la verificación de sus tareas por el wasap y la plataforma casi no lo usamos para las tareas solo para las clases virtuales como el </a:t>
            </a:r>
            <a:r>
              <a:rPr lang="es-ES" sz="3100" b="1" dirty="0" err="1">
                <a:solidFill>
                  <a:srgbClr val="00B050"/>
                </a:solidFill>
              </a:rPr>
              <a:t>meet</a:t>
            </a:r>
            <a:r>
              <a:rPr lang="es-ES" sz="3100" b="1" dirty="0">
                <a:solidFill>
                  <a:srgbClr val="00B050"/>
                </a:solidFill>
              </a:rPr>
              <a:t>. En cambio, para los estudiantes de secundaria es más fácil, pero son revisadas por los maestros las tareas.</a:t>
            </a:r>
            <a:endParaRPr lang="es-BO" sz="3100" b="1" dirty="0">
              <a:solidFill>
                <a:srgbClr val="00B050"/>
              </a:solidFill>
            </a:endParaRPr>
          </a:p>
          <a:p>
            <a:pPr rtl="0"/>
            <a:endParaRPr lang="es-ES" dirty="0"/>
          </a:p>
        </p:txBody>
      </p:sp>
      <p:sp>
        <p:nvSpPr>
          <p:cNvPr id="14" name="Marcador de posición de texto 13">
            <a:extLst>
              <a:ext uri="{FF2B5EF4-FFF2-40B4-BE49-F238E27FC236}">
                <a16:creationId xmlns:a16="http://schemas.microsoft.com/office/drawing/2014/main" id="{DF07F4A7-B79A-4E16-A73A-E30B7C64B324}"/>
              </a:ext>
            </a:extLst>
          </p:cNvPr>
          <p:cNvSpPr>
            <a:spLocks noGrp="1"/>
          </p:cNvSpPr>
          <p:nvPr>
            <p:ph type="body" sz="half" idx="15"/>
          </p:nvPr>
        </p:nvSpPr>
        <p:spPr>
          <a:xfrm>
            <a:off x="65855" y="1005026"/>
            <a:ext cx="3943897" cy="5593080"/>
          </a:xfrm>
        </p:spPr>
        <p:txBody>
          <a:bodyPr rtlCol="0">
            <a:normAutofit fontScale="92500" lnSpcReduction="10000"/>
          </a:bodyPr>
          <a:lstStyle/>
          <a:p>
            <a:pPr marL="0" indent="0" algn="just">
              <a:buNone/>
            </a:pPr>
            <a:r>
              <a:rPr lang="es-ES" sz="2600" b="1" dirty="0">
                <a:latin typeface="Agency FB" panose="020B0503020202020204" pitchFamily="34" charset="0"/>
              </a:rPr>
              <a:t>¿CÓMO MOTIVARÍAS A LOS ESTUDIANTES PARA APRENDER, EN LAS CLASES VIRTUALES?</a:t>
            </a:r>
            <a:endParaRPr lang="es-BO" sz="2600" dirty="0">
              <a:latin typeface="Agency FB" panose="020B0503020202020204" pitchFamily="34" charset="0"/>
            </a:endParaRPr>
          </a:p>
          <a:p>
            <a:pPr marL="0" indent="0" algn="just">
              <a:buNone/>
            </a:pPr>
            <a:r>
              <a:rPr lang="es-ES" sz="2600" b="1" dirty="0">
                <a:solidFill>
                  <a:srgbClr val="C00000"/>
                </a:solidFill>
              </a:rPr>
              <a:t>Para motivar a los estudiantes lo que hago es en mi clase virtual es mostrar un video relacionado al tema en otros casos con adivinanzas, refranes o cuentos bajados del YouTube   debo innovador y ser creativo para despertar el interés en los niños y niñas. </a:t>
            </a:r>
            <a:endParaRPr lang="es-BO" sz="2600" b="1" dirty="0">
              <a:solidFill>
                <a:srgbClr val="C00000"/>
              </a:solidFill>
            </a:endParaRPr>
          </a:p>
          <a:p>
            <a:pPr rtl="0"/>
            <a:endParaRPr lang="es-ES" dirty="0"/>
          </a:p>
        </p:txBody>
      </p:sp>
      <p:sp>
        <p:nvSpPr>
          <p:cNvPr id="3" name="Rectángulo 2"/>
          <p:cNvSpPr/>
          <p:nvPr/>
        </p:nvSpPr>
        <p:spPr>
          <a:xfrm>
            <a:off x="3568699" y="0"/>
            <a:ext cx="3154395" cy="646331"/>
          </a:xfrm>
          <a:prstGeom prst="rect">
            <a:avLst/>
          </a:prstGeom>
        </p:spPr>
        <p:txBody>
          <a:bodyPr wrap="square">
            <a:spAutoFit/>
          </a:bodyPr>
          <a:lstStyle/>
          <a:p>
            <a:r>
              <a:rPr lang="es-ES" sz="3600" b="1" dirty="0">
                <a:latin typeface="Berlin Sans FB Demi" panose="020E0802020502020306" pitchFamily="34" charset="0"/>
                <a:ea typeface="Calibri" panose="020F0502020204030204" pitchFamily="34" charset="0"/>
                <a:cs typeface="Times New Roman" panose="02020603050405020304" pitchFamily="18" charset="0"/>
              </a:rPr>
              <a:t>PROFESOR </a:t>
            </a:r>
            <a:endParaRPr lang="es-BO" sz="3600" dirty="0">
              <a:latin typeface="Berlin Sans FB Demi" panose="020E0802020502020306" pitchFamily="34" charset="0"/>
            </a:endParaRPr>
          </a:p>
        </p:txBody>
      </p:sp>
      <p:sp>
        <p:nvSpPr>
          <p:cNvPr id="4" name="Rectángulo 3"/>
          <p:cNvSpPr/>
          <p:nvPr/>
        </p:nvSpPr>
        <p:spPr>
          <a:xfrm>
            <a:off x="4025900" y="863600"/>
            <a:ext cx="3911600" cy="5324535"/>
          </a:xfrm>
          <a:prstGeom prst="rect">
            <a:avLst/>
          </a:prstGeom>
        </p:spPr>
        <p:txBody>
          <a:bodyPr wrap="square">
            <a:spAutoFit/>
          </a:bodyPr>
          <a:lstStyle/>
          <a:p>
            <a:r>
              <a:rPr lang="es-ES" sz="2400" b="1" dirty="0">
                <a:latin typeface="Agency FB" panose="020B0503020202020204" pitchFamily="34" charset="0"/>
              </a:rPr>
              <a:t>¿CÓMO TRABAJAN LOS ESTUDIANTES EN LA PLATAFORMA EDUCATIVA?</a:t>
            </a:r>
          </a:p>
          <a:p>
            <a:pPr algn="just"/>
            <a:r>
              <a:rPr lang="es-ES" sz="2400" b="1" dirty="0">
                <a:solidFill>
                  <a:srgbClr val="7030A0"/>
                </a:solidFill>
              </a:rPr>
              <a:t>El tic motiva a los estudiantes ya que algunos estudiantes no solo ocupan el celular para pasar clases si no también para jugar, además este medio también les sirve para investigar sobre temas nuevas que les ayude a aprender mucho más</a:t>
            </a:r>
            <a:r>
              <a:rPr lang="es-ES" sz="2800" b="1" dirty="0">
                <a:solidFill>
                  <a:srgbClr val="7030A0"/>
                </a:solidFill>
              </a:rPr>
              <a:t>.</a:t>
            </a:r>
          </a:p>
        </p:txBody>
      </p:sp>
    </p:spTree>
    <p:extLst>
      <p:ext uri="{BB962C8B-B14F-4D97-AF65-F5344CB8AC3E}">
        <p14:creationId xmlns:p14="http://schemas.microsoft.com/office/powerpoint/2010/main" val="670870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046491" y="3854450"/>
            <a:ext cx="4589509" cy="2679700"/>
          </a:xfrm>
        </p:spPr>
        <p:txBody>
          <a:bodyPr/>
          <a:lstStyle/>
          <a:p>
            <a:pPr>
              <a:lnSpc>
                <a:spcPct val="100000"/>
              </a:lnSpc>
            </a:pPr>
            <a:r>
              <a:rPr lang="es-ES" b="1" dirty="0">
                <a:latin typeface="Agency FB" panose="020B0503020202020204" pitchFamily="34" charset="0"/>
              </a:rPr>
              <a:t>¿QUÉ SUGIERES TU COMO PPFF SEA LA EDUCACIÓN DE TUS HIJOS?</a:t>
            </a:r>
            <a:br>
              <a:rPr lang="es-BO" dirty="0"/>
            </a:br>
            <a:r>
              <a:rPr lang="es-ES" sz="2000" b="1" dirty="0">
                <a:solidFill>
                  <a:srgbClr val="009900"/>
                </a:solidFill>
              </a:rPr>
              <a:t>Yo como mamá quisiera que de una vez se pasen clases presenciales, esto de los celulares les está mal educando ya no me escucha mi hijo celular no más quiere y a lo largo de la vida sus hijos se dañaran.</a:t>
            </a:r>
            <a:br>
              <a:rPr lang="es-BO" dirty="0"/>
            </a:br>
            <a:endParaRPr lang="es-BO" dirty="0"/>
          </a:p>
        </p:txBody>
      </p:sp>
      <p:sp>
        <p:nvSpPr>
          <p:cNvPr id="3" name="Marcador de texto 2"/>
          <p:cNvSpPr>
            <a:spLocks noGrp="1"/>
          </p:cNvSpPr>
          <p:nvPr>
            <p:ph type="body" sz="half" idx="2"/>
          </p:nvPr>
        </p:nvSpPr>
        <p:spPr>
          <a:xfrm>
            <a:off x="8404860" y="850900"/>
            <a:ext cx="3787140" cy="6007100"/>
          </a:xfrm>
        </p:spPr>
        <p:txBody>
          <a:bodyPr>
            <a:normAutofit fontScale="92500" lnSpcReduction="20000"/>
          </a:bodyPr>
          <a:lstStyle/>
          <a:p>
            <a:pPr marL="0" indent="0">
              <a:buNone/>
            </a:pPr>
            <a:r>
              <a:rPr lang="es-ES" b="1" dirty="0">
                <a:latin typeface="Agency FB" panose="020B0503020202020204" pitchFamily="34" charset="0"/>
              </a:rPr>
              <a:t>¿CÓMO ES EL DESENVOLVIMIENTO DE LA MAESTRA POR LA PLATAFORMA DE ESTUDIO?</a:t>
            </a:r>
            <a:endParaRPr lang="es-BO" dirty="0">
              <a:latin typeface="Agency FB" panose="020B0503020202020204" pitchFamily="34" charset="0"/>
            </a:endParaRPr>
          </a:p>
          <a:p>
            <a:pPr marL="0" indent="0">
              <a:buNone/>
            </a:pPr>
            <a:r>
              <a:rPr lang="es-ES" sz="2600" b="1" dirty="0">
                <a:solidFill>
                  <a:srgbClr val="CC9900"/>
                </a:solidFill>
              </a:rPr>
              <a:t>Algunos profesores están usando solo wasap, otros el </a:t>
            </a:r>
            <a:r>
              <a:rPr lang="es-ES" sz="2600" b="1" dirty="0" err="1">
                <a:solidFill>
                  <a:srgbClr val="CC9900"/>
                </a:solidFill>
              </a:rPr>
              <a:t>meet</a:t>
            </a:r>
            <a:r>
              <a:rPr lang="es-ES" sz="2600" b="1" dirty="0">
                <a:solidFill>
                  <a:srgbClr val="CC9900"/>
                </a:solidFill>
              </a:rPr>
              <a:t> casi poco el zoom, pero todos los maestros no explican bien y mi hijo no entiende nada está mal en sus aprendizajes no sé qué hare quisiera que de una vez pasen clases presenciales que ahí lo tenían ocupado a mi hijo ahora no solo le veo jugar no más en su celular. </a:t>
            </a:r>
            <a:endParaRPr lang="es-BO" sz="2600" b="1" dirty="0">
              <a:solidFill>
                <a:srgbClr val="CC9900"/>
              </a:solidFill>
            </a:endParaRPr>
          </a:p>
          <a:p>
            <a:endParaRPr lang="es-BO" dirty="0"/>
          </a:p>
        </p:txBody>
      </p:sp>
      <p:sp>
        <p:nvSpPr>
          <p:cNvPr id="4" name="Marcador de texto 3"/>
          <p:cNvSpPr>
            <a:spLocks noGrp="1"/>
          </p:cNvSpPr>
          <p:nvPr>
            <p:ph type="body" sz="half" idx="15"/>
          </p:nvPr>
        </p:nvSpPr>
        <p:spPr>
          <a:xfrm>
            <a:off x="293916" y="1047484"/>
            <a:ext cx="3881303" cy="6458216"/>
          </a:xfrm>
        </p:spPr>
        <p:txBody>
          <a:bodyPr>
            <a:normAutofit fontScale="62500" lnSpcReduction="20000"/>
          </a:bodyPr>
          <a:lstStyle/>
          <a:p>
            <a:pPr marL="0" indent="0">
              <a:buNone/>
            </a:pPr>
            <a:r>
              <a:rPr lang="es-ES" sz="3600" b="1" dirty="0">
                <a:latin typeface="Agency FB" panose="020B0503020202020204" pitchFamily="34" charset="0"/>
              </a:rPr>
              <a:t>¿CÓMO ESTÁN ESTUDIANDO AHORA TUS HIJOS?</a:t>
            </a:r>
            <a:endParaRPr lang="es-BO" sz="3600" dirty="0">
              <a:latin typeface="Agency FB" panose="020B0503020202020204" pitchFamily="34" charset="0"/>
            </a:endParaRPr>
          </a:p>
          <a:p>
            <a:pPr marL="0" indent="0">
              <a:buNone/>
            </a:pPr>
            <a:r>
              <a:rPr lang="es-ES" sz="2900" b="1" dirty="0">
                <a:solidFill>
                  <a:srgbClr val="D60093"/>
                </a:solidFill>
              </a:rPr>
              <a:t>Mis hijos están estudiando no más, pero muchas tareas les dan por el wasap, a veces les dan videos muy amplios para descargar y no puedo, porque me lo consume todas las megas además casi no está aprendiendo nada mi hijo, porque yo también me lo llevo a veces mi celular a la cancha y el no pasa porque dice que les da mucha tarea su profe.</a:t>
            </a:r>
            <a:endParaRPr lang="es-BO" sz="2900" b="1" dirty="0">
              <a:solidFill>
                <a:srgbClr val="D60093"/>
              </a:solidFill>
            </a:endParaRPr>
          </a:p>
          <a:p>
            <a:pPr marL="0" indent="0">
              <a:buNone/>
            </a:pPr>
            <a:r>
              <a:rPr lang="es-ES" sz="2900" b="1" dirty="0">
                <a:solidFill>
                  <a:srgbClr val="D60093"/>
                </a:solidFill>
              </a:rPr>
              <a:t>Por otro lado, como madre de mi hijo que está en secundaria mucho le hacen ir al colegio para recoger fotocopias que deben ser devueltas en sus cuadernos, pero no les explican nada del tema es más autónomo sus aprendizajes de mi hijo, que voy hacer, eso me preocupa ¿así va salir bachiller?</a:t>
            </a:r>
            <a:endParaRPr lang="es-BO" sz="2900" b="1" dirty="0">
              <a:solidFill>
                <a:srgbClr val="D60093"/>
              </a:solidFill>
            </a:endParaRPr>
          </a:p>
          <a:p>
            <a:endParaRPr lang="es-BO" dirty="0"/>
          </a:p>
        </p:txBody>
      </p:sp>
      <p:sp>
        <p:nvSpPr>
          <p:cNvPr id="5" name="Rectángulo 4"/>
          <p:cNvSpPr/>
          <p:nvPr/>
        </p:nvSpPr>
        <p:spPr>
          <a:xfrm>
            <a:off x="3695700" y="101600"/>
            <a:ext cx="4229099" cy="619272"/>
          </a:xfrm>
          <a:prstGeom prst="rect">
            <a:avLst/>
          </a:prstGeom>
        </p:spPr>
        <p:txBody>
          <a:bodyPr wrap="square">
            <a:spAutoFit/>
          </a:bodyPr>
          <a:lstStyle/>
          <a:p>
            <a:pPr lvl="0">
              <a:lnSpc>
                <a:spcPct val="107000"/>
              </a:lnSpc>
              <a:spcAft>
                <a:spcPts val="800"/>
              </a:spcAft>
            </a:pPr>
            <a:r>
              <a:rPr lang="es-ES" sz="3200" b="1" dirty="0">
                <a:latin typeface="Calibri" panose="020F0502020204030204" pitchFamily="34" charset="0"/>
                <a:ea typeface="Calibri" panose="020F0502020204030204" pitchFamily="34" charset="0"/>
                <a:cs typeface="Times New Roman" panose="02020603050405020304" pitchFamily="18" charset="0"/>
              </a:rPr>
              <a:t>PADRES DE FAMILIA</a:t>
            </a:r>
            <a:endParaRPr lang="es-BO" sz="32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p:cNvPicPr>
            <a:picLocks noChangeAspect="1"/>
          </p:cNvPicPr>
          <p:nvPr/>
        </p:nvPicPr>
        <p:blipFill>
          <a:blip r:embed="rId2"/>
          <a:stretch>
            <a:fillRect/>
          </a:stretch>
        </p:blipFill>
        <p:spPr>
          <a:xfrm>
            <a:off x="4175218" y="720872"/>
            <a:ext cx="4229641" cy="2806965"/>
          </a:xfrm>
          <a:prstGeom prst="rect">
            <a:avLst/>
          </a:prstGeom>
        </p:spPr>
      </p:pic>
    </p:spTree>
    <p:extLst>
      <p:ext uri="{BB962C8B-B14F-4D97-AF65-F5344CB8AC3E}">
        <p14:creationId xmlns:p14="http://schemas.microsoft.com/office/powerpoint/2010/main" val="1799466842"/>
      </p:ext>
    </p:extLst>
  </p:cSld>
  <p:clrMapOvr>
    <a:masterClrMapping/>
  </p:clrMapOvr>
</p:sld>
</file>

<file path=ppt/theme/theme1.xml><?xml version="1.0" encoding="utf-8"?>
<a:theme xmlns:a="http://schemas.openxmlformats.org/drawingml/2006/main" name="Paquete">
  <a:themeElements>
    <a:clrScheme name="Custom 12">
      <a:dk1>
        <a:srgbClr val="000000"/>
      </a:dk1>
      <a:lt1>
        <a:srgbClr val="FFFFFF"/>
      </a:lt1>
      <a:dk2>
        <a:srgbClr val="545454"/>
      </a:dk2>
      <a:lt2>
        <a:srgbClr val="BFBFBF"/>
      </a:lt2>
      <a:accent1>
        <a:srgbClr val="4B9BAA"/>
      </a:accent1>
      <a:accent2>
        <a:srgbClr val="FAB900"/>
      </a:accent2>
      <a:accent3>
        <a:srgbClr val="4B9BAA"/>
      </a:accent3>
      <a:accent4>
        <a:srgbClr val="EE7008"/>
      </a:accent4>
      <a:accent5>
        <a:srgbClr val="4B9BAA"/>
      </a:accent5>
      <a:accent6>
        <a:srgbClr val="D5393D"/>
      </a:accent6>
      <a:hlink>
        <a:srgbClr val="4B9BAA"/>
      </a:hlink>
      <a:folHlink>
        <a:srgbClr val="EE7008"/>
      </a:folHlink>
    </a:clrScheme>
    <a:fontScheme name="Custom 10">
      <a:majorFont>
        <a:latin typeface="Tahoma"/>
        <a:ea typeface=""/>
        <a:cs typeface=""/>
      </a:majorFont>
      <a:minorFont>
        <a:latin typeface="Tahoma"/>
        <a:ea typeface=""/>
        <a:cs typeface=""/>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bodyPr rtlCol="0" anchor="ctr"/>
      <a:lstStyle>
        <a:defPPr algn="ctr">
          <a:defRPr/>
        </a:defPPr>
      </a:lstStyle>
      <a:style>
        <a:lnRef idx="2">
          <a:schemeClr val="accent2">
            <a:shade val="50000"/>
          </a:schemeClr>
        </a:lnRef>
        <a:fillRef idx="1">
          <a:schemeClr val="accent2"/>
        </a:fillRef>
        <a:effectRef idx="0">
          <a:schemeClr val="accent2"/>
        </a:effectRef>
        <a:fontRef idx="minor">
          <a:schemeClr val="lt1"/>
        </a:fontRef>
      </a:style>
    </a:spDef>
  </a:objectDefaults>
  <a:extraClrSchemeLst/>
  <a:extLst>
    <a:ext uri="{05A4C25C-085E-4340-85A3-A5531E510DB2}">
      <thm15:themeFamily xmlns:thm15="http://schemas.microsoft.com/office/thememl/2012/main" name="Office_30104653_TF89732948" id="{C9947944-B1B6-4D6C-BE0E-F31146A11C13}" vid="{A467C2D9-6E22-403F-9C84-BE0DD14D799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27EB7EC9-BFC3-4E03-AF78-FBB8B5F6FE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1A86F69-8641-4864-BA5B-05F626DEC843}">
  <ds:schemaRefs>
    <ds:schemaRef ds:uri="http://schemas.microsoft.com/sharepoint/v3/contenttype/forms"/>
  </ds:schemaRefs>
</ds:datastoreItem>
</file>

<file path=customXml/itemProps3.xml><?xml version="1.0" encoding="utf-8"?>
<ds:datastoreItem xmlns:ds="http://schemas.openxmlformats.org/officeDocument/2006/customXml" ds:itemID="{9EF42536-E1A7-4A93-85E5-1C91C8DE0C0F}">
  <ds:schemaRefs>
    <ds:schemaRef ds:uri="http://schemas.microsoft.com/office/2006/documentManagement/types"/>
    <ds:schemaRef ds:uri="http://www.w3.org/XML/1998/namespace"/>
    <ds:schemaRef ds:uri="http://purl.org/dc/elements/1.1/"/>
    <ds:schemaRef ds:uri="http://schemas.microsoft.com/sharepoint/v3"/>
    <ds:schemaRef ds:uri="http://schemas.microsoft.com/office/2006/metadata/properties"/>
    <ds:schemaRef ds:uri="http://schemas.microsoft.com/office/infopath/2007/PartnerControls"/>
    <ds:schemaRef ds:uri="fb0879af-3eba-417a-a55a-ffe6dcd6ca77"/>
    <ds:schemaRef ds:uri="http://schemas.openxmlformats.org/package/2006/metadata/core-properties"/>
    <ds:schemaRef ds:uri="6dc4bcd6-49db-4c07-9060-8acfc67cef9f"/>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Excursión virtual</Template>
  <TotalTime>0</TotalTime>
  <Words>789</Words>
  <Application>Microsoft Office PowerPoint</Application>
  <PresentationFormat>Panorámica</PresentationFormat>
  <Paragraphs>32</Paragraphs>
  <Slides>6</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Agency FB</vt:lpstr>
      <vt:lpstr>Arial</vt:lpstr>
      <vt:lpstr>Berlin Sans FB Demi</vt:lpstr>
      <vt:lpstr>Calibri</vt:lpstr>
      <vt:lpstr>Tahoma</vt:lpstr>
      <vt:lpstr>Paquete</vt:lpstr>
      <vt:lpstr>CIRCULO DE  REFLEXION</vt:lpstr>
      <vt:lpstr>ESTUDIANTES</vt:lpstr>
      <vt:lpstr>¿PORQUE NO LO SUBES TUS TAREAS ASIGNADAS A LA PLATAFORMA VIRTUAL (CLASSROOM)?</vt:lpstr>
      <vt:lpstr> ¿QUÉ DIFICULTADES TIENES A LA HORA DE UTILIZAR LAS PLATAFORMAS EDUCATIVAS? </vt:lpstr>
      <vt:lpstr>Presentación de PowerPoint</vt:lpstr>
      <vt:lpstr>¿QUÉ SUGIERES TU COMO PPFF SEA LA EDUCACIÓN DE TUS HIJOS? Yo como mamá quisiera que de una vez se pasen clases presenciales, esto de los celulares les está mal educando ya no me escucha mi hijo celular no más quiere y a lo largo de la vida sus hijos se dañaran.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2021-07-21T00:59:18Z</dcterms:created>
  <dcterms:modified xsi:type="dcterms:W3CDTF">2021-08-21T21:08:59Z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