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928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3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146CC-4E13-4355-B6F2-F42D587ED63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32DE40-0F75-46F0-9C13-D56C99C26E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F5B9-79FD-406C-B649-7BE7279DE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ALGORITMOS REPETITIVOS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F9795F-1B34-407E-B1E7-7F75360B9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Mgr</a:t>
            </a:r>
            <a:r>
              <a:rPr lang="es-ES" dirty="0"/>
              <a:t>. Danitza Eliana Solar Llanos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6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1898E64-02D6-417F-A3A8-561321AD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699"/>
            <a:ext cx="10515600" cy="573926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</a:t>
            </a:r>
            <a:r>
              <a:rPr lang="en-US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muestra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1 hasta uno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 10)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dirty="0"/>
              <a:t>1</a:t>
            </a:r>
          </a:p>
          <a:p>
            <a:pPr marL="457200" lvl="1" indent="0">
              <a:buNone/>
            </a:pPr>
            <a:r>
              <a:rPr lang="en-US" sz="1400" dirty="0"/>
              <a:t>2</a:t>
            </a:r>
          </a:p>
          <a:p>
            <a:pPr marL="457200" lvl="1" indent="0">
              <a:buNone/>
            </a:pPr>
            <a:r>
              <a:rPr lang="en-US" sz="1400" dirty="0"/>
              <a:t>3</a:t>
            </a:r>
          </a:p>
          <a:p>
            <a:pPr marL="457200" lvl="1" indent="0">
              <a:buNone/>
            </a:pPr>
            <a:r>
              <a:rPr lang="en-US" sz="1400" dirty="0"/>
              <a:t>4</a:t>
            </a:r>
          </a:p>
          <a:p>
            <a:pPr marL="457200" lvl="1" indent="0">
              <a:buNone/>
            </a:pPr>
            <a:r>
              <a:rPr lang="en-US" sz="1400" dirty="0"/>
              <a:t>5</a:t>
            </a:r>
          </a:p>
          <a:p>
            <a:pPr marL="457200" lvl="1" indent="0">
              <a:buNone/>
            </a:pPr>
            <a:r>
              <a:rPr lang="en-US" sz="1400" dirty="0"/>
              <a:t>6</a:t>
            </a:r>
          </a:p>
          <a:p>
            <a:pPr marL="457200" lvl="1" indent="0">
              <a:buNone/>
            </a:pPr>
            <a:r>
              <a:rPr lang="en-US" sz="1400" dirty="0"/>
              <a:t>7</a:t>
            </a:r>
          </a:p>
          <a:p>
            <a:pPr marL="457200" lvl="1" indent="0">
              <a:buNone/>
            </a:pPr>
            <a:r>
              <a:rPr lang="en-US" sz="1400" dirty="0"/>
              <a:t>8</a:t>
            </a:r>
          </a:p>
          <a:p>
            <a:pPr marL="457200" lvl="1" indent="0">
              <a:buNone/>
            </a:pPr>
            <a:r>
              <a:rPr lang="en-US" sz="1400" dirty="0"/>
              <a:t>9</a:t>
            </a:r>
          </a:p>
          <a:p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PseInt</a:t>
            </a:r>
            <a:r>
              <a:rPr lang="en-US" sz="1600" dirty="0"/>
              <a:t>: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7451D-96A8-4E33-80CD-01CB4CB0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17" y="4967942"/>
            <a:ext cx="2647161" cy="1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C4CC6-442A-468A-A50C-24D7CE5D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357"/>
            <a:ext cx="10515600" cy="5847606"/>
          </a:xfrm>
        </p:spPr>
        <p:txBody>
          <a:bodyPr/>
          <a:lstStyle/>
          <a:p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(0,10,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muestra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0 hasta uno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 10,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siempre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cuando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pares, el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tercer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indica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incremento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/>
              <a:t>0</a:t>
            </a:r>
          </a:p>
          <a:p>
            <a:pPr marL="457200" lvl="1" indent="0">
              <a:buNone/>
            </a:pPr>
            <a:r>
              <a:rPr lang="en-US" sz="2000" dirty="0"/>
              <a:t>2</a:t>
            </a:r>
          </a:p>
          <a:p>
            <a:pPr marL="457200" lvl="1" indent="0">
              <a:buNone/>
            </a:pPr>
            <a:r>
              <a:rPr lang="en-US" sz="2000" dirty="0"/>
              <a:t>4</a:t>
            </a:r>
          </a:p>
          <a:p>
            <a:pPr marL="457200" lvl="1" indent="0">
              <a:buNone/>
            </a:pPr>
            <a:r>
              <a:rPr lang="en-US" sz="2000" dirty="0"/>
              <a:t>6</a:t>
            </a:r>
          </a:p>
          <a:p>
            <a:pPr marL="457200" lvl="1" indent="0">
              <a:buNone/>
            </a:pPr>
            <a:r>
              <a:rPr lang="en-US" sz="2000" dirty="0"/>
              <a:t>8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PseInt</a:t>
            </a:r>
            <a:r>
              <a:rPr lang="en-US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366F99-853D-455B-85F1-4A750C8A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54" y="4708635"/>
            <a:ext cx="4621838" cy="12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E2756-2AB8-4ACD-9E85-CF969672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036"/>
            <a:ext cx="10515600" cy="61364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(20,0,-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muestra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20 hasta uno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 0,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siempre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cuando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restar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tercer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indica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decremento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100" dirty="0"/>
              <a:t>20</a:t>
            </a:r>
          </a:p>
          <a:p>
            <a:pPr marL="457200" lvl="1" indent="0">
              <a:buNone/>
            </a:pPr>
            <a:r>
              <a:rPr lang="en-US" sz="1100" dirty="0"/>
              <a:t>18</a:t>
            </a:r>
          </a:p>
          <a:p>
            <a:pPr marL="457200" lvl="1" indent="0">
              <a:buNone/>
            </a:pPr>
            <a:r>
              <a:rPr lang="en-US" sz="1100" dirty="0"/>
              <a:t>16</a:t>
            </a:r>
          </a:p>
          <a:p>
            <a:pPr marL="457200" lvl="1" indent="0">
              <a:buNone/>
            </a:pPr>
            <a:r>
              <a:rPr lang="en-US" sz="1100" dirty="0"/>
              <a:t>14</a:t>
            </a:r>
          </a:p>
          <a:p>
            <a:pPr marL="457200" lvl="1" indent="0">
              <a:buNone/>
            </a:pPr>
            <a:r>
              <a:rPr lang="en-US" sz="1100" dirty="0"/>
              <a:t>12</a:t>
            </a:r>
          </a:p>
          <a:p>
            <a:pPr marL="457200" lvl="1" indent="0">
              <a:buNone/>
            </a:pPr>
            <a:r>
              <a:rPr lang="en-US" sz="1100" dirty="0"/>
              <a:t>10</a:t>
            </a:r>
          </a:p>
          <a:p>
            <a:pPr marL="457200" lvl="1" indent="0">
              <a:buNone/>
            </a:pPr>
            <a:r>
              <a:rPr lang="en-US" sz="1100" dirty="0"/>
              <a:t>8</a:t>
            </a:r>
          </a:p>
          <a:p>
            <a:pPr marL="457200" lvl="1" indent="0">
              <a:buNone/>
            </a:pPr>
            <a:r>
              <a:rPr lang="en-US" sz="1100" dirty="0"/>
              <a:t>6</a:t>
            </a:r>
          </a:p>
          <a:p>
            <a:pPr marL="457200" lvl="1" indent="0">
              <a:buNone/>
            </a:pPr>
            <a:r>
              <a:rPr lang="en-US" sz="1100" dirty="0"/>
              <a:t>4</a:t>
            </a:r>
          </a:p>
          <a:p>
            <a:pPr marL="457200" lvl="1" indent="0">
              <a:buNone/>
            </a:pPr>
            <a:r>
              <a:rPr lang="en-US" sz="1100" dirty="0"/>
              <a:t>2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PseInt</a:t>
            </a:r>
            <a:r>
              <a:rPr lang="en-US" sz="2000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1D012-9F37-4674-AA8A-FB369C82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0" y="5582983"/>
            <a:ext cx="3721115" cy="9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C5CC2-DB2A-4F96-9964-F797DE78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383"/>
            <a:ext cx="10515600" cy="5496580"/>
          </a:xfrm>
        </p:spPr>
        <p:txBody>
          <a:bodyPr/>
          <a:lstStyle/>
          <a:p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(1,20,</a:t>
            </a:r>
            <a:r>
              <a:rPr lang="en-US" sz="2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muestra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numeros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 1 hasta uno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 20,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siempre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obtengan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incrementando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/>
              <a:t>1</a:t>
            </a:r>
          </a:p>
          <a:p>
            <a:pPr marL="457200" lvl="1" indent="0">
              <a:buNone/>
            </a:pPr>
            <a:r>
              <a:rPr lang="en-US" sz="2000" dirty="0"/>
              <a:t>5</a:t>
            </a:r>
          </a:p>
          <a:p>
            <a:pPr marL="457200" lvl="1" indent="0">
              <a:buNone/>
            </a:pPr>
            <a:r>
              <a:rPr lang="en-US" sz="2000" dirty="0"/>
              <a:t>9</a:t>
            </a:r>
          </a:p>
          <a:p>
            <a:pPr marL="457200" lvl="1" indent="0">
              <a:buNone/>
            </a:pPr>
            <a:r>
              <a:rPr lang="en-US" sz="2000" dirty="0"/>
              <a:t>13</a:t>
            </a:r>
          </a:p>
          <a:p>
            <a:pPr marL="457200" lvl="1" indent="0">
              <a:buNone/>
            </a:pPr>
            <a:r>
              <a:rPr lang="en-US" sz="2000" dirty="0"/>
              <a:t>17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PseInt</a:t>
            </a:r>
            <a:r>
              <a:rPr lang="en-US" sz="2200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34056B-9818-4D31-890A-64D1BF93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24" y="4675528"/>
            <a:ext cx="5249561" cy="13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CC85D-11D8-45F5-B8EE-57BCDFD8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For</a:t>
            </a:r>
            <a:r>
              <a:rPr lang="es-ES" dirty="0"/>
              <a:t> en Python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955C7-3E82-4E00-8F60-74CB54DE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5225"/>
          </a:xfrm>
        </p:spPr>
        <p:txBody>
          <a:bodyPr>
            <a:normAutofit/>
          </a:bodyPr>
          <a:lstStyle/>
          <a:p>
            <a:r>
              <a:rPr lang="es-ES" dirty="0" err="1"/>
              <a:t>For</a:t>
            </a:r>
            <a:r>
              <a:rPr lang="es-ES" dirty="0"/>
              <a:t> en secuencias, ejemplo:</a:t>
            </a:r>
            <a:br>
              <a:rPr lang="es-ES" dirty="0"/>
            </a:b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 err="1"/>
              <a:t>For</a:t>
            </a:r>
            <a:r>
              <a:rPr lang="es-ES" dirty="0"/>
              <a:t> en listas, ejemplos:</a:t>
            </a:r>
          </a:p>
          <a:p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lista_animales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'gato'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‘perro'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‘caballo'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lista_animales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"El animal es:"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animal)</a:t>
            </a:r>
          </a:p>
          <a:p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s-BO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(nombre-lista/nombre-cadena) sirve para calcular el tamaño de una lista o de una cadena.</a:t>
            </a:r>
            <a:endParaRPr lang="es-BO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frases = [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'Mary'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'tenia'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'un'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'corderito'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palabra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(frases)):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BO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 palabra es:"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frases[palabra],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 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posicion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la lista es:"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palabra)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5DEEE-791C-48BD-871C-680AA36C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53403"/>
            <a:ext cx="8915400" cy="4957819"/>
          </a:xfrm>
        </p:spPr>
        <p:txBody>
          <a:bodyPr/>
          <a:lstStyle/>
          <a:p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autos = [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mercedez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BMW'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'Toyota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indice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range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(autos)):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s-BO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'El auto es un 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,autos[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indice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</a:p>
          <a:p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 = [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mercedez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BMW'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'Toyota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s-BO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BO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'El auto es un 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,auto)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frases = [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'Mary'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'tenia'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'un'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'corderito'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indice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 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range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s-BO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(frases)):</a:t>
            </a:r>
            <a:b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"La palabra es:"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frases[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indice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],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"su </a:t>
            </a:r>
            <a:r>
              <a:rPr lang="es-BO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posicion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 la frase es:"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s-BO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indice</a:t>
            </a:r>
            <a:r>
              <a:rPr lang="es-B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BO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s-B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para recorrer cadenas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BO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s-B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</a:t>
            </a:r>
            <a:r>
              <a:rPr lang="es-BO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8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CF3FA-44D4-4416-814A-F1AA7E6C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Bucle</a:t>
            </a:r>
            <a:r>
              <a:rPr lang="en-US" dirty="0"/>
              <a:t> e </a:t>
            </a:r>
            <a:r>
              <a:rPr lang="en-US" dirty="0" err="1"/>
              <a:t>Iteración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4E918-2017-4F30-8AF5-7B8E2C70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algoritmos en cuya solución se utilizan un mismo conjunto de acciones que se pueden ejecutar una cantidad específica de veces. La cantidad de veces puede ser fija o variable.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conjunto de acciones que se repiten se denominan bucle (</a:t>
            </a:r>
            <a:r>
              <a:rPr lang="es-BO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</a:t>
            </a:r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 ciclo. Un bucle consta de tres partes: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Condición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Cuerpo del bucle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Salida del bucle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4F732-059C-4AAD-AE5C-9C92D5A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la Estructura de un Algoritmo Repetitivo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1744E-51AC-4A39-9764-EF6FE7C7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 construir algoritmos repetitivos se utilizan estructuras repetitivas cuando se quiere que un conjunto de instrucciones se ejecuten un cierto número finito de veces. </a:t>
            </a:r>
            <a:r>
              <a:rPr lang="en-US" sz="1800" dirty="0" err="1"/>
              <a:t>También</a:t>
            </a:r>
            <a:r>
              <a:rPr lang="en-US" sz="1800" dirty="0"/>
              <a:t> se </a:t>
            </a:r>
            <a:r>
              <a:rPr lang="en-US" sz="1800" dirty="0" err="1"/>
              <a:t>utilizan</a:t>
            </a:r>
            <a:r>
              <a:rPr lang="en-US" sz="1800" dirty="0"/>
              <a:t> </a:t>
            </a:r>
            <a:r>
              <a:rPr lang="en-US" sz="1800" dirty="0" err="1"/>
              <a:t>contadores</a:t>
            </a:r>
            <a:r>
              <a:rPr lang="en-US" sz="1800" dirty="0"/>
              <a:t> y </a:t>
            </a:r>
            <a:r>
              <a:rPr lang="en-US" sz="1800" dirty="0" err="1"/>
              <a:t>acumuladores</a:t>
            </a:r>
            <a:endParaRPr lang="en-US" sz="1800" dirty="0"/>
          </a:p>
          <a:p>
            <a:r>
              <a:rPr lang="en-US" sz="1800" dirty="0"/>
              <a:t>Contador: 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una variable en la memoria que </a:t>
            </a:r>
            <a:r>
              <a:rPr lang="es-E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incrementará en un valor constante</a:t>
            </a:r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cada vez que se ejecute el proceso.</a:t>
            </a:r>
          </a:p>
          <a:p>
            <a:pPr algn="just"/>
            <a:r>
              <a:rPr lang="es-E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inicialización consiste en poner el valor inicial de la variable que representa al contador. Generalmente se inicializa con el valor 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forma básica general de un contador es: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contador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contador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s-ES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constante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EA1D-7B4E-43B6-8127-045C965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Contadores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C234FC-0260-4981-AFA0-F5FC9CA2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05" y="2133600"/>
            <a:ext cx="5705215" cy="3778250"/>
          </a:xfrm>
        </p:spPr>
      </p:pic>
    </p:spTree>
    <p:extLst>
      <p:ext uri="{BB962C8B-B14F-4D97-AF65-F5344CB8AC3E}">
        <p14:creationId xmlns:p14="http://schemas.microsoft.com/office/powerpoint/2010/main" val="22142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641B4-080B-4D9C-903A-F383632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Acumuladores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8347D-B6BA-4796-897D-E8971621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43" y="1409595"/>
            <a:ext cx="10767313" cy="4783190"/>
          </a:xfrm>
        </p:spPr>
        <p:txBody>
          <a:bodyPr/>
          <a:lstStyle/>
          <a:p>
            <a:pPr algn="just"/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 </a:t>
            </a:r>
            <a:r>
              <a:rPr lang="es-E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acumulador es</a:t>
            </a:r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una variable en la memoria cuya misión es almacenar cantidades variables.  Cuando es un acumulador de sumas se inicializa en 0 y si es un acumulador de productos se inicializa en 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0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forma general de un acumulador sería la siguiente:</a:t>
            </a:r>
            <a:br>
              <a:rPr lang="es-ES" sz="20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s-ES" sz="20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acumulador</a:t>
            </a:r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lang="es-E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acumulador</a:t>
            </a:r>
            <a:r>
              <a:rPr lang="es-E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</a:t>
            </a:r>
            <a:r>
              <a:rPr lang="es-ES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variable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9B78-B1AC-452C-96B9-95DF4A19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Acumuladores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E8F435-D31D-43B8-85D4-697A184D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63" y="1755128"/>
            <a:ext cx="5736312" cy="39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DF9C-E877-42FC-81C0-094E62F8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Para (</a:t>
            </a:r>
            <a:r>
              <a:rPr lang="es-ES" dirty="0" err="1"/>
              <a:t>For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C702A-4094-4DBB-954F-47E2A8F2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estructura ejecuta las acciones del cuerpo del bucle un número determinado de veces, y de modo automático controla el número de iteraciones o pasos.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un diagrama de flujo se puede apreciar de la siguiente manera: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9916B8-116A-486B-9B69-C59F1BEB0B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88" y="3696366"/>
            <a:ext cx="4033544" cy="24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813A4-A229-47C4-B632-828BDCF7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373"/>
            <a:ext cx="10515600" cy="5639590"/>
          </a:xfrm>
        </p:spPr>
        <p:txBody>
          <a:bodyPr/>
          <a:lstStyle/>
          <a:p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pseudocódigo: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B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BO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Python: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sz="1800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instruccion</a:t>
            </a:r>
            <a:r>
              <a:rPr lang="en-US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E51289-E615-451D-B276-486931FD59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81" y="962070"/>
            <a:ext cx="5659746" cy="19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27DC7-241F-438A-AD90-F5D9022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589" y="247082"/>
            <a:ext cx="8911687" cy="5893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Rangos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FB068-517D-4F2B-BD86-556211C6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36395"/>
            <a:ext cx="8915400" cy="5928432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Para </a:t>
            </a:r>
            <a:r>
              <a:rPr lang="en-US" sz="4300" dirty="0" err="1"/>
              <a:t>definir</a:t>
            </a:r>
            <a:r>
              <a:rPr lang="en-US" sz="4300" dirty="0"/>
              <a:t> </a:t>
            </a:r>
            <a:r>
              <a:rPr lang="en-US" sz="4300" dirty="0" err="1"/>
              <a:t>secuencias</a:t>
            </a:r>
            <a:r>
              <a:rPr lang="en-US" sz="4300" dirty="0"/>
              <a:t> o </a:t>
            </a:r>
            <a:r>
              <a:rPr lang="en-US" sz="4300" dirty="0" err="1"/>
              <a:t>rangos</a:t>
            </a:r>
            <a:r>
              <a:rPr lang="en-US" sz="4300" dirty="0"/>
              <a:t> se </a:t>
            </a:r>
            <a:r>
              <a:rPr lang="en-US" sz="4300" dirty="0" err="1"/>
              <a:t>utiliza</a:t>
            </a:r>
            <a:r>
              <a:rPr lang="en-US" sz="4300" dirty="0"/>
              <a:t> la palabra “range”.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3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3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3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4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 (muestra a partir del 0 hasta uno menos que el 10):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s-B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</a:p>
          <a:p>
            <a:r>
              <a:rPr lang="es-BO" sz="4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</a:t>
            </a:r>
            <a:r>
              <a:rPr lang="es-BO" sz="4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PseInt</a:t>
            </a:r>
            <a:r>
              <a:rPr lang="es-BO" sz="4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457200" lvl="1" indent="0">
              <a:buNone/>
            </a:pPr>
            <a:endParaRPr lang="en-US" sz="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F3D931-77DB-45A7-B76F-25E9BA6F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56" y="5866127"/>
            <a:ext cx="1540273" cy="7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</TotalTime>
  <Words>788</Words>
  <Application>Microsoft Office PowerPoint</Application>
  <PresentationFormat>Panorámica</PresentationFormat>
  <Paragraphs>94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Espiral</vt:lpstr>
      <vt:lpstr>ALGORITMOS REPETITIVOS</vt:lpstr>
      <vt:lpstr>Concepto de Bucle e Iteración</vt:lpstr>
      <vt:lpstr>Diseño de la Estructura de un Algoritmo Repetitivo</vt:lpstr>
      <vt:lpstr>Contadores</vt:lpstr>
      <vt:lpstr>Acumuladores</vt:lpstr>
      <vt:lpstr>Acumuladores</vt:lpstr>
      <vt:lpstr>Estructura Para (For)</vt:lpstr>
      <vt:lpstr>Presentación de PowerPoint</vt:lpstr>
      <vt:lpstr>Rangos en Python</vt:lpstr>
      <vt:lpstr>Presentación de PowerPoint</vt:lpstr>
      <vt:lpstr>Presentación de PowerPoint</vt:lpstr>
      <vt:lpstr>Presentación de PowerPoint</vt:lpstr>
      <vt:lpstr>Presentación de PowerPoint</vt:lpstr>
      <vt:lpstr>Tipos de For en Python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REPETITIVOS</dc:title>
  <dc:creator>Eliada Carrillo</dc:creator>
  <cp:lastModifiedBy>Eliada Carrillo</cp:lastModifiedBy>
  <cp:revision>22</cp:revision>
  <dcterms:created xsi:type="dcterms:W3CDTF">2020-09-04T23:39:02Z</dcterms:created>
  <dcterms:modified xsi:type="dcterms:W3CDTF">2020-09-09T18:43:56Z</dcterms:modified>
</cp:coreProperties>
</file>