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93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1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28DF-D85F-419A-9D12-2AFDBE53BC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82C68C-6071-4EE5-AC4A-AF3130CC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622F-A73E-4FEB-8ED6-9F6551EF6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dirty="0" err="1"/>
              <a:t>while</a:t>
            </a:r>
            <a:r>
              <a:rPr lang="es-ES" dirty="0"/>
              <a:t> y Manejo de Cadenas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99FEC2-132A-4417-B18C-B0CE3CC3B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Mgr</a:t>
            </a:r>
            <a:r>
              <a:rPr lang="es-ES" dirty="0"/>
              <a:t>. Danitza Eliana Solar Llanos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A78A-65FE-42AC-AD2E-968B77BC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dirty="0" err="1"/>
              <a:t>While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E5B00-81BD-44AD-98BD-D19B35B6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6557"/>
          </a:xfrm>
        </p:spPr>
        <p:txBody>
          <a:bodyPr>
            <a:normAutofit/>
          </a:bodyPr>
          <a:lstStyle/>
          <a:p>
            <a:r>
              <a:rPr lang="es-B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Python tenemos una palabra reservada llamada “</a:t>
            </a:r>
            <a:r>
              <a:rPr lang="es-BO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s-B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que nos permite ejecutar ciclos, o bien secuencias periódicas que nos permiten ejecutar código múltiples veces.</a:t>
            </a:r>
          </a:p>
          <a:p>
            <a:r>
              <a:rPr lang="es-B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ciclo </a:t>
            </a:r>
            <a:r>
              <a:rPr lang="es-BO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s-B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nos permite realizar múltiples iteraciones basándonos en el resultado de una expresión lógica que puede tener como resultado un valor verdadero o falso (true o false).</a:t>
            </a:r>
          </a:p>
          <a:p>
            <a:br>
              <a:rPr lang="es-B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55BF806-20D6-4E90-A3BD-48DDBB3FD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5783"/>
              </p:ext>
            </p:extLst>
          </p:nvPr>
        </p:nvGraphicFramePr>
        <p:xfrm>
          <a:off x="3054741" y="3813611"/>
          <a:ext cx="8127999" cy="263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24289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7278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1267356"/>
                    </a:ext>
                  </a:extLst>
                </a:gridCol>
              </a:tblGrid>
              <a:tr h="2634859">
                <a:tc>
                  <a:txBody>
                    <a:bodyPr/>
                    <a:lstStyle/>
                    <a:p>
                      <a:r>
                        <a:rPr lang="en-US" dirty="0" err="1"/>
                        <a:t>Diagrama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Flujo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PseudoCodigo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Mientras (</a:t>
                      </a:r>
                      <a:r>
                        <a:rPr lang="es-E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</a:t>
                      </a:r>
                      <a:r>
                        <a:rPr lang="es-E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hacer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Accion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Mientras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400" dirty="0"/>
                        <a:t>w</a:t>
                      </a:r>
                      <a:r>
                        <a:rPr lang="en-US" sz="1400"/>
                        <a:t>hile </a:t>
                      </a:r>
                      <a:r>
                        <a:rPr lang="en-US" sz="1400" dirty="0" err="1"/>
                        <a:t>condicion</a:t>
                      </a:r>
                      <a:r>
                        <a:rPr lang="en-US" sz="1400" dirty="0"/>
                        <a:t>:</a:t>
                      </a:r>
                    </a:p>
                    <a:p>
                      <a:r>
                        <a:rPr lang="en-US" sz="1400" dirty="0"/>
                        <a:t>       </a:t>
                      </a:r>
                      <a:r>
                        <a:rPr lang="en-US" sz="1400" dirty="0" err="1"/>
                        <a:t>instruccion</a:t>
                      </a:r>
                      <a:r>
                        <a:rPr lang="en-US" sz="1400" dirty="0"/>
                        <a:t>(es)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57999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0AFCA9FE-E405-47DE-A376-39A8504601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89" y="4229567"/>
            <a:ext cx="2606193" cy="19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3270D-38FD-4B95-921F-29D74FD9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71" y="413266"/>
            <a:ext cx="10515600" cy="1325563"/>
          </a:xfrm>
        </p:spPr>
        <p:txBody>
          <a:bodyPr/>
          <a:lstStyle/>
          <a:p>
            <a:r>
              <a:rPr lang="es-ES" dirty="0"/>
              <a:t>Tipos de Bucles </a:t>
            </a:r>
            <a:r>
              <a:rPr lang="es-ES" dirty="0" err="1"/>
              <a:t>while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F8CBC-68CB-4E72-8E6A-4D763418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58809"/>
            <a:ext cx="9280653" cy="4259977"/>
          </a:xfrm>
        </p:spPr>
        <p:txBody>
          <a:bodyPr>
            <a:normAutofit fontScale="92500" lnSpcReduction="10000"/>
          </a:bodyPr>
          <a:lstStyle/>
          <a:p>
            <a: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Bucles </a:t>
            </a:r>
            <a:r>
              <a:rPr lang="es-BO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controlado por Conteo, ejemplo:</a:t>
            </a:r>
            <a:b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c=c+1</a:t>
            </a:r>
            <a:b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es: 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Bucles </a:t>
            </a:r>
            <a:r>
              <a:rPr lang="es-B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controlado por Evento</a:t>
            </a:r>
            <a:b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Introduzca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valor 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(-1 para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salir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 !=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s+num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num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Introduzca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(-1 para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salir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es: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1F84F0-2852-43EA-B9C1-12A7CB8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3B9B24-F83F-43F0-BFC9-5B6E03C4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6646A7-4DB4-4E8E-8122-08F934BD9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7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A7BC8-C507-42DE-9E8E-06E70AB7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Sentencias</a:t>
            </a:r>
            <a:r>
              <a:rPr lang="en-US" dirty="0"/>
              <a:t> </a:t>
            </a:r>
            <a:r>
              <a:rPr lang="en-US" dirty="0" err="1"/>
              <a:t>Utilitarias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F7D94-075D-42A1-B845-AD62EEF6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la sentencia ‘break’, ejemplo:</a:t>
            </a:r>
            <a:b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'Actual valor de variable:'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variable)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variable = variable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BO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la sentencia ‘</a:t>
            </a:r>
            <a:r>
              <a:rPr lang="es-BO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es-BO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ejemplo:</a:t>
            </a:r>
            <a:b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&gt;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variable = variable -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'Actual valor de variable:'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variable)</a:t>
            </a:r>
            <a:endParaRPr lang="en-US" sz="1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BED01-0147-4C64-A887-598ED088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185432-FCBE-4557-930B-9671E5F1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6161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8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A91E8-4F51-4A93-80CF-1240D3E6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Banderas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7DCC4-0870-4A68-8DCC-6736C802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una variable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booleano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que </a:t>
            </a:r>
            <a:r>
              <a:rPr lang="en-US" dirty="0" err="1"/>
              <a:t>guarda</a:t>
            </a:r>
            <a:r>
              <a:rPr lang="en-US" dirty="0"/>
              <a:t> un valor de </a:t>
            </a:r>
            <a:r>
              <a:rPr lang="en-US" dirty="0" err="1"/>
              <a:t>verdad</a:t>
            </a:r>
            <a:r>
              <a:rPr lang="en-US" dirty="0"/>
              <a:t> (</a:t>
            </a:r>
            <a:r>
              <a:rPr lang="en-US" dirty="0" err="1"/>
              <a:t>Verdad</a:t>
            </a:r>
            <a:r>
              <a:rPr lang="en-US" dirty="0"/>
              <a:t> o </a:t>
            </a:r>
            <a:r>
              <a:rPr lang="en-US" dirty="0" err="1"/>
              <a:t>Falso</a:t>
            </a:r>
            <a:r>
              <a:rPr lang="en-US" dirty="0"/>
              <a:t>) .</a:t>
            </a:r>
          </a:p>
          <a:p>
            <a:r>
              <a:rPr lang="en-US" dirty="0" err="1"/>
              <a:t>En</a:t>
            </a:r>
            <a:r>
              <a:rPr lang="en-US" dirty="0"/>
              <a:t> python los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verdad</a:t>
            </a:r>
            <a:r>
              <a:rPr lang="en-US" dirty="0"/>
              <a:t> son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y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. </a:t>
            </a:r>
            <a:r>
              <a:rPr lang="en-US" dirty="0" err="1"/>
              <a:t>Ejemplo</a:t>
            </a:r>
            <a:r>
              <a:rPr lang="en-US" dirty="0"/>
              <a:t>: leer </a:t>
            </a:r>
            <a:r>
              <a:rPr lang="en-US" dirty="0" err="1"/>
              <a:t>numeros</a:t>
            </a:r>
            <a:r>
              <a:rPr lang="en-US" dirty="0"/>
              <a:t> hasta que se </a:t>
            </a:r>
            <a:r>
              <a:rPr lang="en-US" dirty="0" err="1"/>
              <a:t>ingrese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negative.</a:t>
            </a:r>
            <a:br>
              <a:rPr lang="en-US" dirty="0"/>
            </a:br>
            <a:br>
              <a:rPr lang="en-US" dirty="0"/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EBDED2-C20E-4C10-B54E-3CF16F77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4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8C0D1-66DC-4A2F-AF08-F7871B25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Cadenas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3BD885-F6B5-46A0-A31E-334CA9BD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cadenas son cualitativamente diferentes de los otros cuatro tipos porque están hechas de piezas más pequeñas — los </a:t>
            </a:r>
            <a:r>
              <a:rPr lang="es-B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caracteres.</a:t>
            </a:r>
          </a:p>
          <a:p>
            <a:r>
              <a:rPr lang="es-B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tipos que comprenden piezas más pequeñas se llaman </a:t>
            </a:r>
            <a:r>
              <a:rPr lang="es-BO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tipos de datos compuestos</a:t>
            </a:r>
            <a:r>
              <a:rPr lang="es-B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Dependiendo de lo que hagamos, podemos tratar un tipo de datos compuesto como una única cosa o podemos acceder a sus partes. Esta ambigüedad es útil.</a:t>
            </a:r>
          </a:p>
          <a:p>
            <a:r>
              <a:rPr lang="es-BO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</a:t>
            </a:r>
            <a:r>
              <a:rPr lang="es-BO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siguiete</a:t>
            </a:r>
            <a:r>
              <a:rPr lang="es-BO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cadena tiene tamaño = 4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120004-EE5D-4387-9134-BC127A9A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37" y="4464854"/>
            <a:ext cx="6542546" cy="18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7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9E00D-F0E2-4A5B-ACEE-41A60DBA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para </a:t>
            </a:r>
            <a:r>
              <a:rPr lang="en-US" dirty="0" err="1"/>
              <a:t>cadenas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56C86C-9438-4361-B0A8-408392A9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86" y="208564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Obtener el largo de una cadena se utiliza </a:t>
            </a:r>
            <a:r>
              <a:rPr lang="es-BO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ejemplos:</a:t>
            </a:r>
            <a:b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2) cad=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tamanio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cad es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Acceder a una posición de la cadena, se escribe el nombre de la cadena y entre corchetes la posición que se desea. Las posiciones empiezan desde cero y van hasta el tamaño menos 1.</a:t>
            </a:r>
            <a:b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"Veronica“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tamaño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posiciones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van de 0-7)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devuelve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‘e’)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alt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devuelve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b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devuelve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‘o’)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BO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C4CB1F-E941-4D2A-A116-F52C1D6A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3682" y="308287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907BEE-75CE-46D9-986B-713AE4B8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C5BA0-24DE-4333-95CA-A4E6EFA7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370"/>
            <a:ext cx="10515600" cy="56785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Comparación</a:t>
            </a:r>
            <a:r>
              <a:rPr lang="en-US" sz="2400" dirty="0"/>
              <a:t> de </a:t>
            </a:r>
            <a:r>
              <a:rPr lang="en-US" sz="2400" dirty="0" err="1"/>
              <a:t>cadenas</a:t>
            </a:r>
            <a:r>
              <a:rPr lang="en-US" sz="2400" dirty="0"/>
              <a:t>, </a:t>
            </a:r>
            <a:r>
              <a:rPr lang="es-BO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Los operadores de comparación trabajan sobre cadenas. Para ver si dos cadena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son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iguales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, por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ejemplo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b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palabra=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"mesa"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palabra 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 palabra es mesa"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BO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operador </a:t>
            </a:r>
            <a:r>
              <a:rPr lang="es-BO" sz="24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s-BO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sirve para saber </a:t>
            </a:r>
            <a:r>
              <a:rPr lang="es-BO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 una cadena es una </a:t>
            </a:r>
            <a:r>
              <a:rPr lang="es-BO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subcadena</a:t>
            </a:r>
            <a:r>
              <a:rPr lang="es-BO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otra, por ejemplo:</a:t>
            </a:r>
            <a:br>
              <a:rPr lang="es-BO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'z'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'manzana'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 palabra manzana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tiene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letra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Las </a:t>
            </a:r>
            <a:r>
              <a:rPr lang="en-US" altLang="en-US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cadenas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son </a:t>
            </a:r>
            <a:r>
              <a:rPr lang="en-US" altLang="en-US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inmutables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s-BO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cadena no soporta la modificación de un carácter. Si queremos corregir la ortografía de una cadena, debemos hacer que la cadena a se refiera a otro valor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805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</TotalTime>
  <Words>761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Times New Roman</vt:lpstr>
      <vt:lpstr>Wingdings 3</vt:lpstr>
      <vt:lpstr>Espiral</vt:lpstr>
      <vt:lpstr>Sentencia while y Manejo de Cadenas</vt:lpstr>
      <vt:lpstr>Sentencia While</vt:lpstr>
      <vt:lpstr>Tipos de Bucles while</vt:lpstr>
      <vt:lpstr>Sentencias Utilitarias</vt:lpstr>
      <vt:lpstr>Banderas</vt:lpstr>
      <vt:lpstr>Manejo de Cadenas</vt:lpstr>
      <vt:lpstr>Funciones para cadenas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Sentencia While y do While</dc:title>
  <dc:creator>Eliada Carrillo</dc:creator>
  <cp:lastModifiedBy>Eliada Carrillo</cp:lastModifiedBy>
  <cp:revision>24</cp:revision>
  <dcterms:created xsi:type="dcterms:W3CDTF">2020-09-14T22:02:19Z</dcterms:created>
  <dcterms:modified xsi:type="dcterms:W3CDTF">2020-09-15T20:14:10Z</dcterms:modified>
</cp:coreProperties>
</file>