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68" r:id="rId4"/>
    <p:sldId id="264" r:id="rId5"/>
    <p:sldId id="267" r:id="rId6"/>
    <p:sldId id="269" r:id="rId7"/>
    <p:sldId id="270" r:id="rId8"/>
    <p:sldId id="271" r:id="rId9"/>
    <p:sldId id="272"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777"/>
    <a:srgbClr val="FFCC00"/>
    <a:srgbClr val="FF9933"/>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2" d="100"/>
          <a:sy n="72" d="100"/>
        </p:scale>
        <p:origin x="45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FC958-DA10-4CDC-8E07-9FDA677E221F}" type="datetimeFigureOut">
              <a:rPr lang="en-US" smtClean="0"/>
              <a:t>5/12/2022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476BB8-8EA8-456D-A907-C603820AF2F1}" type="slidenum">
              <a:rPr lang="en-US" smtClean="0"/>
              <a:t>‹Nº›</a:t>
            </a:fld>
            <a:endParaRPr lang="en-US"/>
          </a:p>
        </p:txBody>
      </p:sp>
    </p:spTree>
    <p:extLst>
      <p:ext uri="{BB962C8B-B14F-4D97-AF65-F5344CB8AC3E}">
        <p14:creationId xmlns:p14="http://schemas.microsoft.com/office/powerpoint/2010/main" val="3930805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27A7C6A2-4F21-4DC8-8F1F-2FF19DC8D8EB}" type="datetimeFigureOut">
              <a:rPr lang="en-US" smtClean="0"/>
              <a:t>5/12/2022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B57D2EF-FD37-4FDC-8615-6E371DB8D977}" type="slidenum">
              <a:rPr lang="en-US" smtClean="0"/>
              <a:t>‹Nº›</a:t>
            </a:fld>
            <a:endParaRPr lang="en-US"/>
          </a:p>
        </p:txBody>
      </p:sp>
    </p:spTree>
    <p:extLst>
      <p:ext uri="{BB962C8B-B14F-4D97-AF65-F5344CB8AC3E}">
        <p14:creationId xmlns:p14="http://schemas.microsoft.com/office/powerpoint/2010/main" val="147593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27A7C6A2-4F21-4DC8-8F1F-2FF19DC8D8EB}" type="datetimeFigureOut">
              <a:rPr lang="en-US" smtClean="0"/>
              <a:t>5/12/2022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B57D2EF-FD37-4FDC-8615-6E371DB8D977}" type="slidenum">
              <a:rPr lang="en-US" smtClean="0"/>
              <a:t>‹Nº›</a:t>
            </a:fld>
            <a:endParaRPr lang="en-US"/>
          </a:p>
        </p:txBody>
      </p:sp>
    </p:spTree>
    <p:extLst>
      <p:ext uri="{BB962C8B-B14F-4D97-AF65-F5344CB8AC3E}">
        <p14:creationId xmlns:p14="http://schemas.microsoft.com/office/powerpoint/2010/main" val="1464076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27A7C6A2-4F21-4DC8-8F1F-2FF19DC8D8EB}" type="datetimeFigureOut">
              <a:rPr lang="en-US" smtClean="0"/>
              <a:t>5/12/2022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B57D2EF-FD37-4FDC-8615-6E371DB8D977}" type="slidenum">
              <a:rPr lang="en-US" smtClean="0"/>
              <a:t>‹Nº›</a:t>
            </a:fld>
            <a:endParaRPr lang="en-US"/>
          </a:p>
        </p:txBody>
      </p:sp>
    </p:spTree>
    <p:extLst>
      <p:ext uri="{BB962C8B-B14F-4D97-AF65-F5344CB8AC3E}">
        <p14:creationId xmlns:p14="http://schemas.microsoft.com/office/powerpoint/2010/main" val="23506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27A7C6A2-4F21-4DC8-8F1F-2FF19DC8D8EB}" type="datetimeFigureOut">
              <a:rPr lang="en-US" smtClean="0"/>
              <a:t>5/12/2022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B57D2EF-FD37-4FDC-8615-6E371DB8D977}" type="slidenum">
              <a:rPr lang="en-US" smtClean="0"/>
              <a:t>‹Nº›</a:t>
            </a:fld>
            <a:endParaRPr lang="en-US"/>
          </a:p>
        </p:txBody>
      </p:sp>
    </p:spTree>
    <p:extLst>
      <p:ext uri="{BB962C8B-B14F-4D97-AF65-F5344CB8AC3E}">
        <p14:creationId xmlns:p14="http://schemas.microsoft.com/office/powerpoint/2010/main" val="188571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27A7C6A2-4F21-4DC8-8F1F-2FF19DC8D8EB}" type="datetimeFigureOut">
              <a:rPr lang="en-US" smtClean="0"/>
              <a:t>5/12/2022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B57D2EF-FD37-4FDC-8615-6E371DB8D977}" type="slidenum">
              <a:rPr lang="en-US" smtClean="0"/>
              <a:t>‹Nº›</a:t>
            </a:fld>
            <a:endParaRPr lang="en-US"/>
          </a:p>
        </p:txBody>
      </p:sp>
    </p:spTree>
    <p:extLst>
      <p:ext uri="{BB962C8B-B14F-4D97-AF65-F5344CB8AC3E}">
        <p14:creationId xmlns:p14="http://schemas.microsoft.com/office/powerpoint/2010/main" val="4062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27A7C6A2-4F21-4DC8-8F1F-2FF19DC8D8EB}" type="datetimeFigureOut">
              <a:rPr lang="en-US" smtClean="0"/>
              <a:t>5/12/2022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B57D2EF-FD37-4FDC-8615-6E371DB8D977}" type="slidenum">
              <a:rPr lang="en-US" smtClean="0"/>
              <a:t>‹Nº›</a:t>
            </a:fld>
            <a:endParaRPr lang="en-US"/>
          </a:p>
        </p:txBody>
      </p:sp>
    </p:spTree>
    <p:extLst>
      <p:ext uri="{BB962C8B-B14F-4D97-AF65-F5344CB8AC3E}">
        <p14:creationId xmlns:p14="http://schemas.microsoft.com/office/powerpoint/2010/main" val="4199357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27A7C6A2-4F21-4DC8-8F1F-2FF19DC8D8EB}" type="datetimeFigureOut">
              <a:rPr lang="en-US" smtClean="0"/>
              <a:t>5/12/2022</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BB57D2EF-FD37-4FDC-8615-6E371DB8D977}" type="slidenum">
              <a:rPr lang="en-US" smtClean="0"/>
              <a:t>‹Nº›</a:t>
            </a:fld>
            <a:endParaRPr lang="en-US"/>
          </a:p>
        </p:txBody>
      </p:sp>
    </p:spTree>
    <p:extLst>
      <p:ext uri="{BB962C8B-B14F-4D97-AF65-F5344CB8AC3E}">
        <p14:creationId xmlns:p14="http://schemas.microsoft.com/office/powerpoint/2010/main" val="3455466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27A7C6A2-4F21-4DC8-8F1F-2FF19DC8D8EB}" type="datetimeFigureOut">
              <a:rPr lang="en-US" smtClean="0"/>
              <a:t>5/12/2022</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BB57D2EF-FD37-4FDC-8615-6E371DB8D977}" type="slidenum">
              <a:rPr lang="en-US" smtClean="0"/>
              <a:t>‹Nº›</a:t>
            </a:fld>
            <a:endParaRPr lang="en-US"/>
          </a:p>
        </p:txBody>
      </p:sp>
    </p:spTree>
    <p:extLst>
      <p:ext uri="{BB962C8B-B14F-4D97-AF65-F5344CB8AC3E}">
        <p14:creationId xmlns:p14="http://schemas.microsoft.com/office/powerpoint/2010/main" val="199242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7A7C6A2-4F21-4DC8-8F1F-2FF19DC8D8EB}" type="datetimeFigureOut">
              <a:rPr lang="en-US" smtClean="0"/>
              <a:t>5/12/2022</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BB57D2EF-FD37-4FDC-8615-6E371DB8D977}" type="slidenum">
              <a:rPr lang="en-US" smtClean="0"/>
              <a:t>‹Nº›</a:t>
            </a:fld>
            <a:endParaRPr lang="en-US"/>
          </a:p>
        </p:txBody>
      </p:sp>
    </p:spTree>
    <p:extLst>
      <p:ext uri="{BB962C8B-B14F-4D97-AF65-F5344CB8AC3E}">
        <p14:creationId xmlns:p14="http://schemas.microsoft.com/office/powerpoint/2010/main" val="426974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7A7C6A2-4F21-4DC8-8F1F-2FF19DC8D8EB}" type="datetimeFigureOut">
              <a:rPr lang="en-US" smtClean="0"/>
              <a:t>5/12/2022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B57D2EF-FD37-4FDC-8615-6E371DB8D977}" type="slidenum">
              <a:rPr lang="en-US" smtClean="0"/>
              <a:t>‹Nº›</a:t>
            </a:fld>
            <a:endParaRPr lang="en-US"/>
          </a:p>
        </p:txBody>
      </p:sp>
    </p:spTree>
    <p:extLst>
      <p:ext uri="{BB962C8B-B14F-4D97-AF65-F5344CB8AC3E}">
        <p14:creationId xmlns:p14="http://schemas.microsoft.com/office/powerpoint/2010/main" val="3113606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7A7C6A2-4F21-4DC8-8F1F-2FF19DC8D8EB}" type="datetimeFigureOut">
              <a:rPr lang="en-US" smtClean="0"/>
              <a:t>5/12/2022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B57D2EF-FD37-4FDC-8615-6E371DB8D977}" type="slidenum">
              <a:rPr lang="en-US" smtClean="0"/>
              <a:t>‹Nº›</a:t>
            </a:fld>
            <a:endParaRPr lang="en-US"/>
          </a:p>
        </p:txBody>
      </p:sp>
    </p:spTree>
    <p:extLst>
      <p:ext uri="{BB962C8B-B14F-4D97-AF65-F5344CB8AC3E}">
        <p14:creationId xmlns:p14="http://schemas.microsoft.com/office/powerpoint/2010/main" val="150677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60000"/>
                <a:lumOff val="40000"/>
              </a:schemeClr>
            </a:gs>
            <a:gs pos="95500">
              <a:srgbClr val="6D7D9D"/>
            </a:gs>
            <a:gs pos="77000">
              <a:schemeClr val="accent5">
                <a:lumMod val="60000"/>
                <a:lumOff val="40000"/>
              </a:schemeClr>
            </a:gs>
            <a:gs pos="100000">
              <a:srgbClr val="002060"/>
            </a:gs>
            <a:gs pos="57000">
              <a:schemeClr val="accent1">
                <a:lumMod val="30000"/>
                <a:lumOff val="70000"/>
              </a:schemeClr>
            </a:gs>
          </a:gsLst>
          <a:lin ang="18900000" scaled="1"/>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7C6A2-4F21-4DC8-8F1F-2FF19DC8D8EB}" type="datetimeFigureOut">
              <a:rPr lang="en-US" smtClean="0"/>
              <a:t>5/12/2022</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7D2EF-FD37-4FDC-8615-6E371DB8D977}" type="slidenum">
              <a:rPr lang="en-US" smtClean="0"/>
              <a:t>‹Nº›</a:t>
            </a:fld>
            <a:endParaRPr lang="en-US"/>
          </a:p>
        </p:txBody>
      </p:sp>
    </p:spTree>
    <p:extLst>
      <p:ext uri="{BB962C8B-B14F-4D97-AF65-F5344CB8AC3E}">
        <p14:creationId xmlns:p14="http://schemas.microsoft.com/office/powerpoint/2010/main" val="179755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ángulo 13"/>
          <p:cNvSpPr/>
          <p:nvPr/>
        </p:nvSpPr>
        <p:spPr>
          <a:xfrm>
            <a:off x="6003633" y="2967335"/>
            <a:ext cx="3072127" cy="923330"/>
          </a:xfrm>
          <a:prstGeom prst="rect">
            <a:avLst/>
          </a:prstGeom>
          <a:noFill/>
        </p:spPr>
        <p:txBody>
          <a:bodyPr wrap="square" lIns="91440" tIns="45720" rIns="91440" bIns="45720">
            <a:spAutoFit/>
          </a:bodyPr>
          <a:lstStyle/>
          <a:p>
            <a:pPr algn="ct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7" name="Rectángulo 16"/>
          <p:cNvSpPr/>
          <p:nvPr/>
        </p:nvSpPr>
        <p:spPr>
          <a:xfrm>
            <a:off x="5482498" y="3540088"/>
            <a:ext cx="7087588" cy="2893100"/>
          </a:xfrm>
          <a:prstGeom prst="rect">
            <a:avLst/>
          </a:prstGeom>
          <a:noFill/>
        </p:spPr>
        <p:txBody>
          <a:bodyPr wrap="square" lIns="91440" tIns="45720" rIns="91440" bIns="45720">
            <a:spAutoFit/>
            <a:sp3d>
              <a:bevelT w="139700"/>
            </a:sp3d>
          </a:bodyPr>
          <a:lstStyle/>
          <a:p>
            <a:pPr algn="ctr"/>
            <a:r>
              <a:rPr lang="es-ES" sz="5400" b="1" dirty="0">
                <a:ln w="13462">
                  <a:solidFill>
                    <a:schemeClr val="tx1">
                      <a:lumMod val="95000"/>
                      <a:lumOff val="5000"/>
                    </a:schemeClr>
                  </a:solidFill>
                  <a:prstDash val="solid"/>
                </a:ln>
                <a:solidFill>
                  <a:srgbClr val="92D050"/>
                </a:solidFill>
                <a:effectLst>
                  <a:glow>
                    <a:schemeClr val="bg1"/>
                  </a:glow>
                  <a:outerShdw dist="38100" dir="2700000" algn="bl" rotWithShape="0">
                    <a:schemeClr val="accent5"/>
                  </a:outerShdw>
                </a:effectLst>
                <a:latin typeface="Berlin Sans FB" panose="020E0602020502020306" pitchFamily="34" charset="0"/>
              </a:rPr>
              <a:t>PARTICIPANTES:</a:t>
            </a:r>
          </a:p>
          <a:p>
            <a:r>
              <a:rPr lang="es-ES" sz="3200" b="1" dirty="0">
                <a:ln w="13462">
                  <a:solidFill>
                    <a:schemeClr val="tx1">
                      <a:lumMod val="95000"/>
                      <a:lumOff val="5000"/>
                    </a:schemeClr>
                  </a:solidFill>
                  <a:prstDash val="solid"/>
                </a:ln>
                <a:solidFill>
                  <a:schemeClr val="accent6">
                    <a:lumMod val="60000"/>
                    <a:lumOff val="40000"/>
                  </a:schemeClr>
                </a:solidFill>
                <a:effectLst>
                  <a:glow>
                    <a:schemeClr val="bg1"/>
                  </a:glow>
                  <a:outerShdw dist="38100" dir="2700000" algn="bl" rotWithShape="0">
                    <a:schemeClr val="accent5"/>
                  </a:outerShdw>
                </a:effectLst>
                <a:latin typeface="Berlin Sans FB" panose="020E0602020502020306" pitchFamily="34" charset="0"/>
              </a:rPr>
              <a:t>VICTOR MANUEL CACERES PACO</a:t>
            </a:r>
          </a:p>
          <a:p>
            <a:r>
              <a:rPr lang="es-ES" sz="3200" b="1" dirty="0">
                <a:ln w="13462">
                  <a:solidFill>
                    <a:schemeClr val="tx1">
                      <a:lumMod val="95000"/>
                      <a:lumOff val="5000"/>
                    </a:schemeClr>
                  </a:solidFill>
                  <a:prstDash val="solid"/>
                </a:ln>
                <a:solidFill>
                  <a:schemeClr val="accent6">
                    <a:lumMod val="60000"/>
                    <a:lumOff val="40000"/>
                  </a:schemeClr>
                </a:solidFill>
                <a:effectLst>
                  <a:glow>
                    <a:schemeClr val="bg1"/>
                  </a:glow>
                  <a:outerShdw dist="38100" dir="2700000" algn="bl" rotWithShape="0">
                    <a:schemeClr val="accent5"/>
                  </a:outerShdw>
                </a:effectLst>
                <a:latin typeface="Berlin Sans FB" panose="020E0602020502020306" pitchFamily="34" charset="0"/>
              </a:rPr>
              <a:t>SANTIAGO NICOLAS FLORES</a:t>
            </a:r>
          </a:p>
          <a:p>
            <a:r>
              <a:rPr lang="es-ES" sz="3200" b="1" dirty="0">
                <a:ln w="13462">
                  <a:solidFill>
                    <a:schemeClr val="tx1">
                      <a:lumMod val="95000"/>
                      <a:lumOff val="5000"/>
                    </a:schemeClr>
                  </a:solidFill>
                  <a:prstDash val="solid"/>
                </a:ln>
                <a:solidFill>
                  <a:schemeClr val="accent6">
                    <a:lumMod val="60000"/>
                    <a:lumOff val="40000"/>
                  </a:schemeClr>
                </a:solidFill>
                <a:effectLst>
                  <a:glow>
                    <a:schemeClr val="bg1"/>
                  </a:glow>
                  <a:outerShdw dist="38100" dir="2700000" algn="bl" rotWithShape="0">
                    <a:schemeClr val="accent5"/>
                  </a:outerShdw>
                </a:effectLst>
                <a:latin typeface="Berlin Sans FB" panose="020E0602020502020306" pitchFamily="34" charset="0"/>
              </a:rPr>
              <a:t>FABRIZIO IOJHAN BALDERRAMA</a:t>
            </a:r>
          </a:p>
          <a:p>
            <a:r>
              <a:rPr lang="es-ES" sz="3200" b="1" dirty="0">
                <a:ln w="13462">
                  <a:solidFill>
                    <a:schemeClr val="tx1">
                      <a:lumMod val="95000"/>
                      <a:lumOff val="5000"/>
                    </a:schemeClr>
                  </a:solidFill>
                  <a:prstDash val="solid"/>
                </a:ln>
                <a:solidFill>
                  <a:schemeClr val="accent6">
                    <a:lumMod val="60000"/>
                    <a:lumOff val="40000"/>
                  </a:schemeClr>
                </a:solidFill>
                <a:effectLst>
                  <a:glow>
                    <a:schemeClr val="bg1"/>
                  </a:glow>
                  <a:outerShdw dist="38100" dir="2700000" algn="bl" rotWithShape="0">
                    <a:schemeClr val="accent5"/>
                  </a:outerShdw>
                </a:effectLst>
                <a:latin typeface="Berlin Sans FB" panose="020E0602020502020306" pitchFamily="34" charset="0"/>
              </a:rPr>
              <a:t>JOSE MIGUEL ATORA YUGAR</a:t>
            </a:r>
          </a:p>
        </p:txBody>
      </p:sp>
      <p:sp>
        <p:nvSpPr>
          <p:cNvPr id="15" name="Rectángulo 14"/>
          <p:cNvSpPr/>
          <p:nvPr/>
        </p:nvSpPr>
        <p:spPr>
          <a:xfrm>
            <a:off x="3869634" y="114870"/>
            <a:ext cx="8064347" cy="2554545"/>
          </a:xfrm>
          <a:prstGeom prst="rect">
            <a:avLst/>
          </a:prstGeom>
          <a:noFill/>
        </p:spPr>
        <p:txBody>
          <a:bodyPr wrap="square" lIns="91440" tIns="45720" rIns="91440" bIns="45720">
            <a:spAutoFit/>
            <a:scene3d>
              <a:camera prst="perspectiveRelaxedModerately"/>
              <a:lightRig rig="threePt" dir="t"/>
            </a:scene3d>
            <a:sp3d extrusionH="203200" contourW="25400" prstMaterial="flat">
              <a:bevelT w="2260600"/>
              <a:bevelB w="114300"/>
            </a:sp3d>
          </a:bodyPr>
          <a:lstStyle/>
          <a:p>
            <a:pPr algn="ctr"/>
            <a:r>
              <a:rPr lang="es-ES" sz="8000" b="1" dirty="0">
                <a:ln w="9525">
                  <a:solidFill>
                    <a:schemeClr val="tx1">
                      <a:lumMod val="95000"/>
                      <a:lumOff val="5000"/>
                    </a:schemeClr>
                  </a:solidFill>
                  <a:prstDash val="solid"/>
                </a:ln>
                <a:solidFill>
                  <a:srgbClr val="FFC000"/>
                </a:solidFill>
                <a:effectLst>
                  <a:outerShdw blurRad="12700" dist="38100" dir="2700000" algn="tl" rotWithShape="0">
                    <a:schemeClr val="accent5">
                      <a:lumMod val="60000"/>
                      <a:lumOff val="40000"/>
                    </a:schemeClr>
                  </a:outerShdw>
                </a:effectLst>
                <a:latin typeface="Eras Bold ITC" panose="020B0907030504020204" pitchFamily="34" charset="0"/>
              </a:rPr>
              <a:t>ROBOTICA MATERIALES</a:t>
            </a:r>
            <a:endParaRPr lang="es-ES" sz="8000" b="1" cap="none" spc="0" dirty="0">
              <a:ln w="9525">
                <a:solidFill>
                  <a:schemeClr val="tx1">
                    <a:lumMod val="95000"/>
                    <a:lumOff val="5000"/>
                  </a:schemeClr>
                </a:solidFill>
                <a:prstDash val="solid"/>
              </a:ln>
              <a:solidFill>
                <a:srgbClr val="FFC000"/>
              </a:solidFill>
              <a:effectLst>
                <a:outerShdw blurRad="12700" dist="38100" dir="2700000" algn="tl" rotWithShape="0">
                  <a:schemeClr val="accent5">
                    <a:lumMod val="60000"/>
                    <a:lumOff val="40000"/>
                  </a:schemeClr>
                </a:outerShdw>
              </a:effectLst>
              <a:latin typeface="Eras Bold ITC" panose="020B0907030504020204" pitchFamily="34" charset="0"/>
            </a:endParaRPr>
          </a:p>
        </p:txBody>
      </p:sp>
      <p:pic>
        <p:nvPicPr>
          <p:cNvPr id="16" name="Imagen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86" y="114870"/>
            <a:ext cx="2839712" cy="1249473"/>
          </a:xfrm>
          <a:prstGeom prst="rect">
            <a:avLst/>
          </a:prstGeom>
        </p:spPr>
      </p:pic>
      <p:pic>
        <p:nvPicPr>
          <p:cNvPr id="7" name="Imagen 6" descr="Niño en frente de una computadora&#10;&#10;Descripción generada automáticamente con confianza media">
            <a:extLst>
              <a:ext uri="{FF2B5EF4-FFF2-40B4-BE49-F238E27FC236}">
                <a16:creationId xmlns:a16="http://schemas.microsoft.com/office/drawing/2014/main" id="{67A5110C-8098-ECA4-A0BE-FBCA3DB3D9C5}"/>
              </a:ext>
            </a:extLst>
          </p:cNvPr>
          <p:cNvPicPr>
            <a:picLocks noChangeAspect="1"/>
          </p:cNvPicPr>
          <p:nvPr/>
        </p:nvPicPr>
        <p:blipFill>
          <a:blip r:embed="rId4" cstate="print">
            <a:alphaModFix amt="85000"/>
            <a:extLst>
              <a:ext uri="{28A0092B-C50C-407E-A947-70E740481C1C}">
                <a14:useLocalDpi xmlns:a14="http://schemas.microsoft.com/office/drawing/2010/main" val="0"/>
              </a:ext>
            </a:extLst>
          </a:blip>
          <a:stretch>
            <a:fillRect/>
          </a:stretch>
        </p:blipFill>
        <p:spPr>
          <a:xfrm>
            <a:off x="149486" y="3429000"/>
            <a:ext cx="5162636" cy="2903983"/>
          </a:xfrm>
          <a:prstGeom prst="rect">
            <a:avLst/>
          </a:prstGeom>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388452564"/>
      </p:ext>
    </p:extLst>
  </p:cSld>
  <p:clrMapOvr>
    <a:masterClrMapping/>
  </p:clrMapOvr>
  <p:transition spd="slow" advTm="1050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5" grpId="0"/>
    </p:bldLst>
  </p:timing>
  <p:extLst>
    <p:ext uri="{3A86A75C-4F4B-4683-9AE1-C65F6400EC91}">
      <p14:laserTraceLst xmlns:p14="http://schemas.microsoft.com/office/powerpoint/2010/main">
        <p14:tracePtLst>
          <p14:tracePt t="6458" x="1303338" y="5089525"/>
          <p14:tracePt t="6506" x="1312863" y="5081588"/>
          <p14:tracePt t="6522" x="1330325" y="5081588"/>
          <p14:tracePt t="6538" x="1339850" y="5081588"/>
          <p14:tracePt t="6546" x="1347788" y="5072063"/>
          <p14:tracePt t="6554" x="1366838" y="5072063"/>
          <p14:tracePt t="6566" x="1401763" y="5054600"/>
          <p14:tracePt t="6583" x="1536700" y="5010150"/>
          <p14:tracePt t="6600" x="1758950" y="4946650"/>
          <p14:tracePt t="6617" x="2000250" y="4884738"/>
          <p14:tracePt t="6633" x="2374900" y="4813300"/>
          <p14:tracePt t="6650" x="2473325" y="4803775"/>
          <p14:tracePt t="6666" x="2705100" y="4795838"/>
          <p14:tracePt t="6683" x="2874963" y="4795838"/>
          <p14:tracePt t="6700" x="3054350" y="4759325"/>
          <p14:tracePt t="6717" x="3259138" y="4724400"/>
          <p14:tracePt t="6733" x="3517900" y="4679950"/>
          <p14:tracePt t="6750" x="3822700" y="4625975"/>
          <p14:tracePt t="6767" x="4152900" y="4598988"/>
          <p14:tracePt t="6783" x="4429125" y="4554538"/>
          <p14:tracePt t="6800" x="4598988" y="4527550"/>
          <p14:tracePt t="6817" x="4670425" y="4510088"/>
          <p14:tracePt t="6833" x="4697413" y="4500563"/>
          <p14:tracePt t="6875" x="4705350" y="4500563"/>
          <p14:tracePt t="6891" x="4705350" y="4491038"/>
          <p14:tracePt t="6899" x="4714875" y="4491038"/>
          <p14:tracePt t="6947" x="4724400" y="4491038"/>
          <p14:tracePt t="7043" x="4705350" y="4491038"/>
          <p14:tracePt t="7052" x="4687888" y="4500563"/>
          <p14:tracePt t="8786" x="4679950" y="4500563"/>
          <p14:tracePt t="8795" x="4679950" y="4473575"/>
          <p14:tracePt t="8805" x="4679950" y="4429125"/>
          <p14:tracePt t="8823" x="4687888" y="4367213"/>
          <p14:tracePt t="8837" x="4714875" y="4303713"/>
          <p14:tracePt t="8852" x="4724400" y="4286250"/>
        </p14:tracePtLst>
      </p14:laserTraceLst>
    </p:ext>
  </p:extLs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629" y="160285"/>
            <a:ext cx="2839712" cy="1249473"/>
          </a:xfrm>
          <a:prstGeom prst="rect">
            <a:avLst/>
          </a:prstGeom>
        </p:spPr>
      </p:pic>
      <p:sp>
        <p:nvSpPr>
          <p:cNvPr id="3" name="Rectángulo 2">
            <a:extLst>
              <a:ext uri="{FF2B5EF4-FFF2-40B4-BE49-F238E27FC236}">
                <a16:creationId xmlns:a16="http://schemas.microsoft.com/office/drawing/2014/main" id="{9F0A7B00-60AB-462B-AB75-CF4DE36C26BC}"/>
              </a:ext>
            </a:extLst>
          </p:cNvPr>
          <p:cNvSpPr/>
          <p:nvPr/>
        </p:nvSpPr>
        <p:spPr>
          <a:xfrm>
            <a:off x="265293" y="1789335"/>
            <a:ext cx="11661413" cy="2800767"/>
          </a:xfrm>
          <a:prstGeom prst="rect">
            <a:avLst/>
          </a:prstGeom>
          <a:noFill/>
        </p:spPr>
        <p:txBody>
          <a:bodyPr wrap="square" lIns="91440" tIns="45720" rIns="91440" bIns="45720">
            <a:spAutoFit/>
            <a:scene3d>
              <a:camera prst="perspectiveRelaxedModerately"/>
              <a:lightRig rig="threePt" dir="t"/>
            </a:scene3d>
            <a:sp3d extrusionH="203200" contourW="25400" prstMaterial="flat">
              <a:bevelT w="2260600"/>
              <a:bevelB w="114300"/>
            </a:sp3d>
          </a:bodyPr>
          <a:lstStyle/>
          <a:p>
            <a:pPr algn="ctr"/>
            <a:r>
              <a:rPr lang="es-ES" sz="6600" b="1" cap="none" spc="0" dirty="0">
                <a:ln w="9525">
                  <a:solidFill>
                    <a:schemeClr val="tx1">
                      <a:lumMod val="95000"/>
                      <a:lumOff val="5000"/>
                    </a:schemeClr>
                  </a:solidFill>
                  <a:prstDash val="solid"/>
                </a:ln>
                <a:solidFill>
                  <a:srgbClr val="FFC000"/>
                </a:solidFill>
                <a:effectLst>
                  <a:outerShdw blurRad="12700" dist="38100" dir="2700000" algn="tl" rotWithShape="0">
                    <a:schemeClr val="accent5">
                      <a:lumMod val="60000"/>
                      <a:lumOff val="40000"/>
                    </a:schemeClr>
                  </a:outerShdw>
                </a:effectLst>
                <a:latin typeface="Eras Bold ITC" panose="020B0907030504020204" pitchFamily="34" charset="0"/>
              </a:rPr>
              <a:t>		</a:t>
            </a:r>
            <a:r>
              <a:rPr lang="es-ES" sz="8800" b="1" cap="none" spc="0" dirty="0">
                <a:ln w="9525">
                  <a:solidFill>
                    <a:schemeClr val="accent1">
                      <a:lumMod val="40000"/>
                      <a:lumOff val="60000"/>
                    </a:schemeClr>
                  </a:solidFill>
                  <a:prstDash val="solid"/>
                </a:ln>
                <a:solidFill>
                  <a:srgbClr val="92D050"/>
                </a:solidFill>
                <a:effectLst>
                  <a:outerShdw blurRad="12700" dist="38100" dir="2700000" algn="tl" rotWithShape="0">
                    <a:schemeClr val="accent5">
                      <a:lumMod val="60000"/>
                      <a:lumOff val="40000"/>
                    </a:schemeClr>
                  </a:outerShdw>
                </a:effectLst>
                <a:latin typeface="Eras Bold ITC" panose="020B0907030504020204" pitchFamily="34" charset="0"/>
              </a:rPr>
              <a:t>GRACIAS POR SER SELLO EMI</a:t>
            </a:r>
            <a:endParaRPr lang="es-ES" sz="6600" b="1" cap="none" spc="0" dirty="0">
              <a:ln w="9525">
                <a:solidFill>
                  <a:schemeClr val="accent1">
                    <a:lumMod val="40000"/>
                    <a:lumOff val="60000"/>
                  </a:schemeClr>
                </a:solidFill>
                <a:prstDash val="solid"/>
              </a:ln>
              <a:solidFill>
                <a:srgbClr val="92D050"/>
              </a:solidFill>
              <a:effectLst>
                <a:outerShdw blurRad="12700" dist="38100" dir="2700000" algn="tl" rotWithShape="0">
                  <a:schemeClr val="accent5">
                    <a:lumMod val="60000"/>
                    <a:lumOff val="40000"/>
                  </a:schemeClr>
                </a:outerShdw>
              </a:effectLst>
              <a:latin typeface="Eras Bold ITC" panose="020B0907030504020204" pitchFamily="34" charset="0"/>
            </a:endParaRPr>
          </a:p>
        </p:txBody>
      </p:sp>
    </p:spTree>
    <p:custDataLst>
      <p:tags r:id="rId1"/>
    </p:custDataLst>
    <p:extLst>
      <p:ext uri="{BB962C8B-B14F-4D97-AF65-F5344CB8AC3E}">
        <p14:creationId xmlns:p14="http://schemas.microsoft.com/office/powerpoint/2010/main" val="1573131055"/>
      </p:ext>
    </p:extLst>
  </p:cSld>
  <p:clrMapOvr>
    <a:masterClrMapping/>
  </p:clrMapOvr>
  <mc:AlternateContent xmlns:mc="http://schemas.openxmlformats.org/markup-compatibility/2006" xmlns:p14="http://schemas.microsoft.com/office/powerpoint/2010/main">
    <mc:Choice Requires="p14">
      <p:transition spd="slow" p14:dur="2000" advTm="112616"/>
    </mc:Choice>
    <mc:Fallback xmlns="">
      <p:transition spd="slow" advTm="1126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extLst>
    <p:ext uri="{3A86A75C-4F4B-4683-9AE1-C65F6400EC91}">
      <p14:laserTraceLst xmlns:p14="http://schemas.microsoft.com/office/powerpoint/2010/main">
        <p14:tracePtLst>
          <p14:tracePt t="2140" x="2965450" y="1830388"/>
          <p14:tracePt t="2148" x="2965450" y="1822450"/>
          <p14:tracePt t="2164" x="2965450" y="1812925"/>
          <p14:tracePt t="2176" x="2955925" y="1812925"/>
          <p14:tracePt t="5659" x="2955925" y="1795463"/>
          <p14:tracePt t="5676" x="2965450" y="1795463"/>
          <p14:tracePt t="5710" x="3000375" y="1776413"/>
          <p14:tracePt t="5726" x="3375025" y="1616075"/>
          <p14:tracePt t="5743" x="3902075" y="1428750"/>
          <p14:tracePt t="5760" x="4429125" y="1214438"/>
          <p14:tracePt t="5776" x="4902200" y="1027113"/>
          <p14:tracePt t="5779" x="5037138" y="955675"/>
          <p14:tracePt t="5793" x="5116513" y="919163"/>
          <p14:tracePt t="5810" x="5180013" y="704850"/>
          <p14:tracePt t="5827" x="5187950" y="588963"/>
          <p14:tracePt t="5843" x="5232400" y="517525"/>
          <p14:tracePt t="5860" x="5286375" y="482600"/>
          <p14:tracePt t="5876" x="5313363" y="473075"/>
          <p14:tracePt t="6059" x="5429250" y="561975"/>
          <p14:tracePt t="6076" x="5751513" y="857250"/>
          <p14:tracePt t="6093" x="6062663" y="1098550"/>
          <p14:tracePt t="6109" x="6340475" y="1268413"/>
          <p14:tracePt t="6126" x="6653213" y="1401763"/>
          <p14:tracePt t="6143" x="6929438" y="1465263"/>
          <p14:tracePt t="6160" x="7242175" y="1527175"/>
          <p14:tracePt t="6176" x="7500938" y="1581150"/>
          <p14:tracePt t="6193" x="7670800" y="1608138"/>
          <p14:tracePt t="6210" x="7796213" y="1616075"/>
          <p14:tracePt t="6226" x="7983538" y="1616075"/>
          <p14:tracePt t="6243" x="8143875" y="1616075"/>
          <p14:tracePt t="6259" x="8259763" y="1616075"/>
          <p14:tracePt t="6276" x="8296275" y="1633538"/>
          <p14:tracePt t="6293" x="8304213" y="1625600"/>
          <p14:tracePt t="6310" x="8348663" y="1562100"/>
          <p14:tracePt t="6326" x="8412163" y="1490663"/>
          <p14:tracePt t="6343" x="8420100" y="1473200"/>
          <p14:tracePt t="6420" x="8420100" y="1455738"/>
          <p14:tracePt t="6429" x="8420100" y="1438275"/>
          <p14:tracePt t="6532" x="8420100" y="1428750"/>
          <p14:tracePt t="6539" x="8420100" y="1411288"/>
          <p14:tracePt t="6547" x="8420100" y="1374775"/>
          <p14:tracePt t="6560" x="8412163" y="1347788"/>
          <p14:tracePt t="6576" x="8402638" y="1295400"/>
          <p14:tracePt t="6593" x="8375650" y="1223963"/>
          <p14:tracePt t="6609" x="8358188" y="1204913"/>
          <p14:tracePt t="6626" x="8358188" y="1187450"/>
          <p14:tracePt t="6643" x="8348663" y="1160463"/>
          <p14:tracePt t="6659" x="8259763" y="1089025"/>
          <p14:tracePt t="6676" x="8153400" y="1017588"/>
          <p14:tracePt t="6693" x="8045450" y="973138"/>
          <p14:tracePt t="6709" x="7983538" y="955675"/>
          <p14:tracePt t="6726" x="7939088" y="955675"/>
          <p14:tracePt t="6743" x="7858125" y="955675"/>
          <p14:tracePt t="6759" x="7697788" y="955675"/>
          <p14:tracePt t="6776" x="7473950" y="955675"/>
          <p14:tracePt t="6792" x="7224713" y="955675"/>
          <p14:tracePt t="6795" x="7108825" y="955675"/>
          <p14:tracePt t="6809" x="7010400" y="965200"/>
          <p14:tracePt t="6826" x="6840538" y="1009650"/>
          <p14:tracePt t="6842" x="6804025" y="1017588"/>
          <p14:tracePt t="6859" x="6732588" y="1062038"/>
          <p14:tracePt t="6876" x="6661150" y="1098550"/>
          <p14:tracePt t="6893" x="6554788" y="1169988"/>
          <p14:tracePt t="6909" x="6411913" y="1258888"/>
          <p14:tracePt t="6926" x="6269038" y="1374775"/>
          <p14:tracePt t="6943" x="6108700" y="1490663"/>
          <p14:tracePt t="6960" x="5983288" y="1581150"/>
          <p14:tracePt t="6976" x="5884863" y="1643063"/>
          <p14:tracePt t="6993" x="5776913" y="1704975"/>
          <p14:tracePt t="7010" x="5653088" y="1776413"/>
          <p14:tracePt t="7026" x="5473700" y="1884363"/>
          <p14:tracePt t="7043" x="5419725" y="1919288"/>
          <p14:tracePt t="7059" x="5251450" y="2017713"/>
          <p14:tracePt t="7076" x="5099050" y="2089150"/>
          <p14:tracePt t="7093" x="4884738" y="2125663"/>
          <p14:tracePt t="7109" x="4633913" y="2133600"/>
          <p14:tracePt t="7126" x="4330700" y="2125663"/>
          <p14:tracePt t="7143" x="4010025" y="2062163"/>
          <p14:tracePt t="7160" x="3633788" y="2000250"/>
          <p14:tracePt t="7176" x="3348038" y="1938338"/>
          <p14:tracePt t="7193" x="3108325" y="1911350"/>
          <p14:tracePt t="7209" x="2857500" y="1884363"/>
          <p14:tracePt t="7226" x="2455863" y="1874838"/>
          <p14:tracePt t="7243" x="2143125" y="1839913"/>
          <p14:tracePt t="7259" x="1847850" y="1839913"/>
          <p14:tracePt t="7276" x="1616075" y="1839913"/>
          <p14:tracePt t="7293" x="1401763" y="1839913"/>
          <p14:tracePt t="7310" x="1231900" y="1839913"/>
          <p14:tracePt t="7326" x="1143000" y="1857375"/>
          <p14:tracePt t="7343" x="1116013" y="1866900"/>
          <p14:tracePt t="7360" x="1098550" y="1874838"/>
          <p14:tracePt t="7376" x="1071563" y="1893888"/>
          <p14:tracePt t="7394" x="1027113" y="1901825"/>
          <p14:tracePt t="7410" x="1000125" y="1911350"/>
          <p14:tracePt t="7427" x="919163" y="1938338"/>
          <p14:tracePt t="7443" x="839788" y="1973263"/>
          <p14:tracePt t="7459" x="758825" y="2009775"/>
          <p14:tracePt t="7476" x="704850" y="2036763"/>
          <p14:tracePt t="7493" x="687388" y="2054225"/>
          <p14:tracePt t="7510" x="660400" y="2062163"/>
          <p14:tracePt t="7526" x="652463" y="2071688"/>
          <p14:tracePt t="7571" x="642938" y="2071688"/>
          <p14:tracePt t="7603" x="625475" y="2081213"/>
          <p14:tracePt t="7612" x="608013" y="2089150"/>
          <p14:tracePt t="7619" x="588963" y="2098675"/>
          <p14:tracePt t="7628" x="571500" y="2116138"/>
          <p14:tracePt t="7643" x="561975" y="2116138"/>
          <p14:tracePt t="7660" x="561975" y="2125663"/>
          <p14:tracePt t="8284" x="608013" y="2133600"/>
          <p14:tracePt t="8291" x="679450" y="2143125"/>
          <p14:tracePt t="8299" x="741363" y="2160588"/>
          <p14:tracePt t="8312" x="785813" y="2170113"/>
          <p14:tracePt t="8329" x="857250" y="2179638"/>
          <p14:tracePt t="8346" x="884238" y="2187575"/>
          <p14:tracePt t="8360" x="893763" y="2187575"/>
          <p14:tracePt t="8376" x="911225" y="2197100"/>
          <p14:tracePt t="8393" x="965200" y="2205038"/>
          <p14:tracePt t="8410" x="1071563" y="2241550"/>
          <p14:tracePt t="8427" x="1108075" y="2241550"/>
          <p14:tracePt t="8443" x="1116013" y="2251075"/>
          <p14:tracePt t="8459" x="1125538" y="2251075"/>
          <p14:tracePt t="8499" x="1133475" y="2251075"/>
          <p14:tracePt t="8523" x="1143000" y="2251075"/>
          <p14:tracePt t="8531" x="1152525" y="2259013"/>
          <p14:tracePt t="8547" x="1169988" y="2259013"/>
          <p14:tracePt t="8559" x="1187450" y="2259013"/>
          <p14:tracePt t="8576" x="1204913" y="2268538"/>
          <p14:tracePt t="8593" x="1223963" y="2268538"/>
          <p14:tracePt t="8610" x="1250950" y="2276475"/>
          <p14:tracePt t="8643" x="1276350" y="2286000"/>
          <p14:tracePt t="8659" x="1303338" y="2303463"/>
          <p14:tracePt t="8676" x="1312863" y="2303463"/>
          <p14:tracePt t="8693" x="1322388" y="2303463"/>
          <p14:tracePt t="8710" x="1330325" y="2303463"/>
          <p14:tracePt t="8726" x="1339850" y="2312988"/>
          <p14:tracePt t="8743" x="1384300" y="2322513"/>
          <p14:tracePt t="8760" x="1438275" y="2347913"/>
          <p14:tracePt t="8776" x="1482725" y="2366963"/>
          <p14:tracePt t="8793" x="1527175" y="2374900"/>
          <p14:tracePt t="8796" x="1536700" y="2374900"/>
          <p14:tracePt t="8810" x="1554163" y="2374900"/>
          <p14:tracePt t="8826" x="1562100" y="2374900"/>
          <p14:tracePt t="8860" x="1571625" y="2374900"/>
          <p14:tracePt t="8891" x="1581150" y="2374900"/>
          <p14:tracePt t="8915" x="1589088" y="2374900"/>
          <p14:tracePt t="8931" x="1608138" y="2374900"/>
          <p14:tracePt t="8955" x="1616075" y="2366963"/>
          <p14:tracePt t="8979" x="1625600" y="2366963"/>
          <p14:tracePt t="8987" x="1633538" y="2357438"/>
          <p14:tracePt t="9003" x="1643063" y="2357438"/>
          <p14:tracePt t="9012" x="1643063" y="2347913"/>
          <p14:tracePt t="9028" x="1652588" y="2347913"/>
          <p14:tracePt t="9043" x="1660525" y="2339975"/>
          <p14:tracePt t="9060" x="1660525" y="2330450"/>
          <p14:tracePt t="9076" x="1670050" y="2322513"/>
          <p14:tracePt t="9099" x="1670050" y="2303463"/>
          <p14:tracePt t="9110" x="1670050" y="2295525"/>
          <p14:tracePt t="9126" x="1670050" y="2276475"/>
          <p14:tracePt t="9143" x="1670050" y="2268538"/>
          <p14:tracePt t="9176" x="1670050" y="2251075"/>
          <p14:tracePt t="9193" x="1670050" y="2241550"/>
          <p14:tracePt t="9210" x="1660525" y="2214563"/>
          <p14:tracePt t="9227" x="1652588" y="2187575"/>
          <p14:tracePt t="9243" x="1643063" y="2152650"/>
          <p14:tracePt t="9259" x="1625600" y="2125663"/>
          <p14:tracePt t="9276" x="1616075" y="2098675"/>
          <p14:tracePt t="9293" x="1608138" y="2081213"/>
          <p14:tracePt t="9310" x="1581150" y="2062163"/>
          <p14:tracePt t="9326" x="1562100" y="2044700"/>
          <p14:tracePt t="9343" x="1544638" y="2044700"/>
          <p14:tracePt t="9360" x="1536700" y="2027238"/>
          <p14:tracePt t="9376" x="1517650" y="2017713"/>
          <p14:tracePt t="9393" x="1509713" y="2017713"/>
          <p14:tracePt t="9409" x="1500188" y="2009775"/>
          <p14:tracePt t="9426" x="1473200" y="2000250"/>
          <p14:tracePt t="9443" x="1446213" y="2000250"/>
          <p14:tracePt t="9459" x="1428750" y="1990725"/>
          <p14:tracePt t="9493" x="1419225" y="1990725"/>
          <p14:tracePt t="9510" x="1411288" y="1990725"/>
          <p14:tracePt t="9540" x="1401763" y="1990725"/>
          <p14:tracePt t="9572" x="1393825" y="1990725"/>
          <p14:tracePt t="9580" x="1384300" y="1990725"/>
          <p14:tracePt t="9587" x="1374775" y="1990725"/>
          <p14:tracePt t="9596" x="1357313" y="1990725"/>
          <p14:tracePt t="9610" x="1330325" y="1990725"/>
          <p14:tracePt t="9626" x="1322388" y="1990725"/>
          <p14:tracePt t="9643" x="1312863" y="1990725"/>
          <p14:tracePt t="9659" x="1285875" y="1990725"/>
          <p14:tracePt t="9677" x="1258888" y="1990725"/>
          <p14:tracePt t="9693" x="1241425" y="1990725"/>
          <p14:tracePt t="9710" x="1214438" y="1990725"/>
          <p14:tracePt t="9726" x="1179513" y="2009775"/>
          <p14:tracePt t="9743" x="1152525" y="2027238"/>
          <p14:tracePt t="9760" x="1133475" y="2044700"/>
          <p14:tracePt t="9776" x="1116013" y="2062163"/>
          <p14:tracePt t="9793" x="1098550" y="2098675"/>
          <p14:tracePt t="9810" x="1089025" y="2143125"/>
          <p14:tracePt t="9827" x="1081088" y="2187575"/>
          <p14:tracePt t="9843" x="1071563" y="2214563"/>
          <p14:tracePt t="9859" x="1071563" y="2232025"/>
          <p14:tracePt t="9899" x="1071563" y="2251075"/>
          <p14:tracePt t="9910" x="1071563" y="2276475"/>
          <p14:tracePt t="9926" x="1089025" y="2312988"/>
          <p14:tracePt t="9943" x="1098550" y="2357438"/>
          <p14:tracePt t="9960" x="1108075" y="2374900"/>
          <p14:tracePt t="9976" x="1133475" y="2401888"/>
          <p14:tracePt t="9993" x="1160463" y="2419350"/>
          <p14:tracePt t="10010" x="1204913" y="2446338"/>
          <p14:tracePt t="10026" x="1223963" y="2455863"/>
          <p14:tracePt t="10059" x="1241425" y="2473325"/>
          <p14:tracePt t="10076" x="1250950" y="2473325"/>
          <p14:tracePt t="10093" x="1258888" y="2482850"/>
          <p14:tracePt t="10110" x="1268413" y="2482850"/>
          <p14:tracePt t="10126" x="1285875" y="2482850"/>
          <p14:tracePt t="10143" x="1303338" y="2482850"/>
          <p14:tracePt t="10160" x="1312863" y="2482850"/>
          <p14:tracePt t="10193" x="1330325" y="2482850"/>
          <p14:tracePt t="10210" x="1347788" y="2482850"/>
          <p14:tracePt t="10226" x="1374775" y="2482850"/>
          <p14:tracePt t="10243" x="1438275" y="2482850"/>
          <p14:tracePt t="10260" x="1500188" y="2455863"/>
          <p14:tracePt t="10276" x="1517650" y="2446338"/>
          <p14:tracePt t="10293" x="1544638" y="2438400"/>
          <p14:tracePt t="10310" x="1562100" y="2419350"/>
          <p14:tracePt t="10326" x="1571625" y="2393950"/>
          <p14:tracePt t="10343" x="1581150" y="2374900"/>
          <p14:tracePt t="10360" x="1581150" y="2330450"/>
          <p14:tracePt t="10376" x="1581150" y="2303463"/>
          <p14:tracePt t="10393" x="1581150" y="2276475"/>
          <p14:tracePt t="10410" x="1581150" y="2214563"/>
          <p14:tracePt t="10426" x="1581150" y="2197100"/>
          <p14:tracePt t="10443" x="1536700" y="2133600"/>
          <p14:tracePt t="10459" x="1500188" y="2098675"/>
          <p14:tracePt t="10476" x="1482725" y="2081213"/>
          <p14:tracePt t="10493" x="1473200" y="2081213"/>
          <p14:tracePt t="10526" x="1465263" y="2081213"/>
          <p14:tracePt t="10543" x="1455738" y="2071688"/>
          <p14:tracePt t="10560" x="1446213" y="2071688"/>
          <p14:tracePt t="10576" x="1419225" y="2062163"/>
          <p14:tracePt t="10594" x="1393825" y="2062163"/>
          <p14:tracePt t="10609" x="1384300" y="2054225"/>
          <p14:tracePt t="10626" x="1374775" y="2054225"/>
          <p14:tracePt t="10643" x="1357313" y="2054225"/>
          <p14:tracePt t="10660" x="1330325" y="2044700"/>
          <p14:tracePt t="10676" x="1295400" y="2044700"/>
          <p14:tracePt t="10693" x="1258888" y="2044700"/>
          <p14:tracePt t="10710" x="1241425" y="2044700"/>
          <p14:tracePt t="10727" x="1231900" y="2044700"/>
          <p14:tracePt t="10795" x="1223963" y="2044700"/>
          <p14:tracePt t="11011" x="1241425" y="2081213"/>
          <p14:tracePt t="11019" x="1276350" y="2108200"/>
          <p14:tracePt t="11029" x="1303338" y="2133600"/>
          <p14:tracePt t="11043" x="1347788" y="2170113"/>
          <p14:tracePt t="11060" x="1384300" y="2187575"/>
          <p14:tracePt t="11076" x="1419225" y="2205038"/>
          <p14:tracePt t="11093" x="1428750" y="2224088"/>
          <p14:tracePt t="11109" x="1455738" y="2232025"/>
          <p14:tracePt t="11126" x="1527175" y="2259013"/>
          <p14:tracePt t="11143" x="1571625" y="2286000"/>
          <p14:tracePt t="11159" x="1581150" y="2295525"/>
          <p14:tracePt t="11176" x="1598613" y="2303463"/>
          <p14:tracePt t="11193" x="1633538" y="2312988"/>
          <p14:tracePt t="11210" x="1652588" y="2322513"/>
          <p14:tracePt t="11235" x="1679575" y="2330450"/>
          <p14:tracePt t="11243" x="1697038" y="2339975"/>
          <p14:tracePt t="11260" x="1731963" y="2347913"/>
          <p14:tracePt t="11276" x="1758950" y="2357438"/>
          <p14:tracePt t="11309" x="1768475" y="2357438"/>
          <p14:tracePt t="11326" x="1785938" y="2357438"/>
          <p14:tracePt t="11343" x="1812925" y="2357438"/>
          <p14:tracePt t="11346" x="1830388" y="2357438"/>
          <p14:tracePt t="11360" x="1847850" y="2357438"/>
          <p14:tracePt t="11376" x="1884363" y="2357438"/>
          <p14:tracePt t="11393" x="1911350" y="2357438"/>
          <p14:tracePt t="11410" x="1946275" y="2357438"/>
          <p14:tracePt t="11443" x="1973263" y="2357438"/>
          <p14:tracePt t="11460" x="1990725" y="2339975"/>
          <p14:tracePt t="11476" x="2017713" y="2322513"/>
          <p14:tracePt t="11493" x="2044700" y="2303463"/>
          <p14:tracePt t="11510" x="2062163" y="2276475"/>
          <p14:tracePt t="11526" x="2081213" y="2232025"/>
          <p14:tracePt t="11543" x="2098675" y="2187575"/>
          <p14:tracePt t="11560" x="2108200" y="2143125"/>
          <p14:tracePt t="11576" x="2108200" y="2098675"/>
          <p14:tracePt t="11593" x="2081213" y="1990725"/>
          <p14:tracePt t="11610" x="2027238" y="1928813"/>
          <p14:tracePt t="11626" x="2017713" y="1911350"/>
          <p14:tracePt t="11643" x="1973263" y="1874838"/>
          <p14:tracePt t="11660" x="1946275" y="1857375"/>
          <p14:tracePt t="11676" x="1911350" y="1839913"/>
          <p14:tracePt t="11693" x="1874838" y="1830388"/>
          <p14:tracePt t="11709" x="1839913" y="1822450"/>
          <p14:tracePt t="11743" x="1830388" y="1822450"/>
          <p14:tracePt t="11759" x="1822450" y="1822450"/>
          <p14:tracePt t="11776" x="1803400" y="1822450"/>
          <p14:tracePt t="11793" x="1785938" y="1822450"/>
          <p14:tracePt t="11809" x="1768475" y="1822450"/>
          <p14:tracePt t="11826" x="1704975" y="1847850"/>
          <p14:tracePt t="11842" x="1660525" y="1866900"/>
          <p14:tracePt t="11859" x="1625600" y="1884363"/>
          <p14:tracePt t="11876" x="1598613" y="1911350"/>
          <p14:tracePt t="11893" x="1581150" y="1928813"/>
          <p14:tracePt t="11909" x="1571625" y="1938338"/>
          <p14:tracePt t="11926" x="1562100" y="1946275"/>
          <p14:tracePt t="11942" x="1554163" y="1955800"/>
          <p14:tracePt t="11959" x="1544638" y="1965325"/>
          <p14:tracePt t="11976" x="1536700" y="1965325"/>
          <p14:tracePt t="11993" x="1517650" y="1973263"/>
          <p14:tracePt t="12010" x="1500188" y="1990725"/>
          <p14:tracePt t="12026" x="1482725" y="2009775"/>
          <p14:tracePt t="12042" x="1473200" y="2027238"/>
          <p14:tracePt t="12060" x="1446213" y="2062163"/>
          <p14:tracePt t="12076" x="1419225" y="2098675"/>
          <p14:tracePt t="12093" x="1401763" y="2143125"/>
          <p14:tracePt t="12109" x="1393825" y="2179638"/>
          <p14:tracePt t="12126" x="1374775" y="2205038"/>
          <p14:tracePt t="12143" x="1366838" y="2232025"/>
          <p14:tracePt t="12160" x="1357313" y="2241550"/>
          <p14:tracePt t="12176" x="1357313" y="2251075"/>
          <p14:tracePt t="12193" x="1357313" y="2259013"/>
          <p14:tracePt t="12210" x="1347788" y="2276475"/>
          <p14:tracePt t="12226" x="1330325" y="2322513"/>
          <p14:tracePt t="12243" x="1322388" y="2347913"/>
          <p14:tracePt t="12259" x="1303338" y="2374900"/>
          <p14:tracePt t="12276" x="1303338" y="2411413"/>
          <p14:tracePt t="12293" x="1303338" y="2446338"/>
          <p14:tracePt t="12309" x="1303338" y="2465388"/>
          <p14:tracePt t="12326" x="1303338" y="2500313"/>
          <p14:tracePt t="12343" x="1303338" y="2527300"/>
          <p14:tracePt t="12359" x="1312863" y="2581275"/>
          <p14:tracePt t="12376" x="1322388" y="2616200"/>
          <p14:tracePt t="12393" x="1339850" y="2643188"/>
          <p14:tracePt t="12409" x="1366838" y="2670175"/>
          <p14:tracePt t="12426" x="1419225" y="2697163"/>
          <p14:tracePt t="12443" x="1455738" y="2714625"/>
          <p14:tracePt t="12459" x="1465263" y="2714625"/>
          <p14:tracePt t="12476" x="1482725" y="2714625"/>
          <p14:tracePt t="12493" x="1544638" y="2714625"/>
          <p14:tracePt t="12509" x="1616075" y="2714625"/>
          <p14:tracePt t="12526" x="1660525" y="2714625"/>
          <p14:tracePt t="12543" x="1697038" y="2714625"/>
          <p14:tracePt t="12559" x="1758950" y="2714625"/>
          <p14:tracePt t="12576" x="1839913" y="2705100"/>
          <p14:tracePt t="12593" x="1893888" y="2687638"/>
          <p14:tracePt t="12610" x="1965325" y="2660650"/>
          <p14:tracePt t="12626" x="1990725" y="2652713"/>
          <p14:tracePt t="12643" x="2000250" y="2643188"/>
          <p14:tracePt t="12660" x="2036763" y="2608263"/>
          <p14:tracePt t="12676" x="2062163" y="2562225"/>
          <p14:tracePt t="12693" x="2081213" y="2536825"/>
          <p14:tracePt t="12710" x="2081213" y="2527300"/>
          <p14:tracePt t="12795" x="2081213" y="2517775"/>
          <p14:tracePt t="12859" x="2081213" y="2509838"/>
          <p14:tracePt t="13115" x="2081213" y="2500313"/>
          <p14:tracePt t="16115" x="2081213" y="2490788"/>
          <p14:tracePt t="16123" x="2170113" y="2517775"/>
          <p14:tracePt t="16130" x="2660650" y="2652713"/>
          <p14:tracePt t="16143" x="3527425" y="2874963"/>
          <p14:tracePt t="16160" x="5062538" y="3286125"/>
          <p14:tracePt t="16177" x="6303963" y="3581400"/>
          <p14:tracePt t="16194" x="6456363" y="3598863"/>
          <p14:tracePt t="16209" x="6465888" y="3598863"/>
          <p14:tracePt t="16226" x="6491288" y="3598863"/>
          <p14:tracePt t="16243" x="6510338" y="3581400"/>
          <p14:tracePt t="16260" x="6510338" y="3562350"/>
          <p14:tracePt t="16276" x="6510338" y="3517900"/>
          <p14:tracePt t="16293" x="6510338" y="3384550"/>
          <p14:tracePt t="16310" x="6456363" y="3152775"/>
          <p14:tracePt t="16326" x="6384925" y="2911475"/>
          <p14:tracePt t="16343" x="6276975" y="2732088"/>
          <p14:tracePt t="16360" x="6161088" y="2562225"/>
          <p14:tracePt t="16377" x="5956300" y="2330450"/>
          <p14:tracePt t="16393" x="5803900" y="2214563"/>
          <p14:tracePt t="16410" x="5751513" y="2187575"/>
          <p14:tracePt t="16412" x="5732463" y="2179638"/>
          <p14:tracePt t="16426" x="5715000" y="2170113"/>
          <p14:tracePt t="16443" x="5705475" y="2170113"/>
          <p14:tracePt t="16460" x="5688013" y="2170113"/>
          <p14:tracePt t="16476" x="5680075" y="2170113"/>
          <p14:tracePt t="16493" x="5616575" y="2160588"/>
          <p14:tracePt t="16510" x="5446713" y="2089150"/>
          <p14:tracePt t="16526" x="5180013" y="2017713"/>
          <p14:tracePt t="16543" x="4938713" y="1982788"/>
          <p14:tracePt t="16560" x="4724400" y="1973263"/>
          <p14:tracePt t="16576" x="4510088" y="1973263"/>
          <p14:tracePt t="16593" x="4187825" y="2009775"/>
          <p14:tracePt t="16609" x="4116388" y="2027238"/>
          <p14:tracePt t="16626" x="4054475" y="2036763"/>
          <p14:tracePt t="16643" x="4044950" y="2036763"/>
          <p14:tracePt t="16659" x="4044950" y="2044700"/>
          <p14:tracePt t="16676" x="4044950" y="2054225"/>
          <p14:tracePt t="16693" x="4044950" y="2081213"/>
          <p14:tracePt t="16709" x="4054475" y="2108200"/>
          <p14:tracePt t="16726" x="4054475" y="2125663"/>
          <p14:tracePt t="16742" x="4027488" y="2143125"/>
          <p14:tracePt t="16759" x="4010025" y="2152650"/>
          <p14:tracePt t="16777" x="3990975" y="2170113"/>
          <p14:tracePt t="16793" x="3965575" y="2170113"/>
          <p14:tracePt t="16809" x="3929063" y="2170113"/>
          <p14:tracePt t="16826" x="3857625" y="2170113"/>
          <p14:tracePt t="16843" x="3768725" y="2170113"/>
          <p14:tracePt t="16859" x="3697288" y="2170113"/>
          <p14:tracePt t="16876" x="3608388" y="2170113"/>
          <p14:tracePt t="16893" x="3500438" y="2170113"/>
          <p14:tracePt t="16910" x="3465513" y="2170113"/>
          <p14:tracePt t="16913" x="3455988" y="2170113"/>
          <p14:tracePt t="16926" x="3446463" y="2170113"/>
          <p14:tracePt t="16943" x="3429000" y="2170113"/>
          <p14:tracePt t="16960" x="3384550" y="2170113"/>
          <p14:tracePt t="16977" x="3357563" y="2160588"/>
          <p14:tracePt t="16993" x="3322638" y="2170113"/>
          <p14:tracePt t="17010" x="3303588" y="2197100"/>
          <p14:tracePt t="17026" x="3268663" y="2224088"/>
          <p14:tracePt t="17043" x="3241675" y="2241550"/>
          <p14:tracePt t="17060" x="3214688" y="2286000"/>
          <p14:tracePt t="17077" x="3187700" y="2322513"/>
          <p14:tracePt t="17093" x="3160713" y="2347913"/>
          <p14:tracePt t="17110" x="3152775" y="2347913"/>
          <p14:tracePt t="17126" x="3143250" y="2357438"/>
          <p14:tracePt t="17143" x="3133725" y="2357438"/>
          <p14:tracePt t="17218" x="3125788" y="2357438"/>
          <p14:tracePt t="17235" x="3125788" y="2347913"/>
          <p14:tracePt t="17242" x="3125788" y="2330450"/>
          <p14:tracePt t="17251" x="3125788" y="2322513"/>
          <p14:tracePt t="17259" x="3143250" y="2312988"/>
          <p14:tracePt t="17276" x="3160713" y="2303463"/>
          <p14:tracePt t="17293" x="3205163" y="2286000"/>
          <p14:tracePt t="17310" x="3276600" y="2286000"/>
          <p14:tracePt t="17326" x="3367088" y="2286000"/>
          <p14:tracePt t="17343" x="3438525" y="2286000"/>
          <p14:tracePt t="17360" x="3490913" y="2286000"/>
          <p14:tracePt t="17377" x="3509963" y="2295525"/>
          <p14:tracePt t="17393" x="3527425" y="2295525"/>
          <p14:tracePt t="17409" x="3527425" y="2303463"/>
          <p14:tracePt t="17426" x="3536950" y="2312988"/>
          <p14:tracePt t="17458" x="3544888" y="2322513"/>
          <p14:tracePt t="17482" x="3554413" y="2330450"/>
          <p14:tracePt t="17498" x="3562350" y="2347913"/>
          <p14:tracePt t="17506" x="3581400" y="2357438"/>
          <p14:tracePt t="17514" x="3598863" y="2374900"/>
          <p14:tracePt t="17526" x="3625850" y="2374900"/>
          <p14:tracePt t="17543" x="3670300" y="2401888"/>
          <p14:tracePt t="17559" x="3687763" y="2411413"/>
          <p14:tracePt t="17576" x="3705225" y="2419350"/>
          <p14:tracePt t="17592" x="3724275" y="2428875"/>
          <p14:tracePt t="17618" x="3724275" y="2438400"/>
          <p14:tracePt t="17626" x="3724275" y="2446338"/>
          <p14:tracePt t="17745" x="3724275" y="2438400"/>
          <p14:tracePt t="17753" x="3724275" y="2428875"/>
          <p14:tracePt t="17762" x="3714750" y="2419350"/>
          <p14:tracePt t="17776" x="3705225" y="2401888"/>
          <p14:tracePt t="17793" x="3697288" y="2393950"/>
          <p14:tracePt t="17826" x="3697288" y="2384425"/>
          <p14:tracePt t="17850" x="3687763" y="2384425"/>
          <p14:tracePt t="17860" x="3687763" y="2374900"/>
          <p14:tracePt t="17876" x="3670300" y="2374900"/>
          <p14:tracePt t="17893" x="3660775" y="2366963"/>
          <p14:tracePt t="18041" x="3660775" y="2357438"/>
          <p14:tracePt t="18049" x="3660775" y="2347913"/>
          <p14:tracePt t="18059" x="3652838" y="2322513"/>
          <p14:tracePt t="18076" x="3633788" y="2276475"/>
          <p14:tracePt t="18093" x="3633788" y="2251075"/>
          <p14:tracePt t="18109" x="3608388" y="2187575"/>
          <p14:tracePt t="18126" x="3589338" y="2143125"/>
          <p14:tracePt t="18142" x="3581400" y="2125663"/>
          <p14:tracePt t="18241" x="3581400" y="2143125"/>
          <p14:tracePt t="18249" x="3581400" y="2179638"/>
          <p14:tracePt t="18260" x="3581400" y="2214563"/>
          <p14:tracePt t="18276" x="3581400" y="2276475"/>
          <p14:tracePt t="18293" x="3581400" y="2347913"/>
          <p14:tracePt t="18310" x="3598863" y="2384425"/>
          <p14:tracePt t="18326" x="3625850" y="2411413"/>
          <p14:tracePt t="18343" x="3643313" y="2419350"/>
          <p14:tracePt t="18360" x="3652838" y="2419350"/>
          <p14:tracePt t="18377" x="3687763" y="2419350"/>
          <p14:tracePt t="18393" x="3732213" y="2411413"/>
          <p14:tracePt t="18411" x="3776663" y="2401888"/>
          <p14:tracePt t="18426" x="3803650" y="2384425"/>
          <p14:tracePt t="18443" x="3822700" y="2366963"/>
          <p14:tracePt t="18460" x="3830638" y="2322513"/>
          <p14:tracePt t="18476" x="3840163" y="2259013"/>
          <p14:tracePt t="18493" x="3848100" y="2232025"/>
          <p14:tracePt t="18509" x="3848100" y="2197100"/>
          <p14:tracePt t="18526" x="3848100" y="2187575"/>
          <p14:tracePt t="18560" x="3848100" y="2179638"/>
          <p14:tracePt t="18595" x="3857625" y="2179638"/>
          <p14:tracePt t="18611" x="3875088" y="2187575"/>
          <p14:tracePt t="18618" x="3875088" y="2197100"/>
          <p14:tracePt t="18627" x="3894138" y="2214563"/>
          <p14:tracePt t="18643" x="3929063" y="2251075"/>
          <p14:tracePt t="18660" x="3965575" y="2295525"/>
          <p14:tracePt t="18676" x="4010025" y="2330450"/>
          <p14:tracePt t="18693" x="4044950" y="2357438"/>
          <p14:tracePt t="18710" x="4098925" y="2384425"/>
          <p14:tracePt t="18726" x="4125913" y="2393950"/>
          <p14:tracePt t="18743" x="4143375" y="2401888"/>
          <p14:tracePt t="18802" x="4143375" y="2393950"/>
          <p14:tracePt t="18810" x="4143375" y="2366963"/>
          <p14:tracePt t="18818" x="4125913" y="2330450"/>
          <p14:tracePt t="18827" x="4108450" y="2303463"/>
          <p14:tracePt t="18843" x="4108450" y="2268538"/>
          <p14:tracePt t="18859" x="4108450" y="2187575"/>
          <p14:tracePt t="18876" x="4133850" y="2089150"/>
          <p14:tracePt t="18892" x="4224338" y="2017713"/>
          <p14:tracePt t="18909" x="4367213" y="1965325"/>
          <p14:tracePt t="18926" x="4537075" y="1928813"/>
          <p14:tracePt t="18929" x="4608513" y="1919288"/>
          <p14:tracePt t="18943" x="4679950" y="1919288"/>
          <p14:tracePt t="18959" x="4813300" y="1928813"/>
          <p14:tracePt t="18976" x="4840288" y="1938338"/>
          <p14:tracePt t="18993" x="4830763" y="1955800"/>
          <p14:tracePt t="19009" x="4679950" y="2044700"/>
          <p14:tracePt t="19026" x="4340225" y="2152650"/>
          <p14:tracePt t="19043" x="3956050" y="2251075"/>
          <p14:tracePt t="19060" x="3527425" y="2330450"/>
          <p14:tracePt t="19076" x="2990850" y="2419350"/>
          <p14:tracePt t="19093" x="2581275" y="2455863"/>
          <p14:tracePt t="19110" x="2330450" y="2455863"/>
          <p14:tracePt t="19126" x="2152650" y="2428875"/>
          <p14:tracePt t="19143" x="1982788" y="2366963"/>
          <p14:tracePt t="19160" x="1839913" y="2312988"/>
          <p14:tracePt t="19177" x="1616075" y="2232025"/>
          <p14:tracePt t="19193" x="1490663" y="2205038"/>
          <p14:tracePt t="19209" x="1401763" y="2197100"/>
          <p14:tracePt t="19226" x="1330325" y="2197100"/>
          <p14:tracePt t="19243" x="1303338" y="2224088"/>
          <p14:tracePt t="19259" x="1285875" y="2268538"/>
          <p14:tracePt t="19276" x="1231900" y="2374900"/>
          <p14:tracePt t="19293" x="1143000" y="2527300"/>
          <p14:tracePt t="19309" x="1036638" y="2670175"/>
          <p14:tracePt t="19326" x="973138" y="2751138"/>
          <p14:tracePt t="19343" x="893763" y="2795588"/>
          <p14:tracePt t="19360" x="750888" y="2830513"/>
          <p14:tracePt t="19377" x="588963" y="2813050"/>
          <p14:tracePt t="19393" x="517525" y="2768600"/>
          <p14:tracePt t="19409" x="490538" y="2724150"/>
          <p14:tracePt t="19426" x="482600" y="2670175"/>
          <p14:tracePt t="19443" x="509588" y="2589213"/>
          <p14:tracePt t="19460" x="561975" y="2544763"/>
          <p14:tracePt t="19476" x="625475" y="2536825"/>
          <p14:tracePt t="19493" x="741363" y="2571750"/>
          <p14:tracePt t="19510" x="847725" y="2705100"/>
          <p14:tracePt t="19526" x="919163" y="2919413"/>
          <p14:tracePt t="19543" x="928688" y="3224213"/>
          <p14:tracePt t="19560" x="884238" y="3473450"/>
          <p14:tracePt t="19577" x="776288" y="3633788"/>
          <p14:tracePt t="19593" x="741363" y="3633788"/>
          <p14:tracePt t="19609" x="723900" y="3571875"/>
          <p14:tracePt t="19626" x="723900" y="3455988"/>
          <p14:tracePt t="19643" x="758825" y="3322638"/>
          <p14:tracePt t="19660" x="812800" y="3205163"/>
          <p14:tracePt t="19676" x="857250" y="3133725"/>
          <p14:tracePt t="19693" x="911225" y="3108325"/>
          <p14:tracePt t="19710" x="982663" y="3081338"/>
          <p14:tracePt t="19726" x="1044575" y="3081338"/>
          <p14:tracePt t="19743" x="1098550" y="3089275"/>
          <p14:tracePt t="19760" x="1125538" y="3116263"/>
          <p14:tracePt t="19777" x="1196975" y="3205163"/>
          <p14:tracePt t="19793" x="1250950" y="3286125"/>
          <p14:tracePt t="19809" x="1285875" y="3367088"/>
          <p14:tracePt t="19826" x="1295400" y="3411538"/>
          <p14:tracePt t="19843" x="1303338" y="3446463"/>
          <p14:tracePt t="19860" x="1312863" y="3482975"/>
          <p14:tracePt t="19876" x="1312863" y="3490913"/>
          <p14:tracePt t="19893" x="1312863" y="3509963"/>
          <p14:tracePt t="20986" x="1322388" y="3517900"/>
          <p14:tracePt t="21002" x="1366838" y="3527425"/>
          <p14:tracePt t="21010" x="1428750" y="3536950"/>
          <p14:tracePt t="21017" x="1500188" y="3544888"/>
          <p14:tracePt t="21026" x="1562100" y="3554413"/>
          <p14:tracePt t="21043" x="1741488" y="3554413"/>
          <p14:tracePt t="21059" x="1973263" y="3554413"/>
          <p14:tracePt t="21076" x="2205038" y="3500438"/>
          <p14:tracePt t="21092" x="2482850" y="3367088"/>
          <p14:tracePt t="21109" x="2803525" y="3116263"/>
          <p14:tracePt t="21126" x="3098800" y="2847975"/>
          <p14:tracePt t="21143" x="3251200" y="2670175"/>
          <p14:tracePt t="21159" x="3330575" y="2536825"/>
          <p14:tracePt t="21176" x="3357563" y="2401888"/>
          <p14:tracePt t="21192" x="3357563" y="2339975"/>
          <p14:tracePt t="21209" x="3259138" y="2160588"/>
          <p14:tracePt t="21226" x="3197225" y="2108200"/>
          <p14:tracePt t="21243" x="3152775" y="2081213"/>
          <p14:tracePt t="21260" x="3143250" y="2071688"/>
          <p14:tracePt t="21346" x="3125788" y="2071688"/>
          <p14:tracePt t="21354" x="3081338" y="2081213"/>
          <p14:tracePt t="21362" x="3044825" y="2108200"/>
          <p14:tracePt t="21377" x="2990850" y="2152650"/>
          <p14:tracePt t="21393" x="2973388" y="2179638"/>
          <p14:tracePt t="21410" x="2919413" y="2268538"/>
          <p14:tracePt t="21426" x="2884488" y="2312988"/>
          <p14:tracePt t="21443" x="2840038" y="2393950"/>
          <p14:tracePt t="21460" x="2786063" y="2473325"/>
          <p14:tracePt t="21476" x="2759075" y="2527300"/>
          <p14:tracePt t="21493" x="2732088" y="2589213"/>
          <p14:tracePt t="21510" x="2714625" y="2625725"/>
          <p14:tracePt t="21526" x="2697163" y="2679700"/>
          <p14:tracePt t="21543" x="2660650" y="2751138"/>
          <p14:tracePt t="21560" x="2608263" y="2847975"/>
          <p14:tracePt t="21577" x="2581275" y="2884488"/>
          <p14:tracePt t="21593" x="2554288" y="2928938"/>
          <p14:tracePt t="21609" x="2527300" y="2965450"/>
          <p14:tracePt t="21626" x="2482850" y="3017838"/>
          <p14:tracePt t="21643" x="2384425" y="3071813"/>
          <p14:tracePt t="21659" x="2259013" y="3108325"/>
          <p14:tracePt t="21676" x="2170113" y="3125788"/>
          <p14:tracePt t="21693" x="2098675" y="3125788"/>
          <p14:tracePt t="21710" x="1946275" y="3116263"/>
          <p14:tracePt t="21726" x="1812925" y="3089275"/>
          <p14:tracePt t="21743" x="1687513" y="3071813"/>
          <p14:tracePt t="21760" x="1517650" y="3036888"/>
          <p14:tracePt t="21777" x="1196975" y="2973388"/>
          <p14:tracePt t="21793" x="990600" y="2928938"/>
          <p14:tracePt t="21809" x="830263" y="2867025"/>
          <p14:tracePt t="21826" x="704850" y="2830513"/>
          <p14:tracePt t="21843" x="615950" y="2803525"/>
          <p14:tracePt t="21860" x="554038" y="2776538"/>
          <p14:tracePt t="21877" x="490538" y="2759075"/>
          <p14:tracePt t="21893" x="438150" y="2751138"/>
          <p14:tracePt t="21910" x="401638" y="2751138"/>
          <p14:tracePt t="21926" x="366713" y="2751138"/>
          <p14:tracePt t="21943" x="322263" y="2751138"/>
          <p14:tracePt t="21963" x="303213" y="2751138"/>
          <p14:tracePt t="21976" x="250825" y="2768600"/>
          <p14:tracePt t="21992" x="196850" y="2776538"/>
          <p14:tracePt t="22009" x="187325" y="2786063"/>
          <p14:tracePt t="22153" x="187325" y="2795588"/>
          <p14:tracePt t="22162" x="204788" y="2803525"/>
          <p14:tracePt t="22169" x="241300" y="2803525"/>
          <p14:tracePt t="22178" x="268288" y="2813050"/>
          <p14:tracePt t="22193" x="322263" y="2830513"/>
          <p14:tracePt t="22209" x="374650" y="2840038"/>
          <p14:tracePt t="22226" x="438150" y="2840038"/>
          <p14:tracePt t="22243" x="473075" y="2840038"/>
          <p14:tracePt t="22260" x="500063" y="2840038"/>
          <p14:tracePt t="22276" x="544513" y="2840038"/>
          <p14:tracePt t="22293" x="615950" y="2840038"/>
          <p14:tracePt t="22310" x="679450" y="2840038"/>
          <p14:tracePt t="22326" x="741363" y="2840038"/>
          <p14:tracePt t="22343" x="839788" y="2840038"/>
          <p14:tracePt t="22359" x="938213" y="2840038"/>
          <p14:tracePt t="22377" x="1071563" y="2840038"/>
          <p14:tracePt t="22393" x="1179513" y="2840038"/>
          <p14:tracePt t="22409" x="1312863" y="2840038"/>
          <p14:tracePt t="22426" x="1465263" y="2847975"/>
          <p14:tracePt t="22443" x="1633538" y="2847975"/>
          <p14:tracePt t="22460" x="1822450" y="2847975"/>
          <p14:tracePt t="22477" x="2000250" y="2874963"/>
          <p14:tracePt t="22493" x="2133600" y="2884488"/>
          <p14:tracePt t="22510" x="2241550" y="2901950"/>
          <p14:tracePt t="22526" x="2374900" y="2919413"/>
          <p14:tracePt t="22543" x="2527300" y="2938463"/>
          <p14:tracePt t="22560" x="2679700" y="2938463"/>
          <p14:tracePt t="22577" x="2724150" y="2938463"/>
          <p14:tracePt t="22593" x="2741613" y="2938463"/>
          <p14:tracePt t="22874" x="2751138" y="2938463"/>
          <p14:tracePt t="22881" x="2732088" y="2894013"/>
          <p14:tracePt t="22893" x="2697163" y="2813050"/>
          <p14:tracePt t="22910" x="2536825" y="2643188"/>
          <p14:tracePt t="22926" x="2339975" y="2509838"/>
          <p14:tracePt t="22943" x="2152650" y="2393950"/>
          <p14:tracePt t="22961" x="1893888" y="2232025"/>
          <p14:tracePt t="22977" x="1697038" y="2179638"/>
          <p14:tracePt t="22993" x="1509713" y="2152650"/>
          <p14:tracePt t="23009" x="1303338" y="2133600"/>
          <p14:tracePt t="23026" x="1054100" y="2170113"/>
          <p14:tracePt t="23043" x="822325" y="2224088"/>
          <p14:tracePt t="23060" x="615950" y="2286000"/>
          <p14:tracePt t="23076" x="428625" y="2374900"/>
          <p14:tracePt t="23093" x="330200" y="2465388"/>
          <p14:tracePt t="23110" x="268288" y="2581275"/>
          <p14:tracePt t="23126" x="231775" y="2679700"/>
          <p14:tracePt t="23143" x="231775" y="2751138"/>
          <p14:tracePt t="23160" x="322263" y="2867025"/>
          <p14:tracePt t="23176" x="419100" y="2938463"/>
          <p14:tracePt t="23193" x="527050" y="3000375"/>
          <p14:tracePt t="23209" x="598488" y="3054350"/>
          <p14:tracePt t="23226" x="652463" y="3098800"/>
          <p14:tracePt t="23249" x="785813" y="3179763"/>
          <p14:tracePt t="23260" x="830263" y="3205163"/>
          <p14:tracePt t="23276" x="946150" y="3268663"/>
          <p14:tracePt t="23293" x="1062038" y="3322638"/>
          <p14:tracePt t="23310" x="1160463" y="3357563"/>
          <p14:tracePt t="23326" x="1187450" y="3375025"/>
          <p14:tracePt t="23343" x="1204913" y="3375025"/>
          <p14:tracePt t="23410" x="1214438" y="3375025"/>
          <p14:tracePt t="23825" x="1223963" y="3375025"/>
          <p14:tracePt t="23833" x="1258888" y="3394075"/>
          <p14:tracePt t="23843" x="1312863" y="3411538"/>
          <p14:tracePt t="23859" x="1446213" y="3455988"/>
          <p14:tracePt t="23876" x="1633538" y="3500438"/>
          <p14:tracePt t="23893" x="1822450" y="3536950"/>
          <p14:tracePt t="23909" x="1965325" y="3562350"/>
          <p14:tracePt t="23926" x="2054225" y="3589338"/>
          <p14:tracePt t="23943" x="2071688" y="3589338"/>
          <p14:tracePt t="23960" x="2081213" y="3589338"/>
          <p14:tracePt t="24825" x="2098675" y="3581400"/>
          <p14:tracePt t="24833" x="2108200" y="3562350"/>
          <p14:tracePt t="24843" x="2116138" y="3554413"/>
          <p14:tracePt t="24860" x="2125663" y="3527425"/>
          <p14:tracePt t="24876" x="2125663" y="3517900"/>
          <p14:tracePt t="24893" x="2133600" y="3490913"/>
          <p14:tracePt t="24909" x="2133600" y="3482975"/>
          <p14:tracePt t="25443" x="2125663" y="3446463"/>
          <p14:tracePt t="25449" x="2098675" y="3394075"/>
          <p14:tracePt t="25460" x="2081213" y="3357563"/>
          <p14:tracePt t="25476" x="2062163" y="3313113"/>
          <p14:tracePt t="25493" x="2054225" y="3286125"/>
          <p14:tracePt t="25496" x="2036763" y="3286125"/>
          <p14:tracePt t="25510" x="2027238" y="3268663"/>
          <p14:tracePt t="25526" x="2017713" y="3251200"/>
          <p14:tracePt t="25542" x="2009775" y="3241675"/>
          <p14:tracePt t="25560" x="1982788" y="3205163"/>
          <p14:tracePt t="25576" x="1973263" y="3197225"/>
          <p14:tracePt t="25617" x="1973263" y="3187700"/>
          <p14:tracePt t="25626" x="1965325" y="3179763"/>
          <p14:tracePt t="25643" x="1938338" y="3152775"/>
          <p14:tracePt t="25660" x="1893888" y="3133725"/>
          <p14:tracePt t="25676" x="1884363" y="3116263"/>
          <p14:tracePt t="25693" x="1847850" y="3098800"/>
          <p14:tracePt t="25710" x="1785938" y="3071813"/>
          <p14:tracePt t="25726" x="1758950" y="3062288"/>
          <p14:tracePt t="25743" x="1741488" y="3054350"/>
          <p14:tracePt t="25760" x="1697038" y="3027363"/>
          <p14:tracePt t="25776" x="1670050" y="3017838"/>
          <p14:tracePt t="25793" x="1625600" y="3009900"/>
          <p14:tracePt t="25810" x="1598613" y="2990850"/>
          <p14:tracePt t="25826" x="1581150" y="2982913"/>
          <p14:tracePt t="25843" x="1544638" y="2973388"/>
          <p14:tracePt t="25860" x="1465263" y="2946400"/>
          <p14:tracePt t="25876" x="1411288" y="2919413"/>
          <p14:tracePt t="25893" x="1366838" y="2901950"/>
          <p14:tracePt t="25910" x="1312863" y="2884488"/>
          <p14:tracePt t="25926" x="1214438" y="2857500"/>
          <p14:tracePt t="25943" x="1133475" y="2830513"/>
          <p14:tracePt t="25960" x="1062038" y="2822575"/>
          <p14:tracePt t="25976" x="1044575" y="2813050"/>
          <p14:tracePt t="25993" x="1017588" y="2803525"/>
          <p14:tracePt t="26009" x="1009650" y="2803525"/>
          <p14:tracePt t="26033" x="990600" y="2803525"/>
          <p14:tracePt t="26043" x="973138" y="2803525"/>
          <p14:tracePt t="26060" x="911225" y="2776538"/>
          <p14:tracePt t="26076" x="839788" y="2741613"/>
          <p14:tracePt t="26093" x="768350" y="2705100"/>
          <p14:tracePt t="26110" x="704850" y="2679700"/>
          <p14:tracePt t="26126" x="687388" y="2660650"/>
          <p14:tracePt t="26143" x="669925" y="2652713"/>
          <p14:tracePt t="26160" x="571500" y="2581275"/>
          <p14:tracePt t="26176" x="517525" y="2536825"/>
          <p14:tracePt t="26193" x="500063" y="2500313"/>
          <p14:tracePt t="26210" x="482600" y="2465388"/>
          <p14:tracePt t="26226" x="482600" y="2446338"/>
          <p14:tracePt t="26243" x="482600" y="2438400"/>
          <p14:tracePt t="26260" x="482600" y="2428875"/>
          <p14:tracePt t="26276" x="490538" y="2374900"/>
          <p14:tracePt t="26293" x="509588" y="2357438"/>
          <p14:tracePt t="26401" x="500063" y="2357438"/>
          <p14:tracePt t="26409" x="482600" y="2374900"/>
          <p14:tracePt t="26417" x="438150" y="2411413"/>
          <p14:tracePt t="26426" x="393700" y="2446338"/>
          <p14:tracePt t="26443" x="312738" y="2500313"/>
          <p14:tracePt t="26459" x="241300" y="2544763"/>
          <p14:tracePt t="26476" x="196850" y="2562225"/>
          <p14:tracePt t="26493" x="187325" y="2571750"/>
          <p14:tracePt t="26527" x="196850" y="2581275"/>
          <p14:tracePt t="26544" x="330200" y="2625725"/>
          <p14:tracePt t="26560" x="490538" y="2687638"/>
          <p14:tracePt t="26576" x="598488" y="2741613"/>
          <p14:tracePt t="26593" x="714375" y="2776538"/>
          <p14:tracePt t="26609" x="839788" y="2822575"/>
          <p14:tracePt t="26626" x="893763" y="2847975"/>
          <p14:tracePt t="26642" x="901700" y="2857500"/>
          <p14:tracePt t="26659" x="911225" y="2867025"/>
          <p14:tracePt t="26676" x="911225" y="2894013"/>
          <p14:tracePt t="26692" x="884238" y="2928938"/>
          <p14:tracePt t="26710" x="847725" y="2965450"/>
          <p14:tracePt t="26726" x="803275" y="2982913"/>
          <p14:tracePt t="26744" x="723900" y="3027363"/>
          <p14:tracePt t="26760" x="679450" y="3044825"/>
          <p14:tracePt t="26776" x="660400" y="3054350"/>
          <p14:tracePt t="26792" x="652463" y="3062288"/>
          <p14:tracePt t="26810" x="642938" y="3071813"/>
          <p14:tracePt t="26826" x="633413" y="3098800"/>
          <p14:tracePt t="26843" x="633413" y="3125788"/>
          <p14:tracePt t="26859" x="625475" y="3179763"/>
          <p14:tracePt t="26876" x="625475" y="3205163"/>
          <p14:tracePt t="26893" x="608013" y="3241675"/>
          <p14:tracePt t="26910" x="608013" y="3259138"/>
          <p14:tracePt t="26927" x="598488" y="3286125"/>
          <p14:tracePt t="26944" x="581025" y="3322638"/>
          <p14:tracePt t="26960" x="561975" y="3330575"/>
          <p14:tracePt t="26976" x="536575" y="3340100"/>
          <p14:tracePt t="26993" x="455613" y="3340100"/>
          <p14:tracePt t="27010" x="357188" y="3340100"/>
          <p14:tracePt t="27027" x="312738" y="3340100"/>
          <p14:tracePt t="27043" x="276225" y="3340100"/>
          <p14:tracePt t="27060" x="250825" y="3313113"/>
          <p14:tracePt t="27076" x="223838" y="3251200"/>
          <p14:tracePt t="27093" x="214313" y="3197225"/>
          <p14:tracePt t="27109" x="223838" y="3089275"/>
          <p14:tracePt t="27126" x="258763" y="3009900"/>
          <p14:tracePt t="27143" x="295275" y="2955925"/>
          <p14:tracePt t="27160" x="322263" y="2928938"/>
          <p14:tracePt t="27176" x="330200" y="2919413"/>
          <p14:tracePt t="27193" x="401638" y="2911475"/>
          <p14:tracePt t="27210" x="482600" y="2911475"/>
          <p14:tracePt t="27226" x="625475" y="2938463"/>
          <p14:tracePt t="27243" x="723900" y="2982913"/>
          <p14:tracePt t="27260" x="785813" y="3027363"/>
          <p14:tracePt t="27276" x="830263" y="3089275"/>
          <p14:tracePt t="27293" x="847725" y="3143250"/>
          <p14:tracePt t="27309" x="866775" y="3205163"/>
          <p14:tracePt t="27326" x="884238" y="3276600"/>
          <p14:tracePt t="27343" x="884238" y="3322638"/>
          <p14:tracePt t="27360" x="874713" y="3429000"/>
          <p14:tracePt t="27376" x="857250" y="3455988"/>
          <p14:tracePt t="27393" x="803275" y="3527425"/>
          <p14:tracePt t="27410" x="776288" y="3536950"/>
          <p14:tracePt t="27427" x="758825" y="3562350"/>
          <p14:tracePt t="27537" x="776288" y="3562350"/>
          <p14:tracePt t="27545" x="795338" y="3571875"/>
          <p14:tracePt t="27553" x="822325" y="3581400"/>
          <p14:tracePt t="27562" x="847725" y="3589338"/>
          <p14:tracePt t="27576" x="973138" y="3616325"/>
          <p14:tracePt t="27593" x="1116013" y="3633788"/>
          <p14:tracePt t="27610" x="1258888" y="3633788"/>
          <p14:tracePt t="27626" x="1393825" y="3633788"/>
          <p14:tracePt t="27643" x="1500188" y="3633788"/>
          <p14:tracePt t="27660" x="1616075" y="3633788"/>
          <p14:tracePt t="27676" x="1751013" y="3625850"/>
          <p14:tracePt t="27693" x="1901825" y="3589338"/>
          <p14:tracePt t="27709" x="2044700" y="3562350"/>
          <p14:tracePt t="27726" x="2187575" y="3536950"/>
          <p14:tracePt t="27743" x="2268538" y="3509963"/>
          <p14:tracePt t="27759" x="2312988" y="3473450"/>
          <p14:tracePt t="27776" x="2366963" y="3394075"/>
          <p14:tracePt t="27792" x="2374900" y="3340100"/>
          <p14:tracePt t="27810" x="2374900" y="3259138"/>
          <p14:tracePt t="27826" x="2347913" y="3152775"/>
          <p14:tracePt t="27843" x="2276475" y="3044825"/>
          <p14:tracePt t="27860" x="2170113" y="2938463"/>
          <p14:tracePt t="27876" x="2036763" y="2822575"/>
          <p14:tracePt t="27893" x="1911350" y="2732088"/>
          <p14:tracePt t="27910" x="1776413" y="2643188"/>
          <p14:tracePt t="27926" x="1652588" y="2571750"/>
          <p14:tracePt t="27944" x="1490663" y="2500313"/>
          <p14:tracePt t="27960" x="1411288" y="2482850"/>
          <p14:tracePt t="27976" x="1347788" y="2465388"/>
          <p14:tracePt t="27993" x="1276350" y="2455863"/>
          <p14:tracePt t="28009" x="1214438" y="2455863"/>
          <p14:tracePt t="28026" x="1160463" y="2455863"/>
          <p14:tracePt t="28043" x="1098550" y="2455863"/>
          <p14:tracePt t="28060" x="1017588" y="2455863"/>
          <p14:tracePt t="28076" x="946150" y="2465388"/>
          <p14:tracePt t="28093" x="911225" y="2482850"/>
          <p14:tracePt t="28110" x="884238" y="2490788"/>
          <p14:tracePt t="28126" x="866775" y="2509838"/>
          <p14:tracePt t="28144" x="847725" y="2517775"/>
          <p14:tracePt t="28160" x="822325" y="2544763"/>
          <p14:tracePt t="28176" x="803275" y="2562225"/>
          <p14:tracePt t="28193" x="768350" y="2598738"/>
          <p14:tracePt t="28210" x="731838" y="2633663"/>
          <p14:tracePt t="28227" x="714375" y="2652713"/>
          <p14:tracePt t="28260" x="714375" y="2660650"/>
          <p14:tracePt t="28313" x="704850" y="2679700"/>
          <p14:tracePt t="28321" x="696913" y="2697163"/>
          <p14:tracePt t="28330" x="687388" y="2714625"/>
          <p14:tracePt t="28343" x="660400" y="2751138"/>
          <p14:tracePt t="28359" x="660400" y="2768600"/>
          <p14:tracePt t="28376" x="660400" y="2786063"/>
          <p14:tracePt t="28393" x="652463" y="2803525"/>
          <p14:tracePt t="28410" x="652463" y="2813050"/>
          <p14:tracePt t="28443" x="642938" y="2830513"/>
          <p14:tracePt t="28460" x="633413" y="2847975"/>
          <p14:tracePt t="28476" x="633413" y="2874963"/>
          <p14:tracePt t="28493" x="625475" y="2894013"/>
          <p14:tracePt t="28509" x="615950" y="2911475"/>
          <p14:tracePt t="28526" x="615950" y="2919413"/>
          <p14:tracePt t="28543" x="608013" y="2946400"/>
          <p14:tracePt t="28560" x="608013" y="2955925"/>
          <p14:tracePt t="28576" x="608013" y="2965450"/>
          <p14:tracePt t="28593" x="598488" y="2965450"/>
          <p14:tracePt t="28610" x="598488" y="2990850"/>
          <p14:tracePt t="28626" x="598488" y="3009900"/>
          <p14:tracePt t="28643" x="598488" y="3036888"/>
          <p14:tracePt t="28660" x="598488" y="3044825"/>
          <p14:tracePt t="28676" x="598488" y="3071813"/>
          <p14:tracePt t="28693" x="598488" y="3125788"/>
          <p14:tracePt t="28710" x="598488" y="3143250"/>
          <p14:tracePt t="28726" x="608013" y="3179763"/>
          <p14:tracePt t="28744" x="633413" y="3224213"/>
          <p14:tracePt t="28760" x="642938" y="3232150"/>
          <p14:tracePt t="28776" x="652463" y="3251200"/>
          <p14:tracePt t="28793" x="652463" y="3259138"/>
          <p14:tracePt t="28832" x="652463" y="3268663"/>
          <p14:tracePt t="28843" x="660400" y="3268663"/>
          <p14:tracePt t="28880" x="660400" y="3276600"/>
          <p14:tracePt t="29033" x="660400" y="3286125"/>
          <p14:tracePt t="29041" x="669925" y="3286125"/>
          <p14:tracePt t="29049" x="679450" y="3295650"/>
          <p14:tracePt t="29060" x="687388" y="3313113"/>
          <p14:tracePt t="29076" x="704850" y="3340100"/>
          <p14:tracePt t="29093" x="741363" y="3367088"/>
          <p14:tracePt t="29110" x="758825" y="3384550"/>
          <p14:tracePt t="29169" x="768350" y="3394075"/>
          <p14:tracePt t="29233" x="776288" y="3394075"/>
          <p14:tracePt t="29241" x="803275" y="3402013"/>
          <p14:tracePt t="29249" x="822325" y="3411538"/>
          <p14:tracePt t="29260" x="830263" y="3419475"/>
          <p14:tracePt t="29276" x="839788" y="3429000"/>
          <p14:tracePt t="29292" x="847725" y="3429000"/>
          <p14:tracePt t="29320" x="857250" y="3429000"/>
          <p14:tracePt t="29329" x="857250" y="3438525"/>
          <p14:tracePt t="29342" x="866775" y="3446463"/>
          <p14:tracePt t="29359" x="911225" y="3465513"/>
          <p14:tracePt t="29376" x="946150" y="3473450"/>
          <p14:tracePt t="29392" x="990600" y="3490913"/>
          <p14:tracePt t="29409" x="1036638" y="3509963"/>
          <p14:tracePt t="29426" x="1054100" y="3517900"/>
          <p14:tracePt t="29443" x="1062038" y="3527425"/>
          <p14:tracePt t="29459" x="1089025" y="3536950"/>
          <p14:tracePt t="29585" x="1098550" y="3536950"/>
          <p14:tracePt t="29596" x="1108075" y="3536950"/>
          <p14:tracePt t="29601" x="1125538" y="3544888"/>
          <p14:tracePt t="29612" x="1133475" y="3544888"/>
          <p14:tracePt t="29629" x="1152525" y="3544888"/>
          <p14:tracePt t="29645" x="1160463" y="3544888"/>
          <p14:tracePt t="29660" x="1179513" y="3544888"/>
          <p14:tracePt t="29676" x="1187450" y="3544888"/>
          <p14:tracePt t="29832" x="1187450" y="3536950"/>
          <p14:tracePt t="29840" x="1169988" y="3527425"/>
          <p14:tracePt t="29848" x="1143000" y="3509963"/>
          <p14:tracePt t="29860" x="1108075" y="3500438"/>
          <p14:tracePt t="29876" x="1062038" y="3490913"/>
          <p14:tracePt t="29893" x="1027113" y="3482975"/>
          <p14:tracePt t="29909" x="982663" y="3455988"/>
          <p14:tracePt t="29926" x="955675" y="3446463"/>
          <p14:tracePt t="29943" x="946150" y="3446463"/>
          <p14:tracePt t="29976" x="928688" y="3438525"/>
          <p14:tracePt t="29992" x="919163" y="3438525"/>
          <p14:tracePt t="31352" x="911225" y="3429000"/>
          <p14:tracePt t="31369" x="1000125" y="3429000"/>
          <p14:tracePt t="31377" x="1116013" y="3438525"/>
          <p14:tracePt t="31384" x="1231900" y="3446463"/>
          <p14:tracePt t="31393" x="1339850" y="3455988"/>
          <p14:tracePt t="31410" x="1544638" y="3482975"/>
          <p14:tracePt t="31427" x="1751013" y="3517900"/>
          <p14:tracePt t="31443" x="1982788" y="3562350"/>
          <p14:tracePt t="31460" x="2170113" y="3608388"/>
          <p14:tracePt t="31476" x="2357438" y="3633788"/>
          <p14:tracePt t="31493" x="2509838" y="3633788"/>
          <p14:tracePt t="31510" x="2608263" y="3633788"/>
          <p14:tracePt t="31527" x="2633663" y="3633788"/>
          <p14:tracePt t="31617" x="2625725" y="3616325"/>
          <p14:tracePt t="31625" x="2608263" y="3589338"/>
          <p14:tracePt t="31632" x="2571750" y="3571875"/>
          <p14:tracePt t="31643" x="2544763" y="3554413"/>
          <p14:tracePt t="31660" x="2465388" y="3517900"/>
          <p14:tracePt t="31676" x="2384425" y="3490913"/>
          <p14:tracePt t="31693" x="2322513" y="3465513"/>
          <p14:tracePt t="31709" x="2259013" y="3438525"/>
          <p14:tracePt t="31726" x="2170113" y="3384550"/>
          <p14:tracePt t="31743" x="1990725" y="3276600"/>
          <p14:tracePt t="31759" x="1866900" y="3205163"/>
          <p14:tracePt t="31776" x="1795463" y="3133725"/>
          <p14:tracePt t="31793" x="1785938" y="3108325"/>
          <p14:tracePt t="31809" x="1795463" y="3062288"/>
          <p14:tracePt t="31826" x="1830388" y="3017838"/>
          <p14:tracePt t="31843" x="1901825" y="2955925"/>
          <p14:tracePt t="31859" x="1973263" y="2911475"/>
          <p14:tracePt t="31876" x="2000250" y="2894013"/>
          <p14:tracePt t="31892" x="2009775" y="2884488"/>
          <p14:tracePt t="31943" x="1785938" y="2919413"/>
          <p14:tracePt t="31959" x="1438275" y="3000375"/>
          <p14:tracePt t="31977" x="1116013" y="3062288"/>
          <p14:tracePt t="31993" x="911225" y="3081338"/>
          <p14:tracePt t="32010" x="847725" y="3081338"/>
          <p14:tracePt t="32026" x="830263" y="3089275"/>
          <p14:tracePt t="32043" x="884238" y="3143250"/>
          <p14:tracePt t="32060" x="1108075" y="3295650"/>
          <p14:tracePt t="32077" x="1446213" y="3517900"/>
          <p14:tracePt t="32093" x="1687513" y="3697288"/>
          <p14:tracePt t="32110" x="1768475" y="3813175"/>
          <p14:tracePt t="32112" x="1795463" y="3848100"/>
          <p14:tracePt t="32126" x="1795463" y="3867150"/>
          <p14:tracePt t="32143" x="1803400" y="3875088"/>
          <p14:tracePt t="32226" x="1803400" y="3884613"/>
          <p14:tracePt t="32784" x="1830388" y="3884613"/>
          <p14:tracePt t="32792" x="1919288" y="3884613"/>
          <p14:tracePt t="32800" x="2009775" y="3884613"/>
          <p14:tracePt t="32809" x="2081213" y="3884613"/>
          <p14:tracePt t="32826" x="2179638" y="3884613"/>
          <p14:tracePt t="32843" x="2224088" y="3884613"/>
          <p14:tracePt t="32859" x="2303463" y="3894138"/>
          <p14:tracePt t="32876" x="2312988" y="3894138"/>
          <p14:tracePt t="32893" x="2322513" y="3894138"/>
          <p14:tracePt t="32910" x="2330450" y="3894138"/>
          <p14:tracePt t="33048" x="2295525" y="3894138"/>
          <p14:tracePt t="33056" x="2214563" y="3894138"/>
          <p14:tracePt t="33064" x="2108200" y="3894138"/>
          <p14:tracePt t="33076" x="1973263" y="3894138"/>
          <p14:tracePt t="33093" x="1704975" y="3894138"/>
          <p14:tracePt t="33110" x="1490663" y="3894138"/>
          <p14:tracePt t="33127" x="1160463" y="3894138"/>
          <p14:tracePt t="33143" x="1071563" y="3894138"/>
          <p14:tracePt t="33159" x="893763" y="3875088"/>
          <p14:tracePt t="33176" x="812800" y="3848100"/>
          <p14:tracePt t="33192" x="758825" y="3822700"/>
          <p14:tracePt t="33209" x="741363" y="3813175"/>
          <p14:tracePt t="33226" x="723900" y="3803650"/>
          <p14:tracePt t="33242" x="723900" y="3795713"/>
          <p14:tracePt t="33260" x="714375" y="3786188"/>
          <p14:tracePt t="33276" x="714375" y="3776663"/>
          <p14:tracePt t="33309" x="714375" y="3768725"/>
          <p14:tracePt t="33328" x="704850" y="3768725"/>
          <p14:tracePt t="33345" x="704850" y="3759200"/>
          <p14:tracePt t="33360" x="696913" y="3741738"/>
          <p14:tracePt t="33376" x="687388" y="3741738"/>
          <p14:tracePt t="33393" x="679450" y="3741738"/>
          <p14:tracePt t="33410" x="669925" y="3732213"/>
          <p14:tracePt t="33496" x="660400" y="3732213"/>
          <p14:tracePt t="33505" x="652463" y="3732213"/>
          <p14:tracePt t="33513" x="633413" y="3732213"/>
          <p14:tracePt t="33527" x="625475" y="3732213"/>
          <p14:tracePt t="33568" x="615950" y="3741738"/>
          <p14:tracePt t="33618" x="608013" y="3751263"/>
          <p14:tracePt t="33632" x="608013" y="3768725"/>
          <p14:tracePt t="33640" x="608013" y="3795713"/>
          <p14:tracePt t="33648" x="608013" y="3830638"/>
          <p14:tracePt t="33660" x="615950" y="3857625"/>
          <p14:tracePt t="33676" x="625475" y="3894138"/>
          <p14:tracePt t="33693" x="652463" y="3938588"/>
          <p14:tracePt t="33710" x="669925" y="3956050"/>
          <p14:tracePt t="33726" x="687388" y="3973513"/>
          <p14:tracePt t="33743" x="696913" y="3973513"/>
          <p14:tracePt t="33759" x="723900" y="3973513"/>
          <p14:tracePt t="33776" x="750888" y="3973513"/>
          <p14:tracePt t="33793" x="803275" y="3973513"/>
          <p14:tracePt t="33809" x="884238" y="3946525"/>
          <p14:tracePt t="33826" x="982663" y="3894138"/>
          <p14:tracePt t="33843" x="1054100" y="3848100"/>
          <p14:tracePt t="33860" x="1098550" y="3803650"/>
          <p14:tracePt t="33876" x="1152525" y="3768725"/>
          <p14:tracePt t="33893" x="1187450" y="3741738"/>
          <p14:tracePt t="33910" x="1214438" y="3732213"/>
          <p14:tracePt t="33927" x="1258888" y="3714750"/>
          <p14:tracePt t="33943" x="1285875" y="3714750"/>
          <p14:tracePt t="33959" x="1322388" y="3714750"/>
          <p14:tracePt t="33976" x="1339850" y="3714750"/>
          <p14:tracePt t="34048" x="1347788" y="3714750"/>
          <p14:tracePt t="34056" x="1347788" y="3724275"/>
          <p14:tracePt t="34064" x="1330325" y="3741738"/>
          <p14:tracePt t="34076" x="1322388" y="3768725"/>
          <p14:tracePt t="34093" x="1303338" y="3803650"/>
          <p14:tracePt t="34110" x="1295400" y="3840163"/>
          <p14:tracePt t="34127" x="1285875" y="3884613"/>
          <p14:tracePt t="34143" x="1285875" y="3894138"/>
          <p14:tracePt t="34160" x="1285875" y="3929063"/>
          <p14:tracePt t="34176" x="1295400" y="3938588"/>
          <p14:tracePt t="34193" x="1322388" y="3956050"/>
          <p14:tracePt t="34210" x="1357313" y="3965575"/>
          <p14:tracePt t="34226" x="1401763" y="3983038"/>
          <p14:tracePt t="34243" x="1438275" y="3990975"/>
          <p14:tracePt t="34260" x="1473200" y="3990975"/>
          <p14:tracePt t="34276" x="1544638" y="3990975"/>
          <p14:tracePt t="34293" x="1704975" y="3983038"/>
          <p14:tracePt t="34309" x="1857375" y="3946525"/>
          <p14:tracePt t="34326" x="2054225" y="3911600"/>
          <p14:tracePt t="34343" x="2251075" y="3875088"/>
          <p14:tracePt t="34359" x="2527300" y="3813175"/>
          <p14:tracePt t="34376" x="2643188" y="3786188"/>
          <p14:tracePt t="34393" x="2732088" y="3776663"/>
          <p14:tracePt t="34410" x="2813050" y="3768725"/>
          <p14:tracePt t="34426" x="2928938" y="3768725"/>
          <p14:tracePt t="34443" x="2990850" y="3776663"/>
          <p14:tracePt t="34460" x="3044825" y="3803650"/>
          <p14:tracePt t="34476" x="3071813" y="3813175"/>
          <p14:tracePt t="34493" x="3089275" y="3822700"/>
          <p14:tracePt t="34510" x="3108325" y="3848100"/>
          <p14:tracePt t="34527" x="3160713" y="3929063"/>
          <p14:tracePt t="34543" x="3179763" y="4010025"/>
          <p14:tracePt t="34559" x="3214688" y="4071938"/>
          <p14:tracePt t="34576" x="3224213" y="4116388"/>
          <p14:tracePt t="34593" x="3232150" y="4133850"/>
          <p14:tracePt t="34626" x="3232150" y="4152900"/>
          <p14:tracePt t="34647" x="3232150" y="4160838"/>
          <p14:tracePt t="34672" x="3224213" y="4160838"/>
          <p14:tracePt t="34680" x="3214688" y="4170363"/>
          <p14:tracePt t="34704" x="3214688" y="4179888"/>
          <p14:tracePt t="34720" x="3205163" y="4179888"/>
          <p14:tracePt t="34736" x="3197225" y="4179888"/>
          <p14:tracePt t="34745" x="3187700" y="4179888"/>
          <p14:tracePt t="34759" x="3179763" y="4179888"/>
          <p14:tracePt t="34792" x="3170238" y="4179888"/>
          <p14:tracePt t="34808" x="3160713" y="4179888"/>
          <p14:tracePt t="34872" x="3152775" y="4179888"/>
          <p14:tracePt t="34887" x="3143250" y="4179888"/>
          <p14:tracePt t="34896" x="3143250" y="4170363"/>
          <p14:tracePt t="34903" x="3143250" y="4160838"/>
          <p14:tracePt t="34913" x="3143250" y="4143375"/>
          <p14:tracePt t="34927" x="3143250" y="4089400"/>
          <p14:tracePt t="34943" x="3133725" y="4037013"/>
          <p14:tracePt t="34959" x="3116263" y="3983038"/>
          <p14:tracePt t="34976" x="3108325" y="3929063"/>
          <p14:tracePt t="34993" x="3081338" y="3894138"/>
          <p14:tracePt t="35010" x="3054350" y="3857625"/>
          <p14:tracePt t="35026" x="3000375" y="3813175"/>
          <p14:tracePt t="35043" x="2919413" y="3768725"/>
          <p14:tracePt t="35060" x="2822575" y="3714750"/>
          <p14:tracePt t="35076" x="2759075" y="3697288"/>
          <p14:tracePt t="35093" x="2705100" y="3679825"/>
          <p14:tracePt t="35110" x="2670175" y="3670300"/>
          <p14:tracePt t="35127" x="2544763" y="3643313"/>
          <p14:tracePt t="35143" x="2482850" y="3633788"/>
          <p14:tracePt t="35146" x="2446338" y="3633788"/>
          <p14:tracePt t="35159" x="2357438" y="3633788"/>
          <p14:tracePt t="35176" x="2232025" y="3633788"/>
          <p14:tracePt t="35193" x="2098675" y="3633788"/>
          <p14:tracePt t="35210" x="1982788" y="3643313"/>
          <p14:tracePt t="35226" x="1874838" y="3643313"/>
          <p14:tracePt t="35243" x="1758950" y="3643313"/>
          <p14:tracePt t="35260" x="1652588" y="3643313"/>
          <p14:tracePt t="35276" x="1554163" y="3643313"/>
          <p14:tracePt t="35293" x="1465263" y="3652838"/>
          <p14:tracePt t="35310" x="1347788" y="3679825"/>
          <p14:tracePt t="35327" x="1295400" y="3679825"/>
          <p14:tracePt t="35343" x="1276350" y="3687763"/>
          <p14:tracePt t="35359" x="1204913" y="3687763"/>
          <p14:tracePt t="35376" x="1169988" y="3687763"/>
          <p14:tracePt t="35393" x="1133475" y="3687763"/>
          <p14:tracePt t="35409" x="1116013" y="3687763"/>
          <p14:tracePt t="35426" x="1098550" y="3687763"/>
          <p14:tracePt t="35459" x="1089025" y="3687763"/>
          <p14:tracePt t="35476" x="1081088" y="3687763"/>
          <p14:tracePt t="35493" x="1054100" y="3687763"/>
          <p14:tracePt t="35510" x="1000125" y="3687763"/>
          <p14:tracePt t="35526" x="955675" y="3679825"/>
          <p14:tracePt t="35543" x="938213" y="3670300"/>
          <p14:tracePt t="35560" x="928688" y="3660775"/>
          <p14:tracePt t="35680" x="946150" y="3660775"/>
          <p14:tracePt t="35688" x="965200" y="3660775"/>
          <p14:tracePt t="35697" x="982663" y="3660775"/>
          <p14:tracePt t="35710" x="1000125" y="3660775"/>
          <p14:tracePt t="35727" x="1009650" y="3660775"/>
          <p14:tracePt t="35743" x="1027113" y="3660775"/>
          <p14:tracePt t="35759" x="1044575" y="3679825"/>
          <p14:tracePt t="35776" x="1054100" y="3687763"/>
          <p14:tracePt t="35810" x="1054100" y="3705225"/>
          <p14:tracePt t="35826" x="1054100" y="3732213"/>
          <p14:tracePt t="35843" x="1054100" y="3751263"/>
          <p14:tracePt t="35860" x="1054100" y="3768725"/>
          <p14:tracePt t="35876" x="1044575" y="3786188"/>
          <p14:tracePt t="35893" x="1044575" y="3795713"/>
          <p14:tracePt t="35927" x="1036638" y="3813175"/>
          <p14:tracePt t="35943" x="1027113" y="3822700"/>
          <p14:tracePt t="36088" x="1027113" y="3840163"/>
          <p14:tracePt t="36104" x="1044575" y="3840163"/>
          <p14:tracePt t="36120" x="1054100" y="3840163"/>
          <p14:tracePt t="36144" x="1062038" y="3848100"/>
          <p14:tracePt t="36160" x="1071563" y="3848100"/>
          <p14:tracePt t="36168" x="1098550" y="3857625"/>
          <p14:tracePt t="36176" x="1108075" y="3857625"/>
          <p14:tracePt t="36193" x="1143000" y="3857625"/>
          <p14:tracePt t="36210" x="1169988" y="3867150"/>
          <p14:tracePt t="36226" x="1196975" y="3867150"/>
          <p14:tracePt t="36243" x="1214438" y="3867150"/>
          <p14:tracePt t="36260" x="1231900" y="3867150"/>
          <p14:tracePt t="36277" x="1241425" y="3867150"/>
          <p14:tracePt t="36293" x="1258888" y="3867150"/>
          <p14:tracePt t="36310" x="1285875" y="3867150"/>
          <p14:tracePt t="36327" x="1303338" y="3867150"/>
          <p14:tracePt t="36343" x="1312863" y="3867150"/>
          <p14:tracePt t="36360" x="1322388" y="3857625"/>
          <p14:tracePt t="36376" x="1366838" y="3848100"/>
          <p14:tracePt t="36393" x="1393825" y="3840163"/>
          <p14:tracePt t="36410" x="1419225" y="3830638"/>
          <p14:tracePt t="36426" x="1428750" y="3830638"/>
          <p14:tracePt t="36443" x="1446213" y="3822700"/>
          <p14:tracePt t="36460" x="1465263" y="3813175"/>
          <p14:tracePt t="36476" x="1500188" y="3803650"/>
          <p14:tracePt t="36493" x="1536700" y="3803650"/>
          <p14:tracePt t="36511" x="1608138" y="3776663"/>
          <p14:tracePt t="36527" x="1643063" y="3776663"/>
          <p14:tracePt t="36543" x="1687513" y="3776663"/>
          <p14:tracePt t="36559" x="1776413" y="3776663"/>
          <p14:tracePt t="36576" x="1901825" y="3751263"/>
          <p14:tracePt t="36593" x="2000250" y="3724275"/>
          <p14:tracePt t="36609" x="2089150" y="3705225"/>
          <p14:tracePt t="36626" x="2152650" y="3687763"/>
          <p14:tracePt t="36643" x="2170113" y="3687763"/>
          <p14:tracePt t="36646" x="2179638" y="3687763"/>
          <p14:tracePt t="36660" x="2187575" y="3687763"/>
          <p14:tracePt t="36676" x="2187575" y="3679825"/>
          <p14:tracePt t="36713" x="2187575" y="3670300"/>
          <p14:tracePt t="36736" x="2187575" y="3660775"/>
          <p14:tracePt t="36746" x="2187575" y="3633788"/>
          <p14:tracePt t="36752" x="2170113" y="3625850"/>
          <p14:tracePt t="36760" x="2170113" y="3616325"/>
          <p14:tracePt t="36776" x="2152650" y="3598863"/>
          <p14:tracePt t="37056" x="2133600" y="3598863"/>
          <p14:tracePt t="37063" x="2116138" y="3598863"/>
          <p14:tracePt t="37076" x="2089150" y="3598863"/>
          <p14:tracePt t="37093" x="2044700" y="3608388"/>
          <p14:tracePt t="37110" x="1946275" y="3608388"/>
          <p14:tracePt t="37127" x="1893888" y="3608388"/>
          <p14:tracePt t="37143" x="1874838" y="3608388"/>
          <p14:tracePt t="37160" x="1847850" y="3616325"/>
          <p14:tracePt t="37176" x="1839913" y="3616325"/>
          <p14:tracePt t="37193" x="1812925" y="3616325"/>
          <p14:tracePt t="37210" x="1768475" y="3616325"/>
          <p14:tracePt t="37226" x="1714500" y="3616325"/>
          <p14:tracePt t="37243" x="1660525" y="3616325"/>
          <p14:tracePt t="37260" x="1625600" y="3616325"/>
          <p14:tracePt t="37276" x="1598613" y="3616325"/>
          <p14:tracePt t="37293" x="1571625" y="3608388"/>
          <p14:tracePt t="37310" x="1544638" y="3608388"/>
          <p14:tracePt t="37327" x="1482725" y="3608388"/>
          <p14:tracePt t="37343" x="1446213" y="3598863"/>
          <p14:tracePt t="37359" x="1374775" y="3598863"/>
          <p14:tracePt t="37376" x="1303338" y="3598863"/>
          <p14:tracePt t="37393" x="1258888" y="3598863"/>
          <p14:tracePt t="37410" x="1241425" y="3598863"/>
          <p14:tracePt t="37426" x="1204913" y="3598863"/>
          <p14:tracePt t="37443" x="1179513" y="3581400"/>
          <p14:tracePt t="37460" x="1169988" y="3581400"/>
          <p14:tracePt t="37476" x="1152525" y="3581400"/>
          <p14:tracePt t="37544" x="1143000" y="3581400"/>
          <p14:tracePt t="37719" x="1133475" y="3581400"/>
          <p14:tracePt t="37728" x="1125538" y="3581400"/>
          <p14:tracePt t="37735" x="1089025" y="3581400"/>
          <p14:tracePt t="37744" x="1054100" y="3581400"/>
          <p14:tracePt t="37759" x="1017588" y="3581400"/>
          <p14:tracePt t="37776" x="990600" y="3581400"/>
          <p14:tracePt t="37793" x="965200" y="3581400"/>
          <p14:tracePt t="37810" x="946150" y="3581400"/>
          <p14:tracePt t="37826" x="938213" y="3581400"/>
          <p14:tracePt t="37860" x="928688" y="3581400"/>
          <p14:tracePt t="37876" x="901700" y="3581400"/>
          <p14:tracePt t="37893" x="874713" y="3581400"/>
          <p14:tracePt t="37910" x="847725" y="3581400"/>
          <p14:tracePt t="37926" x="839788" y="3589338"/>
          <p14:tracePt t="37943" x="822325" y="3589338"/>
          <p14:tracePt t="37959" x="803275" y="3608388"/>
          <p14:tracePt t="37976" x="795338" y="3608388"/>
          <p14:tracePt t="38024" x="776288" y="3616325"/>
          <p14:tracePt t="38047" x="768350" y="3625850"/>
          <p14:tracePt t="38055" x="768350" y="3633788"/>
          <p14:tracePt t="38063" x="750888" y="3633788"/>
          <p14:tracePt t="38076" x="750888" y="3652838"/>
          <p14:tracePt t="38093" x="731838" y="3660775"/>
          <p14:tracePt t="38110" x="714375" y="3687763"/>
          <p14:tracePt t="38126" x="704850" y="3687763"/>
          <p14:tracePt t="38143" x="687388" y="3714750"/>
          <p14:tracePt t="38160" x="679450" y="3724275"/>
          <p14:tracePt t="38176" x="679450" y="3741738"/>
          <p14:tracePt t="38193" x="669925" y="3751263"/>
          <p14:tracePt t="38210" x="660400" y="3751263"/>
          <p14:tracePt t="38226" x="660400" y="3759200"/>
          <p14:tracePt t="38243" x="652463" y="3786188"/>
          <p14:tracePt t="38259" x="633413" y="3795713"/>
          <p14:tracePt t="38276" x="615950" y="3813175"/>
          <p14:tracePt t="38293" x="598488" y="3830638"/>
          <p14:tracePt t="38310" x="588963" y="3857625"/>
          <p14:tracePt t="38327" x="581025" y="3867150"/>
          <p14:tracePt t="38343" x="581025" y="3884613"/>
          <p14:tracePt t="38359" x="571500" y="3902075"/>
          <p14:tracePt t="38376" x="571500" y="3911600"/>
          <p14:tracePt t="38393" x="561975" y="3919538"/>
          <p14:tracePt t="38410" x="561975" y="3929063"/>
          <p14:tracePt t="38443" x="561975" y="3946525"/>
          <p14:tracePt t="38459" x="561975" y="3956050"/>
          <p14:tracePt t="38493" x="561975" y="3965575"/>
          <p14:tracePt t="38510" x="561975" y="3983038"/>
          <p14:tracePt t="38527" x="561975" y="3990975"/>
          <p14:tracePt t="38543" x="561975" y="4000500"/>
          <p14:tracePt t="38560" x="561975" y="4010025"/>
          <p14:tracePt t="38576" x="561975" y="4017963"/>
          <p14:tracePt t="38615" x="561975" y="4027488"/>
          <p14:tracePt t="38626" x="561975" y="4037013"/>
          <p14:tracePt t="38647" x="561975" y="4044950"/>
          <p14:tracePt t="38663" x="561975" y="4054475"/>
          <p14:tracePt t="38680" x="581025" y="4054475"/>
          <p14:tracePt t="38693" x="581025" y="4062413"/>
          <p14:tracePt t="38710" x="588963" y="4062413"/>
          <p14:tracePt t="38735" x="598488" y="4062413"/>
          <p14:tracePt t="38752" x="608013" y="4071938"/>
          <p14:tracePt t="38767" x="615950" y="4081463"/>
          <p14:tracePt t="38776" x="625475" y="4081463"/>
          <p14:tracePt t="38919" x="633413" y="4081463"/>
          <p14:tracePt t="38943" x="642938" y="4081463"/>
          <p14:tracePt t="38951" x="652463" y="4081463"/>
          <p14:tracePt t="38967" x="660400" y="4071938"/>
          <p14:tracePt t="38976" x="669925" y="4054475"/>
          <p14:tracePt t="38993" x="669925" y="4044950"/>
          <p14:tracePt t="39010" x="679450" y="4027488"/>
          <p14:tracePt t="39026" x="696913" y="4010025"/>
          <p14:tracePt t="39043" x="714375" y="3990975"/>
          <p14:tracePt t="39076" x="723900" y="3973513"/>
          <p14:tracePt t="39093" x="731838" y="3965575"/>
          <p14:tracePt t="39110" x="741363" y="3956050"/>
          <p14:tracePt t="39129" x="741363" y="3938588"/>
          <p14:tracePt t="39216" x="750888" y="3938588"/>
          <p14:tracePt t="39232" x="750888" y="3929063"/>
          <p14:tracePt t="39239" x="758825" y="3919538"/>
          <p14:tracePt t="39255" x="758825" y="3911600"/>
          <p14:tracePt t="39271" x="758825" y="3902075"/>
          <p14:tracePt t="39280" x="768350" y="3884613"/>
          <p14:tracePt t="39295" x="768350" y="3875088"/>
          <p14:tracePt t="39310" x="768350" y="3857625"/>
          <p14:tracePt t="39326" x="768350" y="3848100"/>
          <p14:tracePt t="39376" x="768350" y="3840163"/>
          <p14:tracePt t="40184" x="768350" y="3830638"/>
          <p14:tracePt t="40208" x="776288" y="3830638"/>
          <p14:tracePt t="40215" x="822325" y="3830638"/>
          <p14:tracePt t="40226" x="874713" y="3840163"/>
          <p14:tracePt t="40243" x="973138" y="3867150"/>
          <p14:tracePt t="40260" x="1000125" y="3867150"/>
          <p14:tracePt t="40276" x="1009650" y="3867150"/>
          <p14:tracePt t="40294" x="1027113" y="3875088"/>
          <p14:tracePt t="40310" x="1081088" y="3884613"/>
          <p14:tracePt t="40326" x="1108075" y="3894138"/>
          <p14:tracePt t="40343" x="1152525" y="3902075"/>
          <p14:tracePt t="40359" x="1196975" y="3902075"/>
          <p14:tracePt t="40376" x="1214438" y="3911600"/>
          <p14:tracePt t="40393" x="1250950" y="3919538"/>
          <p14:tracePt t="40410" x="1268413" y="3919538"/>
          <p14:tracePt t="40427" x="1285875" y="3919538"/>
          <p14:tracePt t="40443" x="1303338" y="3929063"/>
          <p14:tracePt t="40460" x="1339850" y="3938588"/>
          <p14:tracePt t="40476" x="1384300" y="3965575"/>
          <p14:tracePt t="40493" x="1428750" y="3965575"/>
          <p14:tracePt t="40510" x="1473200" y="3965575"/>
          <p14:tracePt t="40526" x="1500188" y="3965575"/>
          <p14:tracePt t="40543" x="1517650" y="3965575"/>
          <p14:tracePt t="40559" x="1554163" y="3956050"/>
          <p14:tracePt t="40576" x="1616075" y="3946525"/>
          <p14:tracePt t="40593" x="1687513" y="3919538"/>
          <p14:tracePt t="40609" x="1758950" y="3894138"/>
          <p14:tracePt t="40626" x="1830388" y="3848100"/>
          <p14:tracePt t="40643" x="1874838" y="3822700"/>
          <p14:tracePt t="40659" x="1919288" y="3795713"/>
          <p14:tracePt t="40676" x="1955800" y="3759200"/>
          <p14:tracePt t="40693" x="1982788" y="3741738"/>
          <p14:tracePt t="40710" x="2009775" y="3687763"/>
          <p14:tracePt t="40726" x="2017713" y="3643313"/>
          <p14:tracePt t="40743" x="2017713" y="3608388"/>
          <p14:tracePt t="40759" x="2017713" y="3562350"/>
          <p14:tracePt t="40776" x="2009775" y="3517900"/>
          <p14:tracePt t="40793" x="2000250" y="3517900"/>
          <p14:tracePt t="40809" x="2000250" y="3509963"/>
          <p14:tracePt t="40826" x="1982788" y="3482975"/>
          <p14:tracePt t="40843" x="1965325" y="3465513"/>
          <p14:tracePt t="40860" x="1955800" y="3455988"/>
          <p14:tracePt t="40919" x="1946275" y="3455988"/>
          <p14:tracePt t="40935" x="1938338" y="3455988"/>
          <p14:tracePt t="40943" x="1928813" y="3455988"/>
          <p14:tracePt t="40959" x="1919288" y="3455988"/>
          <p14:tracePt t="40967" x="1901825" y="3455988"/>
          <p14:tracePt t="40976" x="1874838" y="3455988"/>
          <p14:tracePt t="40993" x="1822450" y="3455988"/>
          <p14:tracePt t="41010" x="1776413" y="3455988"/>
          <p14:tracePt t="41026" x="1714500" y="3455988"/>
          <p14:tracePt t="41043" x="1643063" y="3465513"/>
          <p14:tracePt t="41059" x="1598613" y="3473450"/>
          <p14:tracePt t="41076" x="1544638" y="3490913"/>
          <p14:tracePt t="41093" x="1517650" y="3490913"/>
          <p14:tracePt t="41110" x="1428750" y="3517900"/>
          <p14:tracePt t="41126" x="1384300" y="3527425"/>
          <p14:tracePt t="41143" x="1231900" y="3544888"/>
          <p14:tracePt t="41159" x="1108075" y="3571875"/>
          <p14:tracePt t="41176" x="990600" y="3598863"/>
          <p14:tracePt t="41193" x="919163" y="3616325"/>
          <p14:tracePt t="41210" x="857250" y="3633788"/>
          <p14:tracePt t="41226" x="839788" y="3633788"/>
          <p14:tracePt t="41243" x="822325" y="3633788"/>
          <p14:tracePt t="41260" x="803275" y="3633788"/>
          <p14:tracePt t="41276" x="776288" y="3633788"/>
          <p14:tracePt t="41293" x="731838" y="3633788"/>
          <p14:tracePt t="41310" x="679450" y="3633788"/>
          <p14:tracePt t="41326" x="660400" y="3633788"/>
          <p14:tracePt t="41343" x="615950" y="3633788"/>
          <p14:tracePt t="41359" x="598488" y="3633788"/>
          <p14:tracePt t="41495" x="588963" y="3633788"/>
          <p14:tracePt t="43243" x="588963" y="3625850"/>
          <p14:tracePt t="43260" x="625475" y="3625850"/>
          <p14:tracePt t="43262" x="625475" y="3633788"/>
          <p14:tracePt t="43293" x="679450" y="3643313"/>
          <p14:tracePt t="43310" x="714375" y="3660775"/>
          <p14:tracePt t="43326" x="723900" y="3660775"/>
          <p14:tracePt t="43427" x="741363" y="3660775"/>
          <p14:tracePt t="43444" x="750888" y="3679825"/>
          <p14:tracePt t="43460" x="795338" y="3697288"/>
          <p14:tracePt t="43476" x="830263" y="3724275"/>
          <p14:tracePt t="43510" x="847725" y="3732213"/>
          <p14:tracePt t="43526" x="857250" y="3741738"/>
          <p14:tracePt t="43559" x="866775" y="3741738"/>
          <p14:tracePt t="44143" x="866775" y="3768725"/>
          <p14:tracePt t="44151" x="857250" y="3786188"/>
          <p14:tracePt t="44160" x="839788" y="3795713"/>
          <p14:tracePt t="44177" x="830263" y="3803650"/>
          <p14:tracePt t="44193" x="812800" y="3813175"/>
          <p14:tracePt t="44210" x="785813" y="3830638"/>
          <p14:tracePt t="44226" x="776288" y="3830638"/>
          <p14:tracePt t="44243" x="758825" y="3830638"/>
          <p14:tracePt t="44260" x="741363" y="3830638"/>
          <p14:tracePt t="44277" x="704850" y="3840163"/>
          <p14:tracePt t="44293" x="704850" y="3848100"/>
          <p14:tracePt t="44297" x="696913" y="3848100"/>
          <p14:tracePt t="44310" x="660400" y="3848100"/>
          <p14:tracePt t="44326" x="642938" y="3848100"/>
          <p14:tracePt t="44343" x="615950" y="3840163"/>
          <p14:tracePt t="44359" x="608013" y="3840163"/>
          <p14:tracePt t="44376" x="598488" y="3830638"/>
          <p14:tracePt t="44392" x="581025" y="3813175"/>
          <p14:tracePt t="44409" x="581025" y="3803650"/>
          <p14:tracePt t="44426" x="588963" y="3768725"/>
          <p14:tracePt t="44442" x="633413" y="3705225"/>
          <p14:tracePt t="44459" x="669925" y="3670300"/>
          <p14:tracePt t="44476" x="714375" y="3643313"/>
          <p14:tracePt t="44493" x="785813" y="3608388"/>
          <p14:tracePt t="44510" x="812800" y="3608388"/>
          <p14:tracePt t="44526" x="839788" y="3608388"/>
          <p14:tracePt t="44543" x="866775" y="3608388"/>
          <p14:tracePt t="44560" x="893763" y="3608388"/>
          <p14:tracePt t="44576" x="911225" y="3608388"/>
          <p14:tracePt t="44593" x="946150" y="3616325"/>
          <p14:tracePt t="44609" x="990600" y="3643313"/>
          <p14:tracePt t="44626" x="1036638" y="3670300"/>
          <p14:tracePt t="44643" x="1081088" y="3697288"/>
          <p14:tracePt t="44660" x="1125538" y="3732213"/>
          <p14:tracePt t="44676" x="1152525" y="3751263"/>
          <p14:tracePt t="44693" x="1169988" y="3768725"/>
          <p14:tracePt t="44726" x="1179513" y="3776663"/>
          <p14:tracePt t="44743" x="1196975" y="3786188"/>
          <p14:tracePt t="44760" x="1231900" y="3803650"/>
          <p14:tracePt t="44776" x="1285875" y="3803650"/>
          <p14:tracePt t="44793" x="1366838" y="3822700"/>
          <p14:tracePt t="44810" x="1428750" y="3840163"/>
          <p14:tracePt t="44826" x="1465263" y="3848100"/>
          <p14:tracePt t="44843" x="1509713" y="3848100"/>
          <p14:tracePt t="44859" x="1581150" y="3867150"/>
          <p14:tracePt t="44876" x="1625600" y="3875088"/>
          <p14:tracePt t="44893" x="1785938" y="3884613"/>
          <p14:tracePt t="44910" x="1847850" y="3884613"/>
          <p14:tracePt t="44926" x="2054225" y="3884613"/>
          <p14:tracePt t="44943" x="2170113" y="3884613"/>
          <p14:tracePt t="44960" x="2312988" y="3884613"/>
          <p14:tracePt t="44977" x="2482850" y="3884613"/>
          <p14:tracePt t="44993" x="2633663" y="3857625"/>
          <p14:tracePt t="45009" x="2732088" y="3813175"/>
          <p14:tracePt t="45026" x="2803525" y="3786188"/>
          <p14:tracePt t="45043" x="2840038" y="3751263"/>
          <p14:tracePt t="45059" x="2847975" y="3732213"/>
          <p14:tracePt t="45093" x="2840038" y="3679825"/>
          <p14:tracePt t="45110" x="2822575" y="3660775"/>
          <p14:tracePt t="45126" x="2714625" y="3608388"/>
          <p14:tracePt t="45143" x="2616200" y="3562350"/>
          <p14:tracePt t="45160" x="2517775" y="3527425"/>
          <p14:tracePt t="45176" x="2419350" y="3509963"/>
          <p14:tracePt t="45193" x="2339975" y="3509963"/>
          <p14:tracePt t="45210" x="2259013" y="3509963"/>
          <p14:tracePt t="45226" x="2214563" y="3509963"/>
          <p14:tracePt t="45243" x="2143125" y="3517900"/>
          <p14:tracePt t="45260" x="2062163" y="3554413"/>
          <p14:tracePt t="45277" x="2000250" y="3581400"/>
          <p14:tracePt t="45294" x="1946275" y="3616325"/>
          <p14:tracePt t="45310" x="1911350" y="3660775"/>
          <p14:tracePt t="45326" x="1901825" y="3697288"/>
          <p14:tracePt t="45343" x="1874838" y="3759200"/>
          <p14:tracePt t="45360" x="1874838" y="3786188"/>
          <p14:tracePt t="45376" x="1874838" y="3822700"/>
          <p14:tracePt t="45393" x="1901825" y="3867150"/>
          <p14:tracePt t="45410" x="1973263" y="3902075"/>
          <p14:tracePt t="45426" x="2036763" y="3938588"/>
          <p14:tracePt t="45443" x="2089150" y="3965575"/>
          <p14:tracePt t="45460" x="2170113" y="3990975"/>
          <p14:tracePt t="45476" x="2232025" y="4017963"/>
          <p14:tracePt t="45493" x="2347913" y="4044950"/>
          <p14:tracePt t="45510" x="2411413" y="4054475"/>
          <p14:tracePt t="45526" x="2589213" y="4054475"/>
          <p14:tracePt t="45542" x="2697163" y="4054475"/>
          <p14:tracePt t="45559" x="2768600" y="4037013"/>
          <p14:tracePt t="45576" x="2803525" y="4017963"/>
          <p14:tracePt t="45609" x="2803525" y="4000500"/>
          <p14:tracePt t="45626" x="2803525" y="3973513"/>
          <p14:tracePt t="45643" x="2803525" y="3965575"/>
          <p14:tracePt t="45660" x="2803525" y="3946525"/>
          <p14:tracePt t="45676" x="2795588" y="3938588"/>
          <p14:tracePt t="45695" x="2786063" y="3929063"/>
          <p14:tracePt t="45895" x="2768600" y="3919538"/>
          <p14:tracePt t="45903" x="2724150" y="3894138"/>
          <p14:tracePt t="45912" x="2679700" y="3875088"/>
          <p14:tracePt t="45926" x="2544763" y="3822700"/>
          <p14:tracePt t="45943" x="2446338" y="3768725"/>
          <p14:tracePt t="45960" x="2347913" y="3741738"/>
          <p14:tracePt t="45976" x="2268538" y="3714750"/>
          <p14:tracePt t="45993" x="2214563" y="3697288"/>
          <p14:tracePt t="46010" x="2170113" y="3687763"/>
          <p14:tracePt t="46026" x="2125663" y="3679825"/>
          <p14:tracePt t="46043" x="2089150" y="3679825"/>
          <p14:tracePt t="46060" x="2044700" y="3679825"/>
          <p14:tracePt t="46076" x="1973263" y="3679825"/>
          <p14:tracePt t="46093" x="1911350" y="3679825"/>
          <p14:tracePt t="46110" x="1857375" y="3679825"/>
          <p14:tracePt t="46126" x="1795463" y="3679825"/>
          <p14:tracePt t="46143" x="1758950" y="3679825"/>
          <p14:tracePt t="46160" x="1741488" y="3679825"/>
          <p14:tracePt t="46177" x="1704975" y="3679825"/>
          <p14:tracePt t="46193" x="1660525" y="3679825"/>
          <p14:tracePt t="46226" x="1643063" y="3679825"/>
          <p14:tracePt t="46243" x="1616075" y="3687763"/>
          <p14:tracePt t="47614" x="1643063" y="3679825"/>
          <p14:tracePt t="47622" x="1714500" y="3660775"/>
          <p14:tracePt t="47630" x="1795463" y="3643313"/>
          <p14:tracePt t="47643" x="1874838" y="3625850"/>
          <p14:tracePt t="47661" x="2276475" y="3544888"/>
          <p14:tracePt t="47677" x="2847975" y="3429000"/>
          <p14:tracePt t="47693" x="3509963" y="3303588"/>
          <p14:tracePt t="47710" x="4027488" y="3197225"/>
          <p14:tracePt t="47726" x="4322763" y="3133725"/>
          <p14:tracePt t="47743" x="4473575" y="3081338"/>
          <p14:tracePt t="47759" x="4581525" y="3017838"/>
          <p14:tracePt t="47776" x="4705350" y="2928938"/>
          <p14:tracePt t="47792" x="4786313" y="2847975"/>
          <p14:tracePt t="47809" x="4848225" y="2759075"/>
          <p14:tracePt t="47826" x="4902200" y="2660650"/>
          <p14:tracePt t="47843" x="4929188" y="2581275"/>
          <p14:tracePt t="47859" x="4956175" y="2490788"/>
          <p14:tracePt t="47876" x="4973638" y="2419350"/>
          <p14:tracePt t="47879" x="4973638" y="2393950"/>
          <p14:tracePt t="47893" x="4991100" y="2312988"/>
          <p14:tracePt t="47909" x="4991100" y="2286000"/>
          <p14:tracePt t="47926" x="4991100" y="2205038"/>
          <p14:tracePt t="47943" x="4991100" y="2152650"/>
          <p14:tracePt t="47960" x="5010150" y="2108200"/>
          <p14:tracePt t="47976" x="5018088" y="2071688"/>
          <p14:tracePt t="47993" x="5027613" y="2044700"/>
          <p14:tracePt t="48009" x="5054600" y="2027238"/>
          <p14:tracePt t="48026" x="5089525" y="2017713"/>
          <p14:tracePt t="48043" x="5143500" y="2000250"/>
          <p14:tracePt t="48060" x="5160963" y="1982788"/>
          <p14:tracePt t="48093" x="5126038" y="1973263"/>
          <p14:tracePt t="48109" x="4965700" y="1955800"/>
          <p14:tracePt t="48126" x="4946650" y="1955800"/>
          <p14:tracePt t="48143" x="4938713" y="1955800"/>
          <p14:tracePt t="48310" x="4929188" y="1955800"/>
          <p14:tracePt t="48374" x="4929188" y="1965325"/>
          <p14:tracePt t="48382" x="4929188" y="1973263"/>
          <p14:tracePt t="48393" x="4938713" y="1982788"/>
          <p14:tracePt t="48410" x="4973638" y="2000250"/>
          <p14:tracePt t="48426" x="4983163" y="2000250"/>
          <p14:tracePt t="48443" x="4991100" y="2000250"/>
          <p14:tracePt t="48460" x="5027613" y="2000250"/>
          <p14:tracePt t="48477" x="5143500" y="1946275"/>
          <p14:tracePt t="48493" x="5180013" y="1919288"/>
          <p14:tracePt t="48509" x="5276850" y="1839913"/>
          <p14:tracePt t="48526" x="5322888" y="1768475"/>
          <p14:tracePt t="48543" x="5394325" y="1679575"/>
          <p14:tracePt t="48559" x="5465763" y="1608138"/>
          <p14:tracePt t="48576" x="5500688" y="1554163"/>
          <p14:tracePt t="48593" x="5537200" y="1517650"/>
          <p14:tracePt t="48610" x="5562600" y="1473200"/>
          <p14:tracePt t="48626" x="5608638" y="1428750"/>
          <p14:tracePt t="48643" x="5643563" y="1401763"/>
          <p14:tracePt t="48659" x="5670550" y="1357313"/>
          <p14:tracePt t="48677" x="5688013" y="1312863"/>
          <p14:tracePt t="48693" x="5688013" y="1276350"/>
          <p14:tracePt t="48709" x="5688013" y="1241425"/>
          <p14:tracePt t="48726" x="5680075" y="1196975"/>
          <p14:tracePt t="48743" x="5626100" y="1133475"/>
          <p14:tracePt t="48760" x="5581650" y="1062038"/>
          <p14:tracePt t="48776" x="5545138" y="1036638"/>
          <p14:tracePt t="48793" x="5510213" y="1009650"/>
          <p14:tracePt t="48810" x="5465763" y="990600"/>
          <p14:tracePt t="48826" x="5411788" y="982663"/>
          <p14:tracePt t="48843" x="5357813" y="955675"/>
          <p14:tracePt t="48859" x="5286375" y="928688"/>
          <p14:tracePt t="48876" x="5180013" y="884238"/>
          <p14:tracePt t="48893" x="5143500" y="866775"/>
          <p14:tracePt t="48896" x="5126038" y="857250"/>
          <p14:tracePt t="48909" x="5099050" y="847725"/>
          <p14:tracePt t="48926" x="5081588" y="839788"/>
          <p14:tracePt t="48943" x="5062538" y="839788"/>
          <p14:tracePt t="48959" x="5054600" y="839788"/>
          <p14:tracePt t="48994" x="5045075" y="839788"/>
          <p14:tracePt t="49014" x="5037138" y="839788"/>
          <p14:tracePt t="49031" x="5037138" y="830263"/>
          <p14:tracePt t="49047" x="5027613" y="830263"/>
          <p14:tracePt t="49064" x="5018088" y="830263"/>
          <p14:tracePt t="49079" x="5010150" y="830263"/>
          <p14:tracePt t="49095" x="5000625" y="830263"/>
          <p14:tracePt t="49111" x="4991100" y="822325"/>
          <p14:tracePt t="49238" x="5018088" y="822325"/>
          <p14:tracePt t="49247" x="5089525" y="830263"/>
          <p14:tracePt t="49254" x="5180013" y="847725"/>
          <p14:tracePt t="49263" x="5259388" y="866775"/>
          <p14:tracePt t="49276" x="5340350" y="884238"/>
          <p14:tracePt t="49293" x="5527675" y="919163"/>
          <p14:tracePt t="49310" x="5661025" y="938213"/>
          <p14:tracePt t="49326" x="5830888" y="982663"/>
          <p14:tracePt t="49343" x="6010275" y="1009650"/>
          <p14:tracePt t="49360" x="6215063" y="1027113"/>
          <p14:tracePt t="49376" x="6419850" y="1054100"/>
          <p14:tracePt t="49393" x="6697663" y="1108075"/>
          <p14:tracePt t="49397" x="6840538" y="1143000"/>
          <p14:tracePt t="49410" x="6983413" y="1179513"/>
          <p14:tracePt t="49426" x="7205663" y="1214438"/>
          <p14:tracePt t="49443" x="7419975" y="1258888"/>
          <p14:tracePt t="49460" x="7643813" y="1295400"/>
          <p14:tracePt t="49477" x="7929563" y="1366838"/>
          <p14:tracePt t="49493" x="8099425" y="1401763"/>
          <p14:tracePt t="49510" x="8269288" y="1428750"/>
          <p14:tracePt t="49526" x="8394700" y="1455738"/>
          <p14:tracePt t="49543" x="8447088" y="1465263"/>
          <p14:tracePt t="49560" x="8466138" y="1473200"/>
          <p14:tracePt t="49576" x="8483600" y="1473200"/>
          <p14:tracePt t="49646" x="8466138" y="1482725"/>
          <p14:tracePt t="49654" x="8447088" y="1490663"/>
          <p14:tracePt t="49663" x="8420100" y="1490663"/>
          <p14:tracePt t="49677" x="8367713" y="1500188"/>
          <p14:tracePt t="49693" x="8340725" y="1500188"/>
          <p14:tracePt t="49709" x="8269288" y="1500188"/>
          <p14:tracePt t="49726" x="8153400" y="1509713"/>
          <p14:tracePt t="49743" x="8010525" y="1527175"/>
          <p14:tracePt t="49760" x="7875588" y="1544638"/>
          <p14:tracePt t="49776" x="7769225" y="1554163"/>
          <p14:tracePt t="49793" x="7661275" y="1554163"/>
          <p14:tracePt t="49809" x="7545388" y="1554163"/>
          <p14:tracePt t="49826" x="7429500" y="1554163"/>
          <p14:tracePt t="49843" x="7296150" y="1554163"/>
          <p14:tracePt t="49860" x="7188200" y="1544638"/>
          <p14:tracePt t="49877" x="7045325" y="1527175"/>
          <p14:tracePt t="49893" x="7027863" y="1517650"/>
          <p14:tracePt t="49909" x="7018338" y="1517650"/>
          <p14:tracePt t="49981" x="7027863" y="1509713"/>
          <p14:tracePt t="49989" x="7081838" y="1500188"/>
          <p14:tracePt t="49997" x="7161213" y="1490663"/>
          <p14:tracePt t="50009" x="7269163" y="1490663"/>
          <p14:tracePt t="50026" x="7518400" y="1500188"/>
          <p14:tracePt t="50043" x="7786688" y="1536700"/>
          <p14:tracePt t="50059" x="8062913" y="1544638"/>
          <p14:tracePt t="50077" x="8429625" y="1544638"/>
          <p14:tracePt t="50093" x="8661400" y="1544638"/>
          <p14:tracePt t="50109" x="8983663" y="1544638"/>
          <p14:tracePt t="50126" x="9277350" y="1544638"/>
          <p14:tracePt t="50143" x="9545638" y="1571625"/>
          <p14:tracePt t="50159" x="9715500" y="1581150"/>
          <p14:tracePt t="50176" x="9831388" y="1581150"/>
          <p14:tracePt t="50193" x="9912350" y="1581150"/>
          <p14:tracePt t="50210" x="9947275" y="1581150"/>
          <p14:tracePt t="50226" x="9974263" y="1581150"/>
          <p14:tracePt t="50243" x="9983788" y="1581150"/>
          <p14:tracePt t="50438" x="9983788" y="1589088"/>
          <p14:tracePt t="50454" x="9974263" y="1589088"/>
          <p14:tracePt t="50463" x="9966325" y="1589088"/>
          <p14:tracePt t="50470" x="9939338" y="1598613"/>
          <p14:tracePt t="50479" x="9920288" y="1598613"/>
          <p14:tracePt t="50493" x="9867900" y="1598613"/>
          <p14:tracePt t="50509" x="9447213" y="1598613"/>
          <p14:tracePt t="50526" x="9153525" y="1598613"/>
          <p14:tracePt t="50543" x="8939213" y="1608138"/>
          <p14:tracePt t="50559" x="8769350" y="1625600"/>
          <p14:tracePt t="50576" x="8609013" y="1633538"/>
          <p14:tracePt t="50593" x="8474075" y="1660525"/>
          <p14:tracePt t="50610" x="8348663" y="1687513"/>
          <p14:tracePt t="50626" x="8224838" y="1714500"/>
          <p14:tracePt t="50643" x="8037513" y="1795463"/>
          <p14:tracePt t="50659" x="7769225" y="1901825"/>
          <p14:tracePt t="50677" x="6938963" y="2276475"/>
          <p14:tracePt t="50693" x="6215063" y="2571750"/>
          <p14:tracePt t="50709" x="5446713" y="2884488"/>
          <p14:tracePt t="50726" x="4759325" y="3160713"/>
          <p14:tracePt t="50743" x="4205288" y="3375025"/>
          <p14:tracePt t="50759" x="3768725" y="3500438"/>
          <p14:tracePt t="50776" x="3394075" y="3589338"/>
          <p14:tracePt t="50793" x="3133725" y="3652838"/>
          <p14:tracePt t="50809" x="2973388" y="3687763"/>
          <p14:tracePt t="50826" x="2867025" y="3714750"/>
          <p14:tracePt t="50843" x="2759075" y="3751263"/>
          <p14:tracePt t="50860" x="2687638" y="3759200"/>
          <p14:tracePt t="50877" x="2589213" y="3803650"/>
          <p14:tracePt t="50893" x="2544763" y="3813175"/>
          <p14:tracePt t="50909" x="2473325" y="3848100"/>
          <p14:tracePt t="50926" x="2419350" y="3875088"/>
          <p14:tracePt t="50943" x="2384425" y="3902075"/>
          <p14:tracePt t="50960" x="2357438" y="3919538"/>
          <p14:tracePt t="50997" x="2366963" y="3919538"/>
          <p14:tracePt t="51010" x="2401888" y="3902075"/>
          <p14:tracePt t="51026" x="2438400" y="3857625"/>
          <p14:tracePt t="51043" x="2473325" y="3803650"/>
          <p14:tracePt t="51060" x="2536825" y="3732213"/>
          <p14:tracePt t="51076" x="2643188" y="3581400"/>
          <p14:tracePt t="51093" x="2679700" y="3536950"/>
          <p14:tracePt t="51109" x="2822575" y="3375025"/>
          <p14:tracePt t="51126" x="2847975" y="3357563"/>
          <p14:tracePt t="51142" x="2847975" y="3348038"/>
          <p14:tracePt t="51310" x="2847975" y="3340100"/>
          <p14:tracePt t="51342" x="2857500" y="3330575"/>
          <p14:tracePt t="51350" x="2874963" y="3330575"/>
          <p14:tracePt t="51360" x="2894013" y="3340100"/>
          <p14:tracePt t="51376" x="2919413" y="3340100"/>
          <p14:tracePt t="51393" x="2928938" y="3340100"/>
          <p14:tracePt t="51409" x="2946400" y="3348038"/>
          <p14:tracePt t="51463" x="2946400" y="3357563"/>
          <p14:tracePt t="51470" x="2946400" y="3367088"/>
          <p14:tracePt t="51479" x="2919413" y="3367088"/>
          <p14:tracePt t="51493" x="2901950" y="3384550"/>
          <p14:tracePt t="51526" x="2894013" y="3384550"/>
          <p14:tracePt t="51534" x="2884488" y="3394075"/>
          <p14:tracePt t="51543" x="2857500" y="3411538"/>
          <p14:tracePt t="51560" x="2813050" y="3438525"/>
          <p14:tracePt t="51576" x="2759075" y="3473450"/>
          <p14:tracePt t="51593" x="2687638" y="3536950"/>
          <p14:tracePt t="51610" x="2581275" y="3616325"/>
          <p14:tracePt t="51626" x="2446338" y="3732213"/>
          <p14:tracePt t="51643" x="2303463" y="3848100"/>
          <p14:tracePt t="51660" x="2205038" y="3946525"/>
          <p14:tracePt t="51677" x="2017713" y="4071938"/>
          <p14:tracePt t="51693" x="1866900" y="4160838"/>
          <p14:tracePt t="51709" x="1724025" y="4241800"/>
          <p14:tracePt t="51726" x="1598613" y="4330700"/>
          <p14:tracePt t="51743" x="1490663" y="4402138"/>
          <p14:tracePt t="51759" x="1393825" y="4456113"/>
          <p14:tracePt t="51776" x="1322388" y="4491038"/>
          <p14:tracePt t="51792" x="1295400" y="4518025"/>
          <p14:tracePt t="51809" x="1258888" y="4537075"/>
          <p14:tracePt t="51826" x="1223963" y="4554538"/>
          <p14:tracePt t="51843" x="1196975" y="4572000"/>
          <p14:tracePt t="51859" x="1152525" y="4598988"/>
          <p14:tracePt t="51876" x="1062038" y="4652963"/>
          <p14:tracePt t="51892" x="938213" y="4697413"/>
          <p14:tracePt t="51909" x="830263" y="4724400"/>
          <p14:tracePt t="51926" x="768350" y="4724400"/>
          <p14:tracePt t="51943" x="704850" y="4724400"/>
          <p14:tracePt t="51959" x="660400" y="4724400"/>
          <p14:tracePt t="51976" x="633413" y="4724400"/>
          <p14:tracePt t="51993" x="588963" y="4724400"/>
          <p14:tracePt t="52009" x="561975" y="4714875"/>
          <p14:tracePt t="52026" x="517525" y="4705350"/>
          <p14:tracePt t="52043" x="473075" y="4679950"/>
          <p14:tracePt t="52059" x="428625" y="4652963"/>
          <p14:tracePt t="52076" x="384175" y="4598988"/>
          <p14:tracePt t="52093" x="374650" y="4572000"/>
          <p14:tracePt t="52109" x="374650" y="4545013"/>
          <p14:tracePt t="52126" x="374650" y="4510088"/>
          <p14:tracePt t="52143" x="374650" y="4473575"/>
          <p14:tracePt t="52159" x="374650" y="4429125"/>
          <p14:tracePt t="52176" x="393700" y="4384675"/>
          <p14:tracePt t="52193" x="455613" y="4322763"/>
          <p14:tracePt t="52209" x="509588" y="4276725"/>
          <p14:tracePt t="52226" x="561975" y="4251325"/>
          <p14:tracePt t="52243" x="581025" y="4241800"/>
          <p14:tracePt t="52260" x="598488" y="4224338"/>
          <p14:tracePt t="52276" x="660400" y="4214813"/>
          <p14:tracePt t="52292" x="750888" y="4197350"/>
          <p14:tracePt t="52309" x="803275" y="4197350"/>
          <p14:tracePt t="52326" x="901700" y="4197350"/>
          <p14:tracePt t="52343" x="1000125" y="4197350"/>
          <p14:tracePt t="52359" x="1044575" y="4197350"/>
          <p14:tracePt t="52376" x="1089025" y="4197350"/>
          <p14:tracePt t="52393" x="1143000" y="4214813"/>
          <p14:tracePt t="52409" x="1187450" y="4241800"/>
          <p14:tracePt t="52426" x="1250950" y="4259263"/>
          <p14:tracePt t="52443" x="1285875" y="4276725"/>
          <p14:tracePt t="52459" x="1303338" y="4286250"/>
          <p14:tracePt t="52462" x="1312863" y="4295775"/>
          <p14:tracePt t="52476" x="1322388" y="4313238"/>
          <p14:tracePt t="52492" x="1339850" y="4340225"/>
          <p14:tracePt t="52509" x="1339850" y="4367213"/>
          <p14:tracePt t="52526" x="1339850" y="4419600"/>
          <p14:tracePt t="52543" x="1322388" y="4465638"/>
          <p14:tracePt t="52559" x="1295400" y="4537075"/>
          <p14:tracePt t="52576" x="1241425" y="4598988"/>
          <p14:tracePt t="52593" x="1187450" y="4643438"/>
          <p14:tracePt t="52610" x="1125538" y="4679950"/>
          <p14:tracePt t="52626" x="1098550" y="4697413"/>
          <p14:tracePt t="52643" x="1044575" y="4705350"/>
          <p14:tracePt t="52660" x="1017588" y="4705350"/>
          <p14:tracePt t="52677" x="973138" y="4724400"/>
          <p14:tracePt t="52693" x="938213" y="4724400"/>
          <p14:tracePt t="52709" x="884238" y="4724400"/>
          <p14:tracePt t="52726" x="839788" y="4724400"/>
          <p14:tracePt t="52743" x="803275" y="4724400"/>
          <p14:tracePt t="52760" x="776288" y="4705350"/>
          <p14:tracePt t="52776" x="750888" y="4687888"/>
          <p14:tracePt t="52793" x="741363" y="4660900"/>
          <p14:tracePt t="52810" x="731838" y="4625975"/>
          <p14:tracePt t="52826" x="731838" y="4572000"/>
          <p14:tracePt t="52843" x="731838" y="4510088"/>
          <p14:tracePt t="52860" x="776288" y="4402138"/>
          <p14:tracePt t="52877" x="830263" y="4330700"/>
          <p14:tracePt t="52893" x="884238" y="4268788"/>
          <p14:tracePt t="52909" x="955675" y="4214813"/>
          <p14:tracePt t="52926" x="1027113" y="4170363"/>
          <p14:tracePt t="52943" x="1089025" y="4152900"/>
          <p14:tracePt t="52960" x="1143000" y="4125913"/>
          <p14:tracePt t="52964" x="1179513" y="4125913"/>
          <p14:tracePt t="52976" x="1196975" y="4125913"/>
          <p14:tracePt t="52993" x="1258888" y="4125913"/>
          <p14:tracePt t="53010" x="1339850" y="4125913"/>
          <p14:tracePt t="53026" x="1374775" y="4133850"/>
          <p14:tracePt t="53043" x="1393825" y="4143375"/>
          <p14:tracePt t="53060" x="1411288" y="4152900"/>
          <p14:tracePt t="53077" x="1411288" y="4170363"/>
          <p14:tracePt t="53093" x="1411288" y="4205288"/>
          <p14:tracePt t="53109" x="1401763" y="4295775"/>
          <p14:tracePt t="53126" x="1322388" y="4402138"/>
          <p14:tracePt t="53143" x="1223963" y="4518025"/>
          <p14:tracePt t="53160" x="1143000" y="4598988"/>
          <p14:tracePt t="53176" x="1054100" y="4652963"/>
          <p14:tracePt t="53193" x="990600" y="4687888"/>
          <p14:tracePt t="53209" x="955675" y="4705350"/>
          <p14:tracePt t="53226" x="928688" y="4705350"/>
          <p14:tracePt t="53243" x="893763" y="4705350"/>
          <p14:tracePt t="53259" x="857250" y="4705350"/>
          <p14:tracePt t="53276" x="768350" y="4697413"/>
          <p14:tracePt t="53292" x="723900" y="4679950"/>
          <p14:tracePt t="53309" x="704850" y="4670425"/>
          <p14:tracePt t="53342" x="696913" y="4670425"/>
          <p14:tracePt t="53359" x="696913" y="4643438"/>
          <p14:tracePt t="53376" x="696913" y="4616450"/>
          <p14:tracePt t="53393" x="696913" y="4589463"/>
          <p14:tracePt t="53409" x="704850" y="4527550"/>
          <p14:tracePt t="53426" x="723900" y="4510088"/>
          <p14:tracePt t="53443" x="723900" y="4500563"/>
          <p14:tracePt t="53460" x="741363" y="4465638"/>
          <p14:tracePt t="53476" x="750888" y="4465638"/>
          <p14:tracePt t="53750" x="758825" y="4456113"/>
          <p14:tracePt t="53766" x="768350" y="4446588"/>
          <p14:tracePt t="53782" x="776288" y="4438650"/>
          <p14:tracePt t="53790" x="785813" y="4429125"/>
          <p14:tracePt t="53797" x="785813" y="4419600"/>
          <p14:tracePt t="53810" x="803275" y="4394200"/>
          <p14:tracePt t="53826" x="812800" y="4375150"/>
          <p14:tracePt t="53843" x="812800" y="4340225"/>
          <p14:tracePt t="53859" x="803275" y="4286250"/>
          <p14:tracePt t="53877" x="768350" y="4251325"/>
          <p14:tracePt t="53893" x="758825" y="4241800"/>
          <p14:tracePt t="53982" x="741363" y="4241800"/>
          <p14:tracePt t="53990" x="731838" y="4241800"/>
          <p14:tracePt t="53998" x="704850" y="4241800"/>
          <p14:tracePt t="54010" x="687388" y="4259263"/>
          <p14:tracePt t="54026" x="633413" y="4303713"/>
          <p14:tracePt t="54043" x="598488" y="4348163"/>
          <p14:tracePt t="54060" x="554038" y="4419600"/>
          <p14:tracePt t="54076" x="527050" y="4465638"/>
          <p14:tracePt t="54093" x="490538" y="4527550"/>
          <p14:tracePt t="54110" x="482600" y="4545013"/>
          <p14:tracePt t="54126" x="482600" y="4572000"/>
          <p14:tracePt t="54143" x="500063" y="4608513"/>
          <p14:tracePt t="54160" x="536575" y="4633913"/>
          <p14:tracePt t="54176" x="598488" y="4660900"/>
          <p14:tracePt t="54193" x="679450" y="4670425"/>
          <p14:tracePt t="54209" x="741363" y="4679950"/>
          <p14:tracePt t="54226" x="822325" y="4687888"/>
          <p14:tracePt t="54243" x="893763" y="4687888"/>
          <p14:tracePt t="54260" x="1000125" y="4670425"/>
          <p14:tracePt t="54277" x="1036638" y="4652963"/>
          <p14:tracePt t="54293" x="1044575" y="4652963"/>
          <p14:tracePt t="54509" x="1054100" y="4652963"/>
          <p14:tracePt t="54526" x="1071563" y="4652963"/>
          <p14:tracePt t="54533" x="1071563" y="4660900"/>
          <p14:tracePt t="54574" x="1081088" y="4660900"/>
          <p14:tracePt t="54581" x="1089025" y="4660900"/>
          <p14:tracePt t="54593" x="1108075" y="4670425"/>
          <p14:tracePt t="54610" x="1133475" y="4679950"/>
          <p14:tracePt t="54643" x="1143000" y="4679950"/>
          <p14:tracePt t="54660" x="1160463" y="4679950"/>
          <p14:tracePt t="55373" x="1179513" y="4687888"/>
          <p14:tracePt t="55381" x="1196975" y="4697413"/>
          <p14:tracePt t="55393" x="1223963" y="4697413"/>
          <p14:tracePt t="55410" x="1250950" y="4697413"/>
          <p14:tracePt t="55427" x="1268413" y="4697413"/>
          <p14:tracePt t="55443" x="1276350" y="4697413"/>
          <p14:tracePt t="55501" x="1285875" y="4697413"/>
          <p14:tracePt t="55509" x="1303338" y="4697413"/>
          <p14:tracePt t="55516" x="1312863" y="4697413"/>
          <p14:tracePt t="55526" x="1322388" y="4697413"/>
          <p14:tracePt t="55542" x="1330325" y="4697413"/>
          <p14:tracePt t="55559" x="1339850" y="4697413"/>
          <p14:tracePt t="55576" x="1384300" y="4714875"/>
          <p14:tracePt t="55592" x="1438275" y="4714875"/>
          <p14:tracePt t="55609" x="1500188" y="4714875"/>
          <p14:tracePt t="55626" x="1554163" y="4724400"/>
          <p14:tracePt t="55643" x="1616075" y="4732338"/>
          <p14:tracePt t="55660" x="1704975" y="4759325"/>
          <p14:tracePt t="55676" x="1751013" y="4759325"/>
          <p14:tracePt t="55693" x="1822450" y="4759325"/>
          <p14:tracePt t="55710" x="1893888" y="4759325"/>
          <p14:tracePt t="55726" x="1990725" y="4759325"/>
          <p14:tracePt t="55743" x="2081213" y="4768850"/>
          <p14:tracePt t="55760" x="2108200" y="4776788"/>
          <p14:tracePt t="55776" x="2133600" y="4786313"/>
          <p14:tracePt t="55793" x="2170113" y="4786313"/>
          <p14:tracePt t="55809" x="2205038" y="4786313"/>
          <p14:tracePt t="55826" x="2224088" y="4786313"/>
          <p14:tracePt t="55844" x="2251075" y="4786313"/>
          <p14:tracePt t="55994" x="2268538" y="4786313"/>
          <p14:tracePt t="56621" x="2241550" y="4822825"/>
          <p14:tracePt t="56628" x="2205038" y="4848225"/>
          <p14:tracePt t="56643" x="2179638" y="4884738"/>
          <p14:tracePt t="56660" x="2108200" y="4965700"/>
          <p14:tracePt t="56676" x="2054225" y="5037138"/>
          <p14:tracePt t="56693" x="1990725" y="5116513"/>
          <p14:tracePt t="56709" x="1938338" y="5187950"/>
          <p14:tracePt t="56726" x="1919288" y="5224463"/>
          <p14:tracePt t="56743" x="1901825" y="5241925"/>
          <p14:tracePt t="56760" x="1874838" y="5276850"/>
          <p14:tracePt t="56776" x="1857375" y="5303838"/>
          <p14:tracePt t="56793" x="1830388" y="5330825"/>
          <p14:tracePt t="56810" x="1795463" y="5375275"/>
          <p14:tracePt t="56826" x="1741488" y="5419725"/>
          <p14:tracePt t="56843" x="1697038" y="5456238"/>
          <p14:tracePt t="56860" x="1652588" y="5483225"/>
          <p14:tracePt t="56876" x="1608138" y="5510213"/>
          <p14:tracePt t="56893" x="1571625" y="5527675"/>
          <p14:tracePt t="56910" x="1544638" y="5545138"/>
          <p14:tracePt t="56926" x="1536700" y="5554663"/>
          <p14:tracePt t="56959" x="1527175" y="5562600"/>
          <p14:tracePt t="56989" x="1517650" y="5562600"/>
          <p14:tracePt t="57006" x="1509713" y="5572125"/>
          <p14:tracePt t="57013" x="1490663" y="5581650"/>
          <p14:tracePt t="57026" x="1482725" y="5589588"/>
          <p14:tracePt t="57044" x="1473200" y="5608638"/>
          <p14:tracePt t="57060" x="1438275" y="5653088"/>
          <p14:tracePt t="57076" x="1428750" y="5661025"/>
          <p14:tracePt t="57093" x="1428750" y="5697538"/>
          <p14:tracePt t="57110" x="1411288" y="5715000"/>
          <p14:tracePt t="57126" x="1411288" y="5732463"/>
          <p14:tracePt t="57143" x="1411288" y="5741988"/>
          <p14:tracePt t="57160" x="1411288" y="5759450"/>
          <p14:tracePt t="57176" x="1411288" y="5776913"/>
          <p14:tracePt t="57193" x="1411288" y="5786438"/>
          <p14:tracePt t="57210" x="1411288" y="5795963"/>
          <p14:tracePt t="57237" x="1419225" y="5803900"/>
          <p14:tracePt t="57278" x="1428750" y="5813425"/>
          <p14:tracePt t="57285" x="1428750" y="5822950"/>
          <p14:tracePt t="57294" x="1446213" y="5830888"/>
          <p14:tracePt t="57310" x="1500188" y="5840413"/>
          <p14:tracePt t="57326" x="1536700" y="5857875"/>
          <p14:tracePt t="57343" x="1581150" y="5875338"/>
          <p14:tracePt t="57360" x="1598613" y="5884863"/>
          <p14:tracePt t="57376" x="1625600" y="5884863"/>
          <p14:tracePt t="57393" x="1652588" y="5894388"/>
          <p14:tracePt t="57410" x="1687513" y="5902325"/>
          <p14:tracePt t="57426" x="1704975" y="5902325"/>
          <p14:tracePt t="57444" x="1731963" y="5902325"/>
          <p14:tracePt t="57460" x="1758950" y="5902325"/>
          <p14:tracePt t="57476" x="1795463" y="5902325"/>
          <p14:tracePt t="57493" x="1812925" y="5902325"/>
          <p14:tracePt t="57510" x="1830388" y="5894388"/>
          <p14:tracePt t="57526" x="1866900" y="5884863"/>
          <p14:tracePt t="57543" x="1893888" y="5867400"/>
          <p14:tracePt t="57560" x="1901825" y="5857875"/>
          <p14:tracePt t="57576" x="1911350" y="5857875"/>
          <p14:tracePt t="57593" x="1911350" y="5848350"/>
          <p14:tracePt t="57609" x="1911350" y="5840413"/>
          <p14:tracePt t="57626" x="1911350" y="5830888"/>
          <p14:tracePt t="57646" x="1911350" y="5822950"/>
          <p14:tracePt t="57661" x="1911350" y="5803900"/>
          <p14:tracePt t="57676" x="1911350" y="5786438"/>
          <p14:tracePt t="57693" x="1911350" y="5776913"/>
          <p14:tracePt t="57757" x="1911350" y="5768975"/>
          <p14:tracePt t="58141" x="1911350" y="5759450"/>
          <p14:tracePt t="58149" x="1911350" y="5741988"/>
          <p14:tracePt t="58160" x="1911350" y="5724525"/>
          <p14:tracePt t="58177" x="1919288" y="5680075"/>
          <p14:tracePt t="58193" x="1928813" y="5653088"/>
          <p14:tracePt t="58210" x="1928813" y="5608638"/>
          <p14:tracePt t="58226" x="1919288" y="5527675"/>
          <p14:tracePt t="58243" x="1812925" y="5340350"/>
          <p14:tracePt t="58260" x="1751013" y="5214938"/>
          <p14:tracePt t="58276" x="1731963" y="5187950"/>
          <p14:tracePt t="58293" x="1731963" y="5170488"/>
          <p14:tracePt t="58310" x="1704975" y="5133975"/>
          <p14:tracePt t="58381" x="1704975" y="5126038"/>
          <p14:tracePt t="58462" x="1697038" y="5143500"/>
          <p14:tracePt t="58469" x="1687513" y="5143500"/>
          <p14:tracePt t="58478" x="1687513" y="5153025"/>
          <p14:tracePt t="58493" x="1679575" y="5160963"/>
          <p14:tracePt t="58517" x="1687513" y="5187950"/>
          <p14:tracePt t="58526" x="1697038" y="5187950"/>
          <p14:tracePt t="58543" x="1704975" y="5197475"/>
          <p14:tracePt t="58560" x="1714500" y="5197475"/>
          <p14:tracePt t="58576" x="1731963" y="5197475"/>
          <p14:tracePt t="58593" x="1741488" y="5197475"/>
          <p14:tracePt t="58610" x="1751013" y="5197475"/>
          <p14:tracePt t="58626" x="1758950" y="5197475"/>
          <p14:tracePt t="58644" x="1785938" y="5180013"/>
          <p14:tracePt t="58660" x="1830388" y="5160963"/>
          <p14:tracePt t="58676" x="1857375" y="5143500"/>
          <p14:tracePt t="58693" x="1874838" y="5108575"/>
          <p14:tracePt t="58710" x="1911350" y="5045075"/>
          <p14:tracePt t="58726" x="1938338" y="4983163"/>
          <p14:tracePt t="58743" x="1938338" y="4902200"/>
          <p14:tracePt t="58760" x="1928813" y="4803775"/>
          <p14:tracePt t="58776" x="1884363" y="4697413"/>
          <p14:tracePt t="58793" x="1812925" y="4589463"/>
          <p14:tracePt t="58810" x="1724025" y="4491038"/>
          <p14:tracePt t="58826" x="1598613" y="4402138"/>
          <p14:tracePt t="58843" x="1490663" y="4322763"/>
          <p14:tracePt t="58860" x="1374775" y="4214813"/>
          <p14:tracePt t="58876" x="1347788" y="4179888"/>
          <p14:tracePt t="58893" x="1339850" y="4170363"/>
          <p14:tracePt t="58941" x="1339850" y="4160838"/>
          <p14:tracePt t="58948" x="1312863" y="4152900"/>
          <p14:tracePt t="58959" x="1295400" y="4143375"/>
          <p14:tracePt t="58976" x="1268413" y="4133850"/>
          <p14:tracePt t="58993" x="1250950" y="4125913"/>
          <p14:tracePt t="59149" x="1250950" y="4143375"/>
          <p14:tracePt t="59157" x="1250950" y="4160838"/>
          <p14:tracePt t="59164" x="1250950" y="4179888"/>
          <p14:tracePt t="59176" x="1250950" y="4205288"/>
          <p14:tracePt t="59193" x="1258888" y="4232275"/>
          <p14:tracePt t="59210" x="1258888" y="4251325"/>
          <p14:tracePt t="59226" x="1268413" y="4295775"/>
          <p14:tracePt t="59244" x="1303338" y="4348163"/>
          <p14:tracePt t="59260" x="1312863" y="4367213"/>
          <p14:tracePt t="59276" x="1330325" y="4402138"/>
          <p14:tracePt t="59293" x="1357313" y="4438650"/>
          <p14:tracePt t="59310" x="1384300" y="4473575"/>
          <p14:tracePt t="59326" x="1411288" y="4510088"/>
          <p14:tracePt t="59343" x="1446213" y="4537075"/>
          <p14:tracePt t="59360" x="1482725" y="4572000"/>
          <p14:tracePt t="59376" x="1509713" y="4598988"/>
          <p14:tracePt t="59393" x="1536700" y="4633913"/>
          <p14:tracePt t="59410" x="1571625" y="4660900"/>
          <p14:tracePt t="59427" x="1616075" y="4697413"/>
          <p14:tracePt t="59444" x="1697038" y="4776788"/>
          <p14:tracePt t="59460" x="1776413" y="4822825"/>
          <p14:tracePt t="59476" x="1866900" y="4875213"/>
          <p14:tracePt t="59493" x="1938338" y="4902200"/>
          <p14:tracePt t="59510" x="1982788" y="4946650"/>
          <p14:tracePt t="59526" x="2036763" y="4965700"/>
          <p14:tracePt t="59543" x="2071688" y="4983163"/>
          <p14:tracePt t="59560" x="2108200" y="4991100"/>
          <p14:tracePt t="59576" x="2133600" y="4991100"/>
          <p14:tracePt t="59593" x="2160588" y="5000625"/>
          <p14:tracePt t="59610" x="2179638" y="5000625"/>
          <p14:tracePt t="59626" x="2187575" y="5000625"/>
          <p14:tracePt t="59643" x="2197100" y="5000625"/>
          <p14:tracePt t="59660" x="2197100" y="4983163"/>
          <p14:tracePt t="59676" x="2197100" y="4938713"/>
          <p14:tracePt t="59693" x="2197100" y="4911725"/>
          <p14:tracePt t="59710" x="2197100" y="4902200"/>
          <p14:tracePt t="59726" x="2187575" y="4884738"/>
          <p14:tracePt t="59743" x="2170113" y="4867275"/>
          <p14:tracePt t="59760" x="2133600" y="4848225"/>
          <p14:tracePt t="59776" x="2071688" y="4803775"/>
          <p14:tracePt t="59793" x="2000250" y="4759325"/>
          <p14:tracePt t="59810" x="1893888" y="4705350"/>
          <p14:tracePt t="59827" x="1751013" y="4643438"/>
          <p14:tracePt t="59844" x="1643063" y="4616450"/>
          <p14:tracePt t="59860" x="1544638" y="4581525"/>
          <p14:tracePt t="59876" x="1455738" y="4527550"/>
          <p14:tracePt t="59893" x="1393825" y="4500563"/>
          <p14:tracePt t="59910" x="1330325" y="4465638"/>
          <p14:tracePt t="59926" x="1295400" y="4446588"/>
          <p14:tracePt t="59943" x="1285875" y="4446588"/>
          <p14:tracePt t="59959" x="1276350" y="4438650"/>
          <p14:tracePt t="59976" x="1258888" y="4438650"/>
          <p14:tracePt t="60029" x="1258888" y="4429125"/>
          <p14:tracePt t="60036" x="1258888" y="4419600"/>
          <p14:tracePt t="60045" x="1250950" y="4411663"/>
          <p14:tracePt t="60059" x="1241425" y="4411663"/>
          <p14:tracePt t="60076" x="1223963" y="4402138"/>
          <p14:tracePt t="60157" x="1241425" y="4402138"/>
          <p14:tracePt t="60165" x="1258888" y="4411663"/>
          <p14:tracePt t="60177" x="1276350" y="4419600"/>
          <p14:tracePt t="60193" x="1339850" y="4446588"/>
          <p14:tracePt t="60210" x="1428750" y="4483100"/>
          <p14:tracePt t="60227" x="1544638" y="4510088"/>
          <p14:tracePt t="60244" x="1616075" y="4537075"/>
          <p14:tracePt t="60260" x="1643063" y="4545013"/>
          <p14:tracePt t="60276" x="1724025" y="4572000"/>
          <p14:tracePt t="60293" x="1776413" y="4589463"/>
          <p14:tracePt t="60310" x="1830388" y="4608513"/>
          <p14:tracePt t="60326" x="1884363" y="4616450"/>
          <p14:tracePt t="60343" x="1928813" y="4625975"/>
          <p14:tracePt t="60359" x="1946275" y="4625975"/>
          <p14:tracePt t="60376" x="1955800" y="4625975"/>
          <p14:tracePt t="60413" x="1965325" y="4625975"/>
          <p14:tracePt t="60426" x="1973263" y="4625975"/>
          <p14:tracePt t="60516" x="1965325" y="4625975"/>
          <p14:tracePt t="60524" x="1955800" y="4625975"/>
          <p14:tracePt t="60532" x="1946275" y="4625975"/>
          <p14:tracePt t="60543" x="1938338" y="4625975"/>
          <p14:tracePt t="60560" x="1919288" y="4625975"/>
          <p14:tracePt t="60576" x="1901825" y="4625975"/>
          <p14:tracePt t="60593" x="1884363" y="4633913"/>
          <p14:tracePt t="60609" x="1857375" y="4660900"/>
          <p14:tracePt t="60626" x="1839913" y="4687888"/>
          <p14:tracePt t="60629" x="1839913" y="4697413"/>
          <p14:tracePt t="60643" x="1822450" y="4732338"/>
          <p14:tracePt t="60659" x="1812925" y="4741863"/>
          <p14:tracePt t="60676" x="1812925" y="4776788"/>
          <p14:tracePt t="60693" x="1803400" y="4786313"/>
          <p14:tracePt t="60781" x="1803400" y="4803775"/>
          <p14:tracePt t="60797" x="1812925" y="4803775"/>
          <p14:tracePt t="60804" x="1830388" y="4803775"/>
          <p14:tracePt t="60813" x="1847850" y="4803775"/>
          <p14:tracePt t="60826" x="1866900" y="4803775"/>
          <p14:tracePt t="60843" x="1946275" y="4795838"/>
          <p14:tracePt t="60860" x="1982788" y="4768850"/>
          <p14:tracePt t="60876" x="2027238" y="4732338"/>
          <p14:tracePt t="60893" x="2044700" y="4714875"/>
          <p14:tracePt t="60910" x="2054225" y="4705350"/>
          <p14:tracePt t="60926" x="2054225" y="4679950"/>
          <p14:tracePt t="60943" x="2054225" y="4670425"/>
          <p14:tracePt t="61252" x="2054225" y="4652963"/>
          <p14:tracePt t="61262" x="2036763" y="4643438"/>
          <p14:tracePt t="61268" x="2009775" y="4625975"/>
          <p14:tracePt t="61278" x="1990725" y="4616450"/>
          <p14:tracePt t="61293" x="1973263" y="4608513"/>
          <p14:tracePt t="61310" x="1965325" y="4608513"/>
          <p14:tracePt t="61836" x="1965325" y="4616450"/>
          <p14:tracePt t="61845" x="1946275" y="4643438"/>
          <p14:tracePt t="61852" x="1938338" y="4660900"/>
          <p14:tracePt t="61876" x="1938338" y="4670425"/>
          <p14:tracePt t="61884" x="1928813" y="4687888"/>
          <p14:tracePt t="61893" x="1919288" y="4697413"/>
          <p14:tracePt t="61910" x="1919288" y="4714875"/>
          <p14:tracePt t="61926" x="1911350" y="4732338"/>
          <p14:tracePt t="61943" x="1901825" y="4759325"/>
          <p14:tracePt t="61960" x="1901825" y="4768850"/>
          <p14:tracePt t="61976" x="1901825" y="4776788"/>
          <p14:tracePt t="61993" x="1901825" y="4786313"/>
          <p14:tracePt t="62020" x="1901825" y="4795838"/>
          <p14:tracePt t="62028" x="1901825" y="4803775"/>
          <p14:tracePt t="62061" x="1901825" y="4813300"/>
          <p14:tracePt t="62100" x="1901825" y="4822825"/>
          <p14:tracePt t="62124" x="1911350" y="4822825"/>
          <p14:tracePt t="62132" x="1938338" y="4813300"/>
          <p14:tracePt t="62143" x="1955800" y="4803775"/>
          <p14:tracePt t="62159" x="1982788" y="4776788"/>
          <p14:tracePt t="62176" x="2009775" y="4759325"/>
          <p14:tracePt t="62192" x="2009775" y="4751388"/>
          <p14:tracePt t="62209" x="2027238" y="4732338"/>
          <p14:tracePt t="62226" x="2027238" y="4724400"/>
          <p14:tracePt t="62252" x="2027238" y="4714875"/>
          <p14:tracePt t="62445" x="2036763" y="4714875"/>
          <p14:tracePt t="62452" x="2044700" y="4724400"/>
          <p14:tracePt t="62462" x="2062163" y="4751388"/>
          <p14:tracePt t="62476" x="2098675" y="4768850"/>
          <p14:tracePt t="62494" x="2108200" y="4776788"/>
          <p14:tracePt t="62510" x="2143125" y="4786313"/>
          <p14:tracePt t="62543" x="2160588" y="4786313"/>
          <p14:tracePt t="62559" x="2187575" y="4786313"/>
          <p14:tracePt t="62576" x="2224088" y="4776788"/>
          <p14:tracePt t="62593" x="2259013" y="4768850"/>
          <p14:tracePt t="62610" x="2276475" y="4768850"/>
          <p14:tracePt t="62627" x="2286000" y="4759325"/>
          <p14:tracePt t="62669" x="2303463" y="4751388"/>
          <p14:tracePt t="62684" x="2312988" y="4732338"/>
          <p14:tracePt t="62692" x="2339975" y="4714875"/>
          <p14:tracePt t="62701" x="2347913" y="4705350"/>
          <p14:tracePt t="62710" x="2357438" y="4697413"/>
          <p14:tracePt t="62726" x="2357438" y="4679950"/>
          <p14:tracePt t="62743" x="2374900" y="4660900"/>
          <p14:tracePt t="62760" x="2374900" y="4652963"/>
          <p14:tracePt t="62776" x="2384425" y="4633913"/>
          <p14:tracePt t="62793" x="2384425" y="4625975"/>
          <p14:tracePt t="62810" x="2401888" y="4608513"/>
          <p14:tracePt t="62843" x="2411413" y="4589463"/>
          <p14:tracePt t="62876" x="2428875" y="4581525"/>
          <p14:tracePt t="62949" x="2428875" y="4562475"/>
          <p14:tracePt t="62956" x="2419350" y="4562475"/>
          <p14:tracePt t="62964" x="2401888" y="4554538"/>
          <p14:tracePt t="62977" x="2393950" y="4554538"/>
          <p14:tracePt t="62993" x="2366963" y="4554538"/>
          <p14:tracePt t="63011" x="2339975" y="4554538"/>
          <p14:tracePt t="63027" x="2312988" y="4581525"/>
          <p14:tracePt t="63043" x="2286000" y="4633913"/>
          <p14:tracePt t="63059" x="2268538" y="4687888"/>
          <p14:tracePt t="63076" x="2251075" y="4759325"/>
          <p14:tracePt t="63093" x="2251075" y="4813300"/>
          <p14:tracePt t="63109" x="2251075" y="4875213"/>
          <p14:tracePt t="63126" x="2259013" y="4911725"/>
          <p14:tracePt t="63143" x="2286000" y="4929188"/>
          <p14:tracePt t="63159" x="2330450" y="4956175"/>
          <p14:tracePt t="63176" x="2366963" y="4973638"/>
          <p14:tracePt t="63193" x="2393950" y="4983163"/>
          <p14:tracePt t="63209" x="2438400" y="4983163"/>
          <p14:tracePt t="63226" x="2473325" y="4983163"/>
          <p14:tracePt t="63243" x="2527300" y="4983163"/>
          <p14:tracePt t="63259" x="2554288" y="4983163"/>
          <p14:tracePt t="63276" x="2571750" y="4983163"/>
          <p14:tracePt t="63293" x="2608263" y="4973638"/>
          <p14:tracePt t="63309" x="2643188" y="4946650"/>
          <p14:tracePt t="63326" x="2660650" y="4919663"/>
          <p14:tracePt t="63342" x="2670175" y="4894263"/>
          <p14:tracePt t="63359" x="2679700" y="4875213"/>
          <p14:tracePt t="63376" x="2679700" y="4857750"/>
          <p14:tracePt t="63393" x="2697163" y="4848225"/>
          <p14:tracePt t="63409" x="2697163" y="4840288"/>
          <p14:tracePt t="63426" x="2697163" y="4830763"/>
          <p14:tracePt t="63443" x="2697163" y="4822825"/>
          <p14:tracePt t="63459" x="2697163" y="4813300"/>
          <p14:tracePt t="63476" x="2697163" y="4803775"/>
          <p14:tracePt t="63510" x="2697163" y="4795838"/>
          <p14:tracePt t="63532" x="2697163" y="4786313"/>
          <p14:tracePt t="63543" x="2697163" y="4776788"/>
          <p14:tracePt t="63559" x="2705100" y="4768850"/>
          <p14:tracePt t="63576" x="2714625" y="4751388"/>
          <p14:tracePt t="63593" x="2741613" y="4741863"/>
          <p14:tracePt t="63609" x="2768600" y="4714875"/>
          <p14:tracePt t="63626" x="2813050" y="4687888"/>
          <p14:tracePt t="63643" x="2840038" y="4670425"/>
          <p14:tracePt t="63659" x="2857500" y="4633913"/>
          <p14:tracePt t="63676" x="2857500" y="4625975"/>
          <p14:tracePt t="63693" x="2867025" y="4608513"/>
          <p14:tracePt t="63710" x="2867025" y="4581525"/>
          <p14:tracePt t="63726" x="2867025" y="4554538"/>
          <p14:tracePt t="63743" x="2857500" y="4510088"/>
          <p14:tracePt t="63760" x="2840038" y="4483100"/>
          <p14:tracePt t="63776" x="2822575" y="4465638"/>
          <p14:tracePt t="63793" x="2795588" y="4438650"/>
          <p14:tracePt t="63810" x="2786063" y="4438650"/>
          <p14:tracePt t="63827" x="2776538" y="4438650"/>
          <p14:tracePt t="63843" x="2759075" y="4438650"/>
          <p14:tracePt t="63860" x="2741613" y="4438650"/>
          <p14:tracePt t="63876" x="2714625" y="4438650"/>
          <p14:tracePt t="63893" x="2705100" y="4446588"/>
          <p14:tracePt t="63910" x="2697163" y="4456113"/>
          <p14:tracePt t="63926" x="2687638" y="4473575"/>
          <p14:tracePt t="63943" x="2660650" y="4491038"/>
          <p14:tracePt t="63960" x="2643188" y="4518025"/>
          <p14:tracePt t="63976" x="2633663" y="4527550"/>
          <p14:tracePt t="63993" x="2625725" y="4545013"/>
          <p14:tracePt t="64009" x="2616200" y="4562475"/>
          <p14:tracePt t="64026" x="2608263" y="4581525"/>
          <p14:tracePt t="64043" x="2598738" y="4608513"/>
          <p14:tracePt t="64076" x="2598738" y="4616450"/>
          <p14:tracePt t="64100" x="2589213" y="4633913"/>
          <p14:tracePt t="64110" x="2589213" y="4643438"/>
          <p14:tracePt t="64126" x="2589213" y="4660900"/>
          <p14:tracePt t="64143" x="2589213" y="4679950"/>
          <p14:tracePt t="64160" x="2589213" y="4705350"/>
          <p14:tracePt t="64177" x="2589213" y="4741863"/>
          <p14:tracePt t="64193" x="2589213" y="4759325"/>
          <p14:tracePt t="64209" x="2589213" y="4768850"/>
          <p14:tracePt t="64226" x="2589213" y="4786313"/>
          <p14:tracePt t="64243" x="2598738" y="4803775"/>
          <p14:tracePt t="64259" x="2608263" y="4822825"/>
          <p14:tracePt t="64276" x="2633663" y="4857750"/>
          <p14:tracePt t="64293" x="2652713" y="4884738"/>
          <p14:tracePt t="64310" x="2679700" y="4919663"/>
          <p14:tracePt t="64326" x="2714625" y="4946650"/>
          <p14:tracePt t="64343" x="2759075" y="4965700"/>
          <p14:tracePt t="64360" x="2795588" y="4983163"/>
          <p14:tracePt t="64377" x="2847975" y="5000625"/>
          <p14:tracePt t="64392" x="2894013" y="5010150"/>
          <p14:tracePt t="64409" x="2955925" y="5010150"/>
          <p14:tracePt t="64427" x="3062288" y="5010150"/>
          <p14:tracePt t="64443" x="3081338" y="5000625"/>
          <p14:tracePt t="64459" x="3143250" y="4946650"/>
          <p14:tracePt t="64476" x="3179763" y="4902200"/>
          <p14:tracePt t="64493" x="3214688" y="4830763"/>
          <p14:tracePt t="64510" x="3224213" y="4776788"/>
          <p14:tracePt t="64527" x="3224213" y="4741863"/>
          <p14:tracePt t="64543" x="3224213" y="4714875"/>
          <p14:tracePt t="64560" x="3224213" y="4705350"/>
          <p14:tracePt t="64577" x="3224213" y="4697413"/>
          <p14:tracePt t="64676" x="3214688" y="4697413"/>
          <p14:tracePt t="64700" x="3197225" y="4697413"/>
          <p14:tracePt t="64708" x="3179763" y="4697413"/>
          <p14:tracePt t="64716" x="3170238" y="4697413"/>
          <p14:tracePt t="64727" x="3160713" y="4697413"/>
          <p14:tracePt t="64743" x="3152775" y="4697413"/>
          <p14:tracePt t="65316" x="3143250" y="4705350"/>
          <p14:tracePt t="65324" x="3133725" y="4724400"/>
          <p14:tracePt t="65332" x="3108325" y="4768850"/>
          <p14:tracePt t="65343" x="3071813" y="4813300"/>
          <p14:tracePt t="65359" x="3036888" y="4848225"/>
          <p14:tracePt t="65376" x="3009900" y="4875213"/>
          <p14:tracePt t="65393" x="2911475" y="4919663"/>
          <p14:tracePt t="65410" x="2813050" y="4946650"/>
          <p14:tracePt t="65427" x="2679700" y="4956175"/>
          <p14:tracePt t="65443" x="2589213" y="4956175"/>
          <p14:tracePt t="65459" x="2482850" y="4956175"/>
          <p14:tracePt t="65476" x="2366963" y="4956175"/>
          <p14:tracePt t="65493" x="2241550" y="4956175"/>
          <p14:tracePt t="65509" x="2116138" y="4938713"/>
          <p14:tracePt t="65526" x="2009775" y="4902200"/>
          <p14:tracePt t="65543" x="1928813" y="4867275"/>
          <p14:tracePt t="65559" x="1874838" y="4840288"/>
          <p14:tracePt t="65576" x="1847850" y="4822825"/>
          <p14:tracePt t="65593" x="1839913" y="4795838"/>
          <p14:tracePt t="65610" x="1830388" y="4776788"/>
          <p14:tracePt t="65627" x="1830388" y="4759325"/>
          <p14:tracePt t="65643" x="1830388" y="4751388"/>
          <p14:tracePt t="65660" x="1830388" y="4732338"/>
          <p14:tracePt t="65676" x="1830388" y="4724400"/>
          <p14:tracePt t="65693" x="1830388" y="4714875"/>
          <p14:tracePt t="65710" x="1830388" y="4705350"/>
          <p14:tracePt t="65726" x="1830388" y="4697413"/>
          <p14:tracePt t="65743" x="1830388" y="4679950"/>
          <p14:tracePt t="65760" x="1830388" y="4660900"/>
          <p14:tracePt t="65776" x="1839913" y="4633913"/>
          <p14:tracePt t="65793" x="1847850" y="4608513"/>
          <p14:tracePt t="65810" x="1847850" y="4589463"/>
          <p14:tracePt t="65827" x="1847850" y="4527550"/>
          <p14:tracePt t="65843" x="1847850" y="4510088"/>
          <p14:tracePt t="65859" x="1847850" y="4491038"/>
          <p14:tracePt t="65876" x="1847850" y="4473575"/>
          <p14:tracePt t="65893" x="1839913" y="4465638"/>
          <p14:tracePt t="65909" x="1822450" y="4446588"/>
          <p14:tracePt t="65926" x="1803400" y="4438650"/>
          <p14:tracePt t="65943" x="1768475" y="4438650"/>
          <p14:tracePt t="65960" x="1751013" y="4438650"/>
          <p14:tracePt t="65976" x="1741488" y="4438650"/>
          <p14:tracePt t="65993" x="1714500" y="4446588"/>
          <p14:tracePt t="66009" x="1704975" y="4456113"/>
          <p14:tracePt t="66027" x="1697038" y="4456113"/>
          <p14:tracePt t="66043" x="1687513" y="4483100"/>
          <p14:tracePt t="66060" x="1679575" y="4483100"/>
          <p14:tracePt t="66076" x="1679575" y="4510088"/>
          <p14:tracePt t="66093" x="1670050" y="4537075"/>
          <p14:tracePt t="66109" x="1670050" y="4572000"/>
          <p14:tracePt t="66126" x="1670050" y="4589463"/>
          <p14:tracePt t="66143" x="1670050" y="4608513"/>
          <p14:tracePt t="66160" x="1670050" y="4633913"/>
          <p14:tracePt t="66164" x="1670050" y="4643438"/>
          <p14:tracePt t="66176" x="1670050" y="4652963"/>
          <p14:tracePt t="66193" x="1670050" y="4660900"/>
          <p14:tracePt t="66209" x="1670050" y="4687888"/>
          <p14:tracePt t="66227" x="1670050" y="4724400"/>
          <p14:tracePt t="66243" x="1679575" y="4741863"/>
          <p14:tracePt t="66259" x="1687513" y="4768850"/>
          <p14:tracePt t="66276" x="1697038" y="4776788"/>
          <p14:tracePt t="66293" x="1724025" y="4803775"/>
          <p14:tracePt t="66309" x="1731963" y="4822825"/>
          <p14:tracePt t="66326" x="1768475" y="4830763"/>
          <p14:tracePt t="66343" x="1795463" y="4840288"/>
          <p14:tracePt t="66376" x="1812925" y="4848225"/>
          <p14:tracePt t="66393" x="1830388" y="4848225"/>
          <p14:tracePt t="66409" x="1857375" y="4857750"/>
          <p14:tracePt t="66426" x="1874838" y="4857750"/>
          <p14:tracePt t="66443" x="1911350" y="4857750"/>
          <p14:tracePt t="66459" x="1938338" y="4840288"/>
          <p14:tracePt t="66476" x="1955800" y="4822825"/>
          <p14:tracePt t="66493" x="1973263" y="4813300"/>
          <p14:tracePt t="66510" x="1982788" y="4795838"/>
          <p14:tracePt t="66526" x="1982788" y="4786313"/>
          <p14:tracePt t="66543" x="1982788" y="4768850"/>
          <p14:tracePt t="66560" x="1982788" y="4759325"/>
          <p14:tracePt t="67108" x="1982788" y="4751388"/>
          <p14:tracePt t="67140" x="1973263" y="4751388"/>
          <p14:tracePt t="67148" x="1946275" y="4741863"/>
          <p14:tracePt t="67163" x="1946275" y="4732338"/>
          <p14:tracePt t="67176" x="1938338" y="4714875"/>
          <p14:tracePt t="67193" x="1928813" y="4660900"/>
          <p14:tracePt t="67196" x="1919288" y="4643438"/>
          <p14:tracePt t="67209" x="1911350" y="4625975"/>
          <p14:tracePt t="67227" x="1901825" y="4598988"/>
          <p14:tracePt t="67243" x="1893888" y="4562475"/>
          <p14:tracePt t="67259" x="1874838" y="4545013"/>
          <p14:tracePt t="67276" x="1839913" y="4518025"/>
          <p14:tracePt t="67293" x="1776413" y="4491038"/>
          <p14:tracePt t="67310" x="1724025" y="4473575"/>
          <p14:tracePt t="67326" x="1660525" y="4446588"/>
          <p14:tracePt t="67343" x="1616075" y="4429125"/>
          <p14:tracePt t="67360" x="1589088" y="4419600"/>
          <p14:tracePt t="67376" x="1562100" y="4419600"/>
          <p14:tracePt t="67393" x="1517650" y="4419600"/>
          <p14:tracePt t="67409" x="1482725" y="4419600"/>
          <p14:tracePt t="67426" x="1473200" y="4419600"/>
          <p14:tracePt t="67443" x="1465263" y="4419600"/>
          <p14:tracePt t="67459" x="1455738" y="4419600"/>
          <p14:tracePt t="67476" x="1446213" y="4429125"/>
          <p14:tracePt t="67493" x="1428750" y="4429125"/>
          <p14:tracePt t="67510" x="1401763" y="4456113"/>
          <p14:tracePt t="67526" x="1374775" y="4483100"/>
          <p14:tracePt t="67543" x="1347788" y="4500563"/>
          <p14:tracePt t="67560" x="1339850" y="4510088"/>
          <p14:tracePt t="67576" x="1330325" y="4518025"/>
          <p14:tracePt t="67593" x="1312863" y="4537075"/>
          <p14:tracePt t="67610" x="1285875" y="4562475"/>
          <p14:tracePt t="67627" x="1268413" y="4608513"/>
          <p14:tracePt t="67643" x="1250950" y="4625975"/>
          <p14:tracePt t="67659" x="1241425" y="4643438"/>
          <p14:tracePt t="67676" x="1241425" y="4660900"/>
          <p14:tracePt t="67710" x="1231900" y="4679950"/>
          <p14:tracePt t="67726" x="1231900" y="4697413"/>
          <p14:tracePt t="67743" x="1231900" y="4724400"/>
          <p14:tracePt t="67759" x="1231900" y="4751388"/>
          <p14:tracePt t="67776" x="1231900" y="4759325"/>
          <p14:tracePt t="67793" x="1231900" y="4776788"/>
          <p14:tracePt t="67810" x="1231900" y="4786313"/>
          <p14:tracePt t="67826" x="1231900" y="4795838"/>
          <p14:tracePt t="67843" x="1231900" y="4803775"/>
          <p14:tracePt t="67883" x="1231900" y="4813300"/>
          <p14:tracePt t="69004" x="1231900" y="4830763"/>
          <p14:tracePt t="69012" x="1241425" y="4848225"/>
          <p14:tracePt t="69020" x="1250950" y="4875213"/>
          <p14:tracePt t="69029" x="1250950" y="4902200"/>
          <p14:tracePt t="69043" x="1268413" y="4946650"/>
          <p14:tracePt t="69059" x="1276350" y="4991100"/>
          <p14:tracePt t="69076" x="1312863" y="5037138"/>
          <p14:tracePt t="69093" x="1330325" y="5089525"/>
          <p14:tracePt t="69110" x="1366838" y="5133975"/>
          <p14:tracePt t="69126" x="1438275" y="5205413"/>
          <p14:tracePt t="69143" x="1536700" y="5276850"/>
          <p14:tracePt t="69159" x="1608138" y="5330825"/>
          <p14:tracePt t="69176" x="1704975" y="5402263"/>
          <p14:tracePt t="69193" x="1839913" y="5473700"/>
          <p14:tracePt t="69210" x="2054225" y="5608638"/>
          <p14:tracePt t="69226" x="2259013" y="5697538"/>
          <p14:tracePt t="69243" x="2500313" y="5795963"/>
          <p14:tracePt t="69260" x="2732088" y="5875338"/>
          <p14:tracePt t="69276" x="3000375" y="5956300"/>
          <p14:tracePt t="69293" x="3241675" y="6018213"/>
          <p14:tracePt t="69310" x="3473450" y="6062663"/>
          <p14:tracePt t="69326" x="3732213" y="6108700"/>
          <p14:tracePt t="69343" x="3983038" y="6161088"/>
          <p14:tracePt t="69360" x="4224338" y="6188075"/>
          <p14:tracePt t="69376" x="4411663" y="6197600"/>
          <p14:tracePt t="69393" x="4598988" y="6188075"/>
          <p14:tracePt t="69410" x="4822825" y="6116638"/>
          <p14:tracePt t="69426" x="4884738" y="6081713"/>
          <p14:tracePt t="69443" x="5062538" y="5973763"/>
          <p14:tracePt t="69459" x="5143500" y="5929313"/>
          <p14:tracePt t="69476" x="5180013" y="5902325"/>
          <p14:tracePt t="69493" x="5205413" y="5884863"/>
          <p14:tracePt t="69510" x="5224463" y="5867400"/>
          <p14:tracePt t="69543" x="5224463" y="5857875"/>
          <p14:tracePt t="69560" x="5224463" y="5848350"/>
          <p14:tracePt t="69620" x="5224463" y="5840413"/>
          <p14:tracePt t="69628" x="5224463" y="5830888"/>
          <p14:tracePt t="69811" x="5214938" y="5822950"/>
          <p14:tracePt t="69829" x="5205413" y="5813425"/>
          <p14:tracePt t="69835" x="5197475" y="5813425"/>
          <p14:tracePt t="69845" x="5187950" y="5803900"/>
          <p14:tracePt t="69860" x="5170488" y="5786438"/>
          <p14:tracePt t="69876" x="5133975" y="5768975"/>
          <p14:tracePt t="69893" x="5062538" y="5724525"/>
          <p14:tracePt t="69909" x="4956175" y="5680075"/>
          <p14:tracePt t="69926" x="4830763" y="5626100"/>
          <p14:tracePt t="69943" x="4670425" y="5572125"/>
          <p14:tracePt t="69959" x="4456113" y="5491163"/>
          <p14:tracePt t="69976" x="4197350" y="5384800"/>
          <p14:tracePt t="69993" x="3946525" y="5286375"/>
          <p14:tracePt t="70010" x="3509963" y="5143500"/>
          <p14:tracePt t="70026" x="3348038" y="5108575"/>
          <p14:tracePt t="70043" x="2911475" y="5010150"/>
          <p14:tracePt t="70060" x="2732088" y="4965700"/>
          <p14:tracePt t="70077" x="2652713" y="4956175"/>
          <p14:tracePt t="70093" x="2633663" y="4956175"/>
          <p14:tracePt t="70131" x="2643188" y="4956175"/>
          <p14:tracePt t="70143" x="2687638" y="4956175"/>
          <p14:tracePt t="70160" x="2911475" y="4973638"/>
          <p14:tracePt t="70177" x="3187700" y="5027613"/>
          <p14:tracePt t="70193" x="3500438" y="5099050"/>
          <p14:tracePt t="70210" x="3822700" y="5153025"/>
          <p14:tracePt t="70226" x="3884613" y="5160963"/>
          <p14:tracePt t="70243" x="3919538" y="5170488"/>
          <p14:tracePt t="70276" x="3894138" y="5170488"/>
          <p14:tracePt t="70293" x="3759200" y="5153025"/>
          <p14:tracePt t="70310" x="3581400" y="5116513"/>
          <p14:tracePt t="70326" x="3394075" y="5081588"/>
          <p14:tracePt t="70343" x="3197225" y="5000625"/>
          <p14:tracePt t="70360" x="3054350" y="4919663"/>
          <p14:tracePt t="70376" x="3000375" y="4875213"/>
          <p14:tracePt t="70394" x="2990850" y="4830763"/>
          <p14:tracePt t="70410" x="3044825" y="4786313"/>
          <p14:tracePt t="70427" x="3133725" y="4768850"/>
          <p14:tracePt t="70443" x="3276600" y="4768850"/>
          <p14:tracePt t="70459" x="3482975" y="4786313"/>
          <p14:tracePt t="70476" x="3652838" y="4822825"/>
          <p14:tracePt t="70493" x="3776663" y="4857750"/>
          <p14:tracePt t="70510" x="3822700" y="4875213"/>
          <p14:tracePt t="70527" x="3830638" y="4875213"/>
          <p14:tracePt t="70543" x="3840163" y="4884738"/>
          <p14:tracePt t="70560" x="3840163" y="4911725"/>
          <p14:tracePt t="70577" x="3840163" y="4946650"/>
          <p14:tracePt t="70594" x="3830638" y="4991100"/>
          <p14:tracePt t="70610" x="3813175" y="5010150"/>
          <p14:tracePt t="70626" x="3803650" y="5027613"/>
          <p14:tracePt t="70643" x="3768725" y="5045075"/>
          <p14:tracePt t="70660" x="3759200" y="5045075"/>
          <p14:tracePt t="70676" x="3751263" y="5054600"/>
          <p14:tracePt t="70693" x="3724275" y="5062538"/>
          <p14:tracePt t="70710" x="3714750" y="5072063"/>
          <p14:tracePt t="70726" x="3633788" y="5099050"/>
          <p14:tracePt t="70743" x="3544888" y="5108575"/>
          <p14:tracePt t="70760" x="3419475" y="5126038"/>
          <p14:tracePt t="70776" x="3286125" y="5160963"/>
          <p14:tracePt t="70793" x="3152775" y="5187950"/>
          <p14:tracePt t="70797" x="3098800" y="5205413"/>
          <p14:tracePt t="70810" x="3054350" y="5224463"/>
          <p14:tracePt t="70826" x="3036888" y="5232400"/>
          <p14:tracePt t="70843" x="3017838" y="5232400"/>
          <p14:tracePt t="70860" x="3009900" y="5241925"/>
          <p14:tracePt t="70876" x="2982913" y="5251450"/>
          <p14:tracePt t="70893" x="2928938" y="5251450"/>
          <p14:tracePt t="70910" x="2830513" y="5251450"/>
          <p14:tracePt t="70926" x="2670175" y="5251450"/>
          <p14:tracePt t="70943" x="2517775" y="5268913"/>
          <p14:tracePt t="70960" x="2393950" y="5295900"/>
          <p14:tracePt t="70977" x="2286000" y="5322888"/>
          <p14:tracePt t="70994" x="2197100" y="5340350"/>
          <p14:tracePt t="71010" x="2143125" y="5340350"/>
          <p14:tracePt t="71026" x="2044700" y="5340350"/>
          <p14:tracePt t="71043" x="1938338" y="5322888"/>
          <p14:tracePt t="71059" x="1866900" y="5295900"/>
          <p14:tracePt t="71076" x="1822450" y="5276850"/>
          <p14:tracePt t="71092" x="1812925" y="5276850"/>
          <p14:tracePt t="71179" x="1812925" y="5268913"/>
          <p14:tracePt t="71204" x="1822450" y="5268913"/>
          <p14:tracePt t="71212" x="1830388" y="5268913"/>
          <p14:tracePt t="71243" x="1839913" y="5268913"/>
          <p14:tracePt t="71251" x="1857375" y="5268913"/>
          <p14:tracePt t="71267" x="1866900" y="5268913"/>
          <p14:tracePt t="71291" x="1874838" y="5268913"/>
          <p14:tracePt t="71323" x="1884363" y="5276850"/>
          <p14:tracePt t="71331" x="1911350" y="5286375"/>
          <p14:tracePt t="71343" x="1938338" y="5295900"/>
          <p14:tracePt t="71360" x="1990725" y="5322888"/>
          <p14:tracePt t="71377" x="2036763" y="5348288"/>
          <p14:tracePt t="71394" x="2081213" y="5375275"/>
          <p14:tracePt t="71410" x="2098675" y="5384800"/>
          <p14:tracePt t="71444" x="2116138" y="5394325"/>
          <p14:tracePt t="71460" x="2143125" y="5402263"/>
          <p14:tracePt t="71476" x="2170113" y="5419725"/>
          <p14:tracePt t="71493" x="2187575" y="5438775"/>
          <p14:tracePt t="71510" x="2197100" y="5438775"/>
          <p14:tracePt t="71526" x="2214563" y="5456238"/>
          <p14:tracePt t="71667" x="2224088" y="5456238"/>
          <p14:tracePt t="71690" x="2232025" y="5456238"/>
          <p14:tracePt t="71698" x="2241550" y="5456238"/>
          <p14:tracePt t="71711" x="2268538" y="5465763"/>
          <p14:tracePt t="71726" x="2303463" y="5473700"/>
          <p14:tracePt t="71743" x="2357438" y="5491163"/>
          <p14:tracePt t="71760" x="2446338" y="5510213"/>
          <p14:tracePt t="71776" x="2562225" y="5527675"/>
          <p14:tracePt t="71795" x="2759075" y="5572125"/>
          <p14:tracePt t="71810" x="2955925" y="5608638"/>
          <p14:tracePt t="71826" x="3170238" y="5643563"/>
          <p14:tracePt t="71843" x="3394075" y="5697538"/>
          <p14:tracePt t="71860" x="3598863" y="5732463"/>
          <p14:tracePt t="71876" x="3751263" y="5768975"/>
          <p14:tracePt t="71893" x="3867150" y="5776913"/>
          <p14:tracePt t="71909" x="3983038" y="5776913"/>
          <p14:tracePt t="71926" x="4027488" y="5741988"/>
          <p14:tracePt t="71943" x="4037013" y="5680075"/>
          <p14:tracePt t="71960" x="4000500" y="5562600"/>
          <p14:tracePt t="71976" x="3929063" y="5483225"/>
          <p14:tracePt t="71993" x="3813175" y="5402263"/>
          <p14:tracePt t="72010" x="3652838" y="5348288"/>
          <p14:tracePt t="72026" x="3536950" y="5357813"/>
          <p14:tracePt t="72043" x="3375025" y="5411788"/>
          <p14:tracePt t="72060" x="3170238" y="5510213"/>
          <p14:tracePt t="72077" x="2894013" y="5670550"/>
          <p14:tracePt t="72093" x="2581275" y="5857875"/>
          <p14:tracePt t="72109" x="2251075" y="6062663"/>
          <p14:tracePt t="72126" x="2000250" y="6205538"/>
          <p14:tracePt t="72143" x="1847850" y="6296025"/>
          <p14:tracePt t="72159" x="1803400" y="6330950"/>
          <p14:tracePt t="72176" x="1785938" y="6348413"/>
          <p14:tracePt t="72193" x="1795463" y="6394450"/>
          <p14:tracePt t="72209" x="1938338" y="6510338"/>
          <p14:tracePt t="72226" x="2205038" y="6653213"/>
          <p14:tracePt t="72243" x="2608263" y="6796088"/>
          <p14:tracePt t="72260" x="2938463" y="6848475"/>
          <p14:tracePt t="72276" x="3160713" y="6848475"/>
          <p14:tracePt t="72293" x="3340100" y="6848475"/>
          <p14:tracePt t="72309" x="3482975" y="6848475"/>
          <p14:tracePt t="72326" x="3660775" y="6831013"/>
          <p14:tracePt t="72343" x="3857625" y="6732588"/>
          <p14:tracePt t="72359" x="4054475" y="6589713"/>
          <p14:tracePt t="72376" x="4152900" y="6438900"/>
          <p14:tracePt t="72393" x="4179888" y="6276975"/>
          <p14:tracePt t="72410" x="4089400" y="6062663"/>
          <p14:tracePt t="72426" x="3919538" y="5956300"/>
          <p14:tracePt t="72443" x="3670300" y="5894388"/>
          <p14:tracePt t="72459" x="3411538" y="5875338"/>
          <p14:tracePt t="72476" x="3152775" y="5884863"/>
          <p14:tracePt t="72493" x="2901950" y="5946775"/>
          <p14:tracePt t="72509" x="2741613" y="6037263"/>
          <p14:tracePt t="72526" x="2679700" y="6126163"/>
          <p14:tracePt t="72543" x="2679700" y="6242050"/>
          <p14:tracePt t="72559" x="2776538" y="6340475"/>
          <p14:tracePt t="72576" x="2938463" y="6438900"/>
          <p14:tracePt t="72593" x="3143250" y="6518275"/>
          <p14:tracePt t="72610" x="3455988" y="6572250"/>
          <p14:tracePt t="72626" x="3643313" y="6589713"/>
          <p14:tracePt t="72643" x="3840163" y="6554788"/>
          <p14:tracePt t="72660" x="4017963" y="6456363"/>
          <p14:tracePt t="72676" x="4108450" y="6313488"/>
          <p14:tracePt t="72693" x="4125913" y="6161088"/>
          <p14:tracePt t="72709" x="4081463" y="6010275"/>
          <p14:tracePt t="72726" x="3973513" y="5884863"/>
          <p14:tracePt t="72743" x="3822700" y="5830888"/>
          <p14:tracePt t="72759" x="3660775" y="5803900"/>
          <p14:tracePt t="72776" x="3473450" y="5813425"/>
          <p14:tracePt t="72794" x="3125788" y="5902325"/>
          <p14:tracePt t="72810" x="2919413" y="6018213"/>
          <p14:tracePt t="72826" x="2830513" y="6081713"/>
          <p14:tracePt t="72843" x="2697163" y="6276975"/>
          <p14:tracePt t="72859" x="2687638" y="6394450"/>
          <p14:tracePt t="72876" x="2751138" y="6491288"/>
          <p14:tracePt t="72893" x="2911475" y="6572250"/>
          <p14:tracePt t="72910" x="3116263" y="6661150"/>
          <p14:tracePt t="72927" x="3313113" y="6715125"/>
          <p14:tracePt t="72943" x="3490913" y="6724650"/>
          <p14:tracePt t="72959" x="3670300" y="6680200"/>
          <p14:tracePt t="72976" x="3803650" y="6589713"/>
          <p14:tracePt t="72994" x="3867150" y="6367463"/>
          <p14:tracePt t="73010" x="3813175" y="6180138"/>
          <p14:tracePt t="73026" x="3652838" y="6037263"/>
          <p14:tracePt t="73043" x="3402013" y="5938838"/>
          <p14:tracePt t="73060" x="3125788" y="5919788"/>
          <p14:tracePt t="73076" x="2894013" y="5938838"/>
          <p14:tracePt t="73093" x="2697163" y="6027738"/>
          <p14:tracePt t="73110" x="2616200" y="6126163"/>
          <p14:tracePt t="73126" x="2598738" y="6224588"/>
          <p14:tracePt t="73143" x="2643188" y="6357938"/>
          <p14:tracePt t="73160" x="2724150" y="6429375"/>
          <p14:tracePt t="73177" x="2894013" y="6473825"/>
          <p14:tracePt t="73194" x="3241675" y="6510338"/>
          <p14:tracePt t="73210" x="3384550" y="6473825"/>
          <p14:tracePt t="73226" x="3455988" y="6411913"/>
          <p14:tracePt t="73243" x="3465513" y="6340475"/>
          <p14:tracePt t="73260" x="3384550" y="6251575"/>
          <p14:tracePt t="73277" x="3224213" y="6180138"/>
          <p14:tracePt t="73293" x="3071813" y="6153150"/>
          <p14:tracePt t="73310" x="2990850" y="6143625"/>
          <p14:tracePt t="73326" x="2946400" y="6143625"/>
          <p14:tracePt t="73343" x="2919413" y="6161088"/>
          <p14:tracePt t="73360" x="2919413" y="6170613"/>
          <p14:tracePt t="73377" x="2901950" y="6197600"/>
          <p14:tracePt t="73394" x="2901950" y="6205538"/>
          <p14:tracePt t="73410" x="2919413" y="6224588"/>
          <p14:tracePt t="73427" x="2973388" y="6242050"/>
          <p14:tracePt t="73443" x="3009900" y="6242050"/>
          <p14:tracePt t="73460" x="3044825" y="6242050"/>
          <p14:tracePt t="73477" x="3054350" y="6242050"/>
          <p14:tracePt t="73493" x="3062288" y="6242050"/>
          <p14:tracePt t="73760" x="3108325" y="6242050"/>
          <p14:tracePt t="73778" x="3276600" y="6276975"/>
          <p14:tracePt t="73793" x="3330575" y="6286500"/>
          <p14:tracePt t="73810" x="3394075" y="6286500"/>
          <p14:tracePt t="73826" x="3429000" y="6286500"/>
          <p14:tracePt t="73843" x="3446463" y="6269038"/>
          <p14:tracePt t="73860" x="3446463" y="6251575"/>
          <p14:tracePt t="73876" x="3446463" y="6224588"/>
          <p14:tracePt t="73893" x="3446463" y="6180138"/>
          <p14:tracePt t="73910" x="3446463" y="6126163"/>
          <p14:tracePt t="73926" x="3446463" y="6062663"/>
          <p14:tracePt t="73944" x="3446463" y="5946775"/>
          <p14:tracePt t="73960" x="3446463" y="5840413"/>
          <p14:tracePt t="73976" x="3446463" y="5715000"/>
          <p14:tracePt t="73993" x="3446463" y="5608638"/>
          <p14:tracePt t="74010" x="3411538" y="5500688"/>
          <p14:tracePt t="74026" x="3375025" y="5446713"/>
          <p14:tracePt t="74043" x="3348038" y="5402263"/>
          <p14:tracePt t="74060" x="3330575" y="5367338"/>
          <p14:tracePt t="74077" x="3322638" y="5348288"/>
          <p14:tracePt t="74093" x="3313113" y="5322888"/>
          <p14:tracePt t="74126" x="3313113" y="5313363"/>
          <p14:tracePt t="74143" x="3313113" y="5303838"/>
          <p14:tracePt t="74490" x="3322638" y="5340350"/>
          <p14:tracePt t="74498" x="3330575" y="5384800"/>
          <p14:tracePt t="74509" x="3348038" y="5438775"/>
          <p14:tracePt t="74526" x="3384550" y="5518150"/>
          <p14:tracePt t="74543" x="3394075" y="5562600"/>
          <p14:tracePt t="74559" x="3402013" y="5634038"/>
          <p14:tracePt t="74576" x="3411538" y="5661025"/>
          <p14:tracePt t="74593" x="3411538" y="5688013"/>
          <p14:tracePt t="74609" x="3411538" y="5724525"/>
          <p14:tracePt t="74626" x="3394075" y="5741988"/>
          <p14:tracePt t="74643" x="3375025" y="5768975"/>
          <p14:tracePt t="74659" x="3330575" y="5803900"/>
          <p14:tracePt t="74676" x="3276600" y="5840413"/>
          <p14:tracePt t="74692" x="3224213" y="5857875"/>
          <p14:tracePt t="74709" x="3179763" y="5867400"/>
          <p14:tracePt t="74726" x="3108325" y="5875338"/>
          <p14:tracePt t="74743" x="3036888" y="5875338"/>
          <p14:tracePt t="74760" x="2990850" y="5894388"/>
          <p14:tracePt t="74776" x="2965450" y="5894388"/>
          <p14:tracePt t="74794" x="2911475" y="5894388"/>
          <p14:tracePt t="74810" x="2894013" y="5894388"/>
          <p14:tracePt t="74826" x="2857500" y="5894388"/>
          <p14:tracePt t="74843" x="2803525" y="5894388"/>
          <p14:tracePt t="74859" x="2759075" y="5884863"/>
          <p14:tracePt t="74876" x="2751138" y="5884863"/>
          <p14:tracePt t="74893" x="2732088" y="5884863"/>
          <p14:tracePt t="74909" x="2724150" y="5884863"/>
          <p14:tracePt t="74926" x="2705100" y="5884863"/>
          <p14:tracePt t="74943" x="2687638" y="5884863"/>
          <p14:tracePt t="74960" x="2652713" y="5884863"/>
          <p14:tracePt t="74977" x="2581275" y="5884863"/>
          <p14:tracePt t="74993" x="2527300" y="5894388"/>
          <p14:tracePt t="75009" x="2473325" y="5902325"/>
          <p14:tracePt t="75026" x="2428875" y="5929313"/>
          <p14:tracePt t="75043" x="2384425" y="5956300"/>
          <p14:tracePt t="75060" x="2330450" y="5991225"/>
          <p14:tracePt t="75076" x="2259013" y="6018213"/>
          <p14:tracePt t="75093" x="2205038" y="6062663"/>
          <p14:tracePt t="75109" x="2160588" y="6089650"/>
          <p14:tracePt t="75126" x="2133600" y="6099175"/>
          <p14:tracePt t="75143" x="2116138" y="6116638"/>
          <p14:tracePt t="75160" x="2108200" y="6116638"/>
          <p14:tracePt t="75177" x="2108200" y="6134100"/>
          <p14:tracePt t="75193" x="2089150" y="6170613"/>
          <p14:tracePt t="75210" x="2071688" y="6197600"/>
          <p14:tracePt t="75226" x="2062163" y="6205538"/>
          <p14:tracePt t="75260" x="2062163" y="6215063"/>
          <p14:tracePt t="75276" x="2062163" y="6232525"/>
          <p14:tracePt t="75293" x="2062163" y="6242050"/>
          <p14:tracePt t="75310" x="2062163" y="6269038"/>
          <p14:tracePt t="75326" x="2062163" y="6296025"/>
          <p14:tracePt t="75330" x="2062163" y="6303963"/>
          <p14:tracePt t="75343" x="2062163" y="6313488"/>
          <p14:tracePt t="75360" x="2062163" y="6330950"/>
          <p14:tracePt t="75376" x="2062163" y="6348413"/>
          <p14:tracePt t="75393" x="2071688" y="6357938"/>
          <p14:tracePt t="75410" x="2081213" y="6367463"/>
          <p14:tracePt t="75426" x="2089150" y="6375400"/>
          <p14:tracePt t="75443" x="2098675" y="6384925"/>
          <p14:tracePt t="75460" x="2116138" y="6394450"/>
          <p14:tracePt t="75476" x="2116138" y="6402388"/>
          <p14:tracePt t="75493" x="2133600" y="6402388"/>
          <p14:tracePt t="75509" x="2152650" y="6402388"/>
          <p14:tracePt t="75526" x="2160588" y="6402388"/>
          <p14:tracePt t="75542" x="2187575" y="6402388"/>
          <p14:tracePt t="75560" x="2232025" y="6402388"/>
          <p14:tracePt t="75576" x="2286000" y="6411913"/>
          <p14:tracePt t="75593" x="2330450" y="6419850"/>
          <p14:tracePt t="75609" x="2347913" y="6419850"/>
          <p14:tracePt t="75626" x="2357438" y="6419850"/>
          <p14:tracePt t="75643" x="2374900" y="6419850"/>
          <p14:tracePt t="75660" x="2419350" y="6419850"/>
          <p14:tracePt t="75676" x="2465388" y="6419850"/>
          <p14:tracePt t="75693" x="2509838" y="6419850"/>
          <p14:tracePt t="75709" x="2571750" y="6419850"/>
          <p14:tracePt t="75726" x="2616200" y="6419850"/>
          <p14:tracePt t="75743" x="2633663" y="6419850"/>
          <p14:tracePt t="75759" x="2660650" y="6419850"/>
          <p14:tracePt t="75777" x="2714625" y="6419850"/>
          <p14:tracePt t="75793" x="2741613" y="6419850"/>
          <p14:tracePt t="75809" x="2759075" y="6419850"/>
          <p14:tracePt t="75826" x="2813050" y="6411913"/>
          <p14:tracePt t="75843" x="2830513" y="6402388"/>
          <p14:tracePt t="75860" x="2847975" y="6402388"/>
          <p14:tracePt t="75876" x="2884488" y="6402388"/>
          <p14:tracePt t="75893" x="2946400" y="6402388"/>
          <p14:tracePt t="75910" x="3027363" y="6402388"/>
          <p14:tracePt t="75926" x="3089275" y="6402388"/>
          <p14:tracePt t="75943" x="3125788" y="6402388"/>
          <p14:tracePt t="75960" x="3143250" y="6402388"/>
          <p14:tracePt t="75977" x="3179763" y="6402388"/>
          <p14:tracePt t="75993" x="3197225" y="6402388"/>
          <p14:tracePt t="76010" x="3241675" y="6402388"/>
          <p14:tracePt t="76026" x="3259138" y="6402388"/>
          <p14:tracePt t="76043" x="3268663" y="6402388"/>
          <p14:tracePt t="76076" x="3276600" y="6402388"/>
          <p14:tracePt t="76093" x="3295650" y="6402388"/>
          <p14:tracePt t="76110" x="3303588" y="6402388"/>
          <p14:tracePt t="76126" x="3313113" y="6402388"/>
          <p14:tracePt t="76227" x="3322638" y="6411913"/>
          <p14:tracePt t="76259" x="3322638" y="6419850"/>
          <p14:tracePt t="76267" x="3313113" y="6429375"/>
          <p14:tracePt t="76276" x="3303588" y="6438900"/>
          <p14:tracePt t="76293" x="3295650" y="6446838"/>
          <p14:tracePt t="76310" x="3286125" y="6456363"/>
          <p14:tracePt t="76327" x="3251200" y="6465888"/>
          <p14:tracePt t="76343" x="3241675" y="6473825"/>
          <p14:tracePt t="76360" x="3214688" y="6473825"/>
          <p14:tracePt t="76377" x="3170238" y="6483350"/>
          <p14:tracePt t="76393" x="3152775" y="6483350"/>
          <p14:tracePt t="76409" x="3133725" y="6483350"/>
          <p14:tracePt t="76426" x="3081338" y="6483350"/>
          <p14:tracePt t="76443" x="3054350" y="6483350"/>
          <p14:tracePt t="76459" x="3044825" y="6473825"/>
          <p14:tracePt t="76477" x="3017838" y="6456363"/>
          <p14:tracePt t="76493" x="2990850" y="6438900"/>
          <p14:tracePt t="76510" x="2973388" y="6419850"/>
          <p14:tracePt t="76526" x="2965450" y="6411913"/>
          <p14:tracePt t="76543" x="2965450" y="6402388"/>
          <p14:tracePt t="76560" x="2965450" y="6367463"/>
          <p14:tracePt t="76576" x="2973388" y="6348413"/>
          <p14:tracePt t="76593" x="3000375" y="6296025"/>
          <p14:tracePt t="76609" x="3036888" y="6269038"/>
          <p14:tracePt t="76626" x="3071813" y="6242050"/>
          <p14:tracePt t="76643" x="3089275" y="6224588"/>
          <p14:tracePt t="76659" x="3108325" y="6215063"/>
          <p14:tracePt t="76676" x="3143250" y="6215063"/>
          <p14:tracePt t="76693" x="3205163" y="6215063"/>
          <p14:tracePt t="76710" x="3251200" y="6215063"/>
          <p14:tracePt t="76727" x="3286125" y="6215063"/>
          <p14:tracePt t="76743" x="3295650" y="6215063"/>
          <p14:tracePt t="76760" x="3303588" y="6224588"/>
          <p14:tracePt t="76777" x="3303588" y="6242050"/>
          <p14:tracePt t="76793" x="3303588" y="6276975"/>
          <p14:tracePt t="76809" x="3286125" y="6340475"/>
          <p14:tracePt t="76826" x="3251200" y="6394450"/>
          <p14:tracePt t="76843" x="3214688" y="6429375"/>
          <p14:tracePt t="76859" x="3170238" y="6465888"/>
          <p14:tracePt t="76876" x="3143250" y="6483350"/>
          <p14:tracePt t="76893" x="3125788" y="6491288"/>
          <p14:tracePt t="76910" x="3116263" y="6491288"/>
          <p14:tracePt t="76926" x="3089275" y="6491288"/>
          <p14:tracePt t="76943" x="3036888" y="6491288"/>
          <p14:tracePt t="76960" x="3017838" y="6483350"/>
          <p14:tracePt t="76977" x="2973388" y="6446838"/>
          <p14:tracePt t="76993" x="2965450" y="6438900"/>
          <p14:tracePt t="77009" x="2946400" y="6419850"/>
          <p14:tracePt t="77027" x="2946400" y="6411913"/>
          <p14:tracePt t="77043" x="2946400" y="6375400"/>
          <p14:tracePt t="77060" x="2938463" y="6357938"/>
          <p14:tracePt t="77077" x="2938463" y="6340475"/>
          <p14:tracePt t="77093" x="2946400" y="6323013"/>
          <p14:tracePt t="77110" x="2973388" y="6286500"/>
          <p14:tracePt t="77127" x="3027363" y="6259513"/>
          <p14:tracePt t="77143" x="3081338" y="6232525"/>
          <p14:tracePt t="77159" x="3108325" y="6215063"/>
          <p14:tracePt t="77177" x="3143250" y="6215063"/>
          <p14:tracePt t="77193" x="3170238" y="6215063"/>
          <p14:tracePt t="77226" x="3205163" y="6215063"/>
          <p14:tracePt t="77243" x="3232150" y="6215063"/>
          <p14:tracePt t="77276" x="3241675" y="6215063"/>
          <p14:tracePt t="77322" x="3251200" y="6232525"/>
          <p14:tracePt t="77331" x="3259138" y="6242050"/>
          <p14:tracePt t="77343" x="3259138" y="6251575"/>
          <p14:tracePt t="77360" x="3259138" y="6259513"/>
          <p14:tracePt t="77376" x="3259138" y="6269038"/>
          <p14:tracePt t="77393" x="3259138" y="6286500"/>
          <p14:tracePt t="77426" x="3259138" y="6296025"/>
          <p14:tracePt t="77443" x="3259138" y="6303963"/>
          <p14:tracePt t="77459" x="3251200" y="6323013"/>
          <p14:tracePt t="77476" x="3241675" y="6340475"/>
          <p14:tracePt t="77510" x="3224213" y="6348413"/>
          <p14:tracePt t="77526" x="3214688" y="6348413"/>
          <p14:tracePt t="77543" x="3205163" y="6348413"/>
          <p14:tracePt t="77561" x="3187700" y="6348413"/>
          <p14:tracePt t="77577" x="3143250" y="6348413"/>
          <p14:tracePt t="77593" x="3108325" y="6340475"/>
          <p14:tracePt t="77609" x="3089275" y="6330950"/>
          <p14:tracePt t="77626" x="3081338" y="6323013"/>
          <p14:tracePt t="77643" x="3062288" y="6313488"/>
          <p14:tracePt t="77660" x="3062288" y="6296025"/>
          <p14:tracePt t="77676" x="3062288" y="6259513"/>
          <p14:tracePt t="77693" x="3062288" y="6224588"/>
          <p14:tracePt t="77710" x="3071813" y="6180138"/>
          <p14:tracePt t="77726" x="3081338" y="6153150"/>
          <p14:tracePt t="77743" x="3098800" y="6134100"/>
          <p14:tracePt t="77759" x="3133725" y="6116638"/>
          <p14:tracePt t="77776" x="3179763" y="6089650"/>
          <p14:tracePt t="77793" x="3224213" y="6072188"/>
          <p14:tracePt t="77809" x="3276600" y="6072188"/>
          <p14:tracePt t="77826" x="3367088" y="6072188"/>
          <p14:tracePt t="77843" x="3394075" y="6072188"/>
          <p14:tracePt t="77859" x="3411538" y="6072188"/>
          <p14:tracePt t="77906" x="3419475" y="6072188"/>
          <p14:tracePt t="79227" x="3419475" y="6081713"/>
          <p14:tracePt t="79234" x="3438525" y="6099175"/>
          <p14:tracePt t="79243" x="3482975" y="6126163"/>
          <p14:tracePt t="79260" x="3562350" y="6197600"/>
          <p14:tracePt t="79277" x="3633788" y="6242050"/>
          <p14:tracePt t="79293" x="3679825" y="6276975"/>
          <p14:tracePt t="79310" x="3697288" y="6296025"/>
          <p14:tracePt t="79327" x="3705225" y="6296025"/>
          <p14:tracePt t="79343" x="3714750" y="6303963"/>
          <p14:tracePt t="79360" x="3724275" y="6303963"/>
          <p14:tracePt t="79376" x="3732213" y="6323013"/>
          <p14:tracePt t="79393" x="3741738" y="6323013"/>
          <p14:tracePt t="79427" x="3751263" y="6323013"/>
          <p14:tracePt t="79450" x="3751263" y="6330950"/>
          <p14:tracePt t="79460" x="3751263" y="6340475"/>
          <p14:tracePt t="79476" x="3751263" y="6357938"/>
          <p14:tracePt t="79493" x="3768725" y="6384925"/>
          <p14:tracePt t="79510" x="3768725" y="6394450"/>
          <p14:tracePt t="79526" x="3768725" y="6411913"/>
          <p14:tracePt t="79543" x="3768725" y="6419850"/>
          <p14:tracePt t="79560" x="3759200" y="6429375"/>
          <p14:tracePt t="79714" x="3759200" y="6438900"/>
          <p14:tracePt t="79723" x="3759200" y="6446838"/>
          <p14:tracePt t="79730" x="3768725" y="6456363"/>
          <p14:tracePt t="79747" x="3786188" y="6465888"/>
          <p14:tracePt t="79760" x="3803650" y="6465888"/>
          <p14:tracePt t="79777" x="3857625" y="6473825"/>
          <p14:tracePt t="79793" x="3894138" y="6483350"/>
          <p14:tracePt t="79809" x="3973513" y="6491288"/>
          <p14:tracePt t="79826" x="4017963" y="6491288"/>
          <p14:tracePt t="79843" x="4071938" y="6491288"/>
          <p14:tracePt t="79859" x="4152900" y="6491288"/>
          <p14:tracePt t="79876" x="4224338" y="6483350"/>
          <p14:tracePt t="79893" x="4241800" y="6446838"/>
          <p14:tracePt t="79909" x="4241800" y="6394450"/>
          <p14:tracePt t="79926" x="4197350" y="6313488"/>
          <p14:tracePt t="79930" x="4179888" y="6276975"/>
          <p14:tracePt t="79943" x="4160838" y="6276975"/>
          <p14:tracePt t="79959" x="4133850" y="6251575"/>
          <p14:tracePt t="79976" x="4037013" y="6205538"/>
          <p14:tracePt t="79993" x="3848100" y="6153150"/>
          <p14:tracePt t="80009" x="3786188" y="6116638"/>
          <p14:tracePt t="80026" x="3697288" y="6089650"/>
          <p14:tracePt t="80043" x="3679825" y="6081713"/>
          <p14:tracePt t="80090" x="3679825" y="6072188"/>
          <p14:tracePt t="80106" x="3687763" y="6062663"/>
          <p14:tracePt t="80113" x="3697288" y="6062663"/>
          <p14:tracePt t="80129" x="3705225" y="6062663"/>
          <p14:tracePt t="80143" x="3714750" y="6062663"/>
          <p14:tracePt t="80160" x="3714750" y="6072188"/>
          <p14:tracePt t="80177" x="3741738" y="6081713"/>
          <p14:tracePt t="80193" x="3751263" y="6081713"/>
          <p14:tracePt t="80209" x="3768725" y="6081713"/>
          <p14:tracePt t="80226" x="3776663" y="6081713"/>
          <p14:tracePt t="80243" x="3813175" y="6081713"/>
          <p14:tracePt t="80260" x="3857625" y="6072188"/>
          <p14:tracePt t="80276" x="3875088" y="6062663"/>
          <p14:tracePt t="80293" x="3902075" y="6062663"/>
          <p14:tracePt t="80310" x="3946525" y="6062663"/>
          <p14:tracePt t="80326" x="4017963" y="6062663"/>
          <p14:tracePt t="80343" x="4089400" y="6062663"/>
          <p14:tracePt t="80359" x="4152900" y="6062663"/>
          <p14:tracePt t="80377" x="4205288" y="6081713"/>
          <p14:tracePt t="80393" x="4251325" y="6089650"/>
          <p14:tracePt t="80409" x="4276725" y="6108700"/>
          <p14:tracePt t="80426" x="4295775" y="6126163"/>
          <p14:tracePt t="80443" x="4322763" y="6143625"/>
          <p14:tracePt t="80460" x="4340225" y="6161088"/>
          <p14:tracePt t="80476" x="4348163" y="6170613"/>
          <p14:tracePt t="80510" x="4357688" y="6170613"/>
          <p14:tracePt t="80730" x="4367213" y="6188075"/>
          <p14:tracePt t="80754" x="4367213" y="6197600"/>
          <p14:tracePt t="80954" x="4367213" y="6205538"/>
          <p14:tracePt t="81074" x="4367213" y="6215063"/>
          <p14:tracePt t="81234" x="4367213" y="6224588"/>
          <p14:tracePt t="81242" x="4357688" y="6224588"/>
          <p14:tracePt t="81266" x="4348163" y="6232525"/>
          <p14:tracePt t="81314" x="4348163" y="6242050"/>
          <p14:tracePt t="81642" x="4348163" y="6251575"/>
          <p14:tracePt t="81650" x="4357688" y="6259513"/>
          <p14:tracePt t="81660" x="4375150" y="6269038"/>
          <p14:tracePt t="81677" x="4419600" y="6296025"/>
          <p14:tracePt t="81693" x="4491038" y="6313488"/>
          <p14:tracePt t="81710" x="4572000" y="6340475"/>
          <p14:tracePt t="81726" x="4670425" y="6367463"/>
          <p14:tracePt t="81743" x="4795838" y="6394450"/>
          <p14:tracePt t="81761" x="5000625" y="6429375"/>
          <p14:tracePt t="81777" x="5153025" y="6456363"/>
          <p14:tracePt t="81793" x="5214938" y="6473825"/>
          <p14:tracePt t="81809" x="5322888" y="6483350"/>
          <p14:tracePt t="81827" x="5367338" y="6483350"/>
          <p14:tracePt t="81843" x="5402263" y="6483350"/>
          <p14:tracePt t="81860" x="5429250" y="6483350"/>
          <p14:tracePt t="81876" x="5446713" y="6483350"/>
          <p14:tracePt t="81893" x="5465763" y="6456363"/>
          <p14:tracePt t="81910" x="5473700" y="6438900"/>
          <p14:tracePt t="81926" x="5473700" y="6394450"/>
          <p14:tracePt t="81943" x="5473700" y="6340475"/>
          <p14:tracePt t="81947" x="5473700" y="6303963"/>
          <p14:tracePt t="81960" x="5465763" y="6276975"/>
          <p14:tracePt t="81977" x="5419725" y="6153150"/>
          <p14:tracePt t="81993" x="5402263" y="6099175"/>
          <p14:tracePt t="82009" x="5340350" y="6000750"/>
          <p14:tracePt t="82026" x="5313363" y="5965825"/>
          <p14:tracePt t="82043" x="5268913" y="5946775"/>
          <p14:tracePt t="82060" x="5232400" y="5929313"/>
          <p14:tracePt t="82077" x="5205413" y="5919788"/>
          <p14:tracePt t="82093" x="5153025" y="5919788"/>
          <p14:tracePt t="82110" x="5072063" y="5919788"/>
          <p14:tracePt t="82126" x="5018088" y="5919788"/>
          <p14:tracePt t="82143" x="4946650" y="5919788"/>
          <p14:tracePt t="82159" x="4894263" y="5938838"/>
          <p14:tracePt t="82176" x="4848225" y="5973763"/>
          <p14:tracePt t="82193" x="4822825" y="5991225"/>
          <p14:tracePt t="82209" x="4776788" y="6054725"/>
          <p14:tracePt t="82226" x="4741863" y="6126163"/>
          <p14:tracePt t="82242" x="4724400" y="6197600"/>
          <p14:tracePt t="82259" x="4687888" y="6276975"/>
          <p14:tracePt t="82276" x="4660900" y="6340475"/>
          <p14:tracePt t="82293" x="4660900" y="6394450"/>
          <p14:tracePt t="82309" x="4660900" y="6465888"/>
          <p14:tracePt t="82326" x="4660900" y="6554788"/>
          <p14:tracePt t="82343" x="4687888" y="6626225"/>
          <p14:tracePt t="82360" x="4714875" y="6697663"/>
          <p14:tracePt t="82377" x="4732338" y="6742113"/>
          <p14:tracePt t="82393" x="4751388" y="6769100"/>
          <p14:tracePt t="82409" x="4786313" y="6796088"/>
          <p14:tracePt t="82426" x="4840288" y="6823075"/>
          <p14:tracePt t="82443" x="4911725" y="6831013"/>
          <p14:tracePt t="82460" x="4956175" y="6840538"/>
          <p14:tracePt t="82476" x="5027613" y="6840538"/>
          <p14:tracePt t="82493" x="5099050" y="6840538"/>
          <p14:tracePt t="82510" x="5197475" y="6840538"/>
          <p14:tracePt t="82526" x="5276850" y="6831013"/>
          <p14:tracePt t="82543" x="5340350" y="6813550"/>
          <p14:tracePt t="82560" x="5429250" y="6777038"/>
          <p14:tracePt t="82576" x="5483225" y="6742113"/>
          <p14:tracePt t="82593" x="5510213" y="6715125"/>
          <p14:tracePt t="82609" x="5545138" y="6653213"/>
          <p14:tracePt t="82626" x="5581650" y="6572250"/>
          <p14:tracePt t="82643" x="5608638" y="6483350"/>
          <p14:tracePt t="82660" x="5616575" y="6419850"/>
          <p14:tracePt t="82676" x="5616575" y="6367463"/>
          <p14:tracePt t="82693" x="5616575" y="6323013"/>
          <p14:tracePt t="82710" x="5616575" y="6286500"/>
          <p14:tracePt t="82726" x="5599113" y="6242050"/>
          <p14:tracePt t="82743" x="5572125" y="6197600"/>
          <p14:tracePt t="82760" x="5518150" y="6153150"/>
          <p14:tracePt t="82776" x="5348288" y="6062663"/>
          <p14:tracePt t="82793" x="5180013" y="6010275"/>
          <p14:tracePt t="82809" x="5054600" y="5956300"/>
          <p14:tracePt t="82826" x="4973638" y="5929313"/>
          <p14:tracePt t="82843" x="4911725" y="5911850"/>
          <p14:tracePt t="82859" x="4884738" y="5911850"/>
          <p14:tracePt t="82876" x="4867275" y="5911850"/>
          <p14:tracePt t="82893" x="4840288" y="5911850"/>
          <p14:tracePt t="82910" x="4768850" y="5919788"/>
          <p14:tracePt t="82926" x="4697413" y="5965825"/>
          <p14:tracePt t="82943" x="4643438" y="6045200"/>
          <p14:tracePt t="82946" x="4616450" y="6081713"/>
          <p14:tracePt t="82960" x="4589463" y="6188075"/>
          <p14:tracePt t="82976" x="4562475" y="6269038"/>
          <p14:tracePt t="82993" x="4545013" y="6303963"/>
          <p14:tracePt t="83009" x="4537075" y="6330950"/>
          <p14:tracePt t="83026" x="4537075" y="6367463"/>
          <p14:tracePt t="83043" x="4537075" y="6402388"/>
          <p14:tracePt t="83060" x="4562475" y="6446838"/>
          <p14:tracePt t="83076" x="4616450" y="6491288"/>
          <p14:tracePt t="83093" x="4697413" y="6527800"/>
          <p14:tracePt t="83110" x="4786313" y="6554788"/>
          <p14:tracePt t="83126" x="4894263" y="6572250"/>
          <p14:tracePt t="83143" x="5000625" y="6581775"/>
          <p14:tracePt t="83160" x="5180013" y="6572250"/>
          <p14:tracePt t="83177" x="5241925" y="6518275"/>
          <p14:tracePt t="83193" x="5259388" y="6446838"/>
          <p14:tracePt t="83210" x="5251450" y="6348413"/>
          <p14:tracePt t="83226" x="5143500" y="6242050"/>
          <p14:tracePt t="83243" x="4938713" y="6116638"/>
          <p14:tracePt t="83259" x="4724400" y="6010275"/>
          <p14:tracePt t="83276" x="4384675" y="5875338"/>
          <p14:tracePt t="83292" x="4098925" y="5803900"/>
          <p14:tracePt t="83309" x="4062413" y="5786438"/>
          <p14:tracePt t="83326" x="4054475" y="5776913"/>
          <p14:tracePt t="83343" x="4037013" y="5751513"/>
          <p14:tracePt t="83360" x="4010025" y="5751513"/>
          <p14:tracePt t="83417" x="4000500" y="5759450"/>
          <p14:tracePt t="83465" x="4017963" y="5759450"/>
          <p14:tracePt t="83473" x="4044950" y="5759450"/>
          <p14:tracePt t="83480" x="4062413" y="5759450"/>
          <p14:tracePt t="83493" x="4071938" y="5759450"/>
          <p14:tracePt t="83510" x="4089400" y="5759450"/>
          <p14:tracePt t="83526" x="4098925" y="5759450"/>
          <p14:tracePt t="83543" x="4143375" y="5741988"/>
          <p14:tracePt t="83560" x="4224338" y="5680075"/>
          <p14:tracePt t="83576" x="4286250" y="5634038"/>
          <p14:tracePt t="83593" x="4375150" y="5562600"/>
          <p14:tracePt t="83609" x="4483100" y="5500688"/>
          <p14:tracePt t="83626" x="4589463" y="5456238"/>
          <p14:tracePt t="83643" x="4705350" y="5419725"/>
          <p14:tracePt t="83660" x="4822825" y="5367338"/>
          <p14:tracePt t="83676" x="4973638" y="5313363"/>
          <p14:tracePt t="83693" x="5160963" y="5251450"/>
          <p14:tracePt t="83710" x="5357813" y="5187950"/>
          <p14:tracePt t="83726" x="5545138" y="5108575"/>
          <p14:tracePt t="83743" x="5670550" y="5054600"/>
          <p14:tracePt t="83760" x="5795963" y="4983163"/>
          <p14:tracePt t="83776" x="5867400" y="4965700"/>
          <p14:tracePt t="83793" x="5894388" y="4946650"/>
          <p14:tracePt t="83809" x="5911850" y="4938713"/>
          <p14:tracePt t="83826" x="5929313" y="4929188"/>
          <p14:tracePt t="83843" x="5946775" y="4919663"/>
          <p14:tracePt t="84034" x="5946775" y="4911725"/>
          <p14:tracePt t="84042" x="5929313" y="4911725"/>
          <p14:tracePt t="84049" x="5911850" y="4911725"/>
          <p14:tracePt t="84059" x="5902325" y="4929188"/>
          <p14:tracePt t="84076" x="5956300" y="4946650"/>
          <p14:tracePt t="84093" x="6081713" y="4965700"/>
          <p14:tracePt t="84110" x="6232525" y="4965700"/>
          <p14:tracePt t="84126" x="6446838" y="4965700"/>
          <p14:tracePt t="84143" x="6705600" y="4965700"/>
          <p14:tracePt t="84159" x="6929438" y="4965700"/>
          <p14:tracePt t="84176" x="7072313" y="4965700"/>
          <p14:tracePt t="84217" x="7054850" y="4965700"/>
          <p14:tracePt t="84226" x="6991350" y="4965700"/>
          <p14:tracePt t="84243" x="6786563" y="4956175"/>
          <p14:tracePt t="84260" x="6554788" y="4929188"/>
          <p14:tracePt t="84276" x="6296025" y="4875213"/>
          <p14:tracePt t="84293" x="6126163" y="4840288"/>
          <p14:tracePt t="84310" x="6054725" y="4822825"/>
          <p14:tracePt t="84326" x="6054725" y="4813300"/>
          <p14:tracePt t="84344" x="6153150" y="4786313"/>
          <p14:tracePt t="84359" x="6215063" y="4768850"/>
          <p14:tracePt t="84376" x="6411913" y="4714875"/>
          <p14:tracePt t="84393" x="6554788" y="4670425"/>
          <p14:tracePt t="84409" x="6724650" y="4643438"/>
          <p14:tracePt t="84426" x="6902450" y="4643438"/>
          <p14:tracePt t="84443" x="7099300" y="4643438"/>
          <p14:tracePt t="84460" x="7269163" y="4643438"/>
          <p14:tracePt t="84476" x="7375525" y="4633913"/>
          <p14:tracePt t="84493" x="7402513" y="4598988"/>
          <p14:tracePt t="84510" x="7394575" y="4554538"/>
          <p14:tracePt t="84541" x="7348538" y="4491038"/>
          <p14:tracePt t="84546" x="7348538" y="4483100"/>
          <p14:tracePt t="84560" x="7348538" y="4473575"/>
          <p14:tracePt t="84777" x="7348538" y="4456113"/>
          <p14:tracePt t="84910" x="7331075" y="4456113"/>
          <p14:tracePt t="84927" x="7323138" y="4465638"/>
          <p14:tracePt t="84944" x="7323138" y="4473575"/>
          <p14:tracePt t="84960" x="7331075" y="4473575"/>
          <p14:tracePt t="85057" x="7340600" y="4473575"/>
          <p14:tracePt t="85065" x="7348538" y="4473575"/>
          <p14:tracePt t="87553" x="7358063" y="4465638"/>
          <p14:tracePt t="87563" x="7367588" y="4465638"/>
          <p14:tracePt t="87569" x="7394575" y="4465638"/>
          <p14:tracePt t="87579" x="7439025" y="4446588"/>
          <p14:tracePt t="87593" x="7500938" y="4429125"/>
          <p14:tracePt t="87610" x="7510463" y="4419600"/>
          <p14:tracePt t="87626" x="7527925" y="4419600"/>
          <p14:tracePt t="87643" x="7527925" y="4411663"/>
          <p14:tracePt t="87697" x="7545388" y="4402138"/>
          <p14:tracePt t="87705" x="7562850" y="4394200"/>
          <p14:tracePt t="87730" x="7572375" y="4384675"/>
          <p14:tracePt t="87745" x="7572375" y="4375150"/>
          <p14:tracePt t="87857" x="7581900" y="4375150"/>
          <p14:tracePt t="88297" x="7589838" y="4367213"/>
          <p14:tracePt t="88305" x="7599363" y="4348163"/>
          <p14:tracePt t="88313" x="7608888" y="4330700"/>
          <p14:tracePt t="88327" x="7616825" y="4322763"/>
          <p14:tracePt t="88344" x="7634288" y="4286250"/>
          <p14:tracePt t="88360" x="7643813" y="4276725"/>
          <p14:tracePt t="88377" x="7653338" y="4251325"/>
          <p14:tracePt t="88393" x="7653338" y="4241800"/>
          <p14:tracePt t="88410" x="7661275" y="4214813"/>
          <p14:tracePt t="88426" x="7680325" y="4187825"/>
          <p14:tracePt t="88443" x="7688263" y="4143375"/>
          <p14:tracePt t="88460" x="7715250" y="4081463"/>
          <p14:tracePt t="88476" x="7715250" y="4044950"/>
          <p14:tracePt t="88493" x="7715250" y="3990975"/>
          <p14:tracePt t="88510" x="7715250" y="3929063"/>
          <p14:tracePt t="88526" x="7715250" y="3830638"/>
          <p14:tracePt t="88543" x="7688263" y="3670300"/>
          <p14:tracePt t="88560" x="7661275" y="3554413"/>
          <p14:tracePt t="88576" x="7643813" y="3509963"/>
          <p14:tracePt t="88593" x="7599363" y="3394075"/>
          <p14:tracePt t="88609" x="7562850" y="3330575"/>
          <p14:tracePt t="88626" x="7554913" y="3303588"/>
          <p14:tracePt t="88643" x="7545388" y="3286125"/>
          <p14:tracePt t="88660" x="7518400" y="3268663"/>
          <p14:tracePt t="88676" x="7483475" y="3241675"/>
          <p14:tracePt t="88693" x="7466013" y="3214688"/>
          <p14:tracePt t="88709" x="7439025" y="3197225"/>
          <p14:tracePt t="88726" x="7419975" y="3170238"/>
          <p14:tracePt t="88744" x="7375525" y="3133725"/>
          <p14:tracePt t="88760" x="7358063" y="3108325"/>
          <p14:tracePt t="88776" x="7323138" y="3071813"/>
          <p14:tracePt t="88793" x="7286625" y="3044825"/>
          <p14:tracePt t="88809" x="7242175" y="3009900"/>
          <p14:tracePt t="88826" x="7205663" y="2973388"/>
          <p14:tracePt t="88843" x="7161213" y="2946400"/>
          <p14:tracePt t="88859" x="7134225" y="2928938"/>
          <p14:tracePt t="88876" x="7108825" y="2911475"/>
          <p14:tracePt t="88893" x="7072313" y="2901950"/>
          <p14:tracePt t="88910" x="7054850" y="2894013"/>
          <p14:tracePt t="88926" x="7037388" y="2894013"/>
          <p14:tracePt t="88943" x="7000875" y="2884488"/>
          <p14:tracePt t="88960" x="6956425" y="2884488"/>
          <p14:tracePt t="88976" x="6884988" y="2884488"/>
          <p14:tracePt t="88993" x="6823075" y="2884488"/>
          <p14:tracePt t="89010" x="6796088" y="2884488"/>
          <p14:tracePt t="89026" x="6759575" y="2884488"/>
          <p14:tracePt t="89043" x="6751638" y="2884488"/>
          <p14:tracePt t="89073" x="6742113" y="2894013"/>
          <p14:tracePt t="89081" x="6732588" y="2901950"/>
          <p14:tracePt t="89093" x="6724650" y="2919413"/>
          <p14:tracePt t="89110" x="6688138" y="2973388"/>
          <p14:tracePt t="89126" x="6643688" y="3036888"/>
          <p14:tracePt t="89143" x="6608763" y="3089275"/>
          <p14:tracePt t="89159" x="6581775" y="3133725"/>
          <p14:tracePt t="89193" x="6581775" y="3143250"/>
          <p14:tracePt t="89209" x="6581775" y="3152775"/>
          <p14:tracePt t="89226" x="6581775" y="3170238"/>
          <p14:tracePt t="89243" x="6581775" y="3205163"/>
          <p14:tracePt t="89259" x="6599238" y="3241675"/>
          <p14:tracePt t="89276" x="6616700" y="3276600"/>
          <p14:tracePt t="89293" x="6616700" y="3286125"/>
          <p14:tracePt t="89310" x="6626225" y="3286125"/>
          <p14:tracePt t="89326" x="6634163" y="3295650"/>
          <p14:tracePt t="89343" x="6661150" y="3313113"/>
          <p14:tracePt t="89376" x="6705600" y="3348038"/>
          <p14:tracePt t="89393" x="6724650" y="3357563"/>
          <p14:tracePt t="89409" x="6751638" y="3367088"/>
          <p14:tracePt t="89426" x="6777038" y="3384550"/>
          <p14:tracePt t="89443" x="6813550" y="3394075"/>
          <p14:tracePt t="89460" x="6848475" y="3411538"/>
          <p14:tracePt t="89476" x="6902450" y="3446463"/>
          <p14:tracePt t="89493" x="6956425" y="3473450"/>
          <p14:tracePt t="89510" x="6991350" y="3490913"/>
          <p14:tracePt t="89526" x="7027863" y="3500438"/>
          <p14:tracePt t="89543" x="7045325" y="3509963"/>
          <p14:tracePt t="89816" x="7054850" y="3509963"/>
          <p14:tracePt t="89824" x="7072313" y="3517900"/>
          <p14:tracePt t="89832" x="7099300" y="3517900"/>
          <p14:tracePt t="89843" x="7116763" y="3527425"/>
          <p14:tracePt t="89859" x="7143750" y="3527425"/>
          <p14:tracePt t="89876" x="7197725" y="3544888"/>
          <p14:tracePt t="89892" x="7259638" y="3554413"/>
          <p14:tracePt t="89909" x="7340600" y="3571875"/>
          <p14:tracePt t="89926" x="7439025" y="3589338"/>
          <p14:tracePt t="89943" x="7616825" y="3633788"/>
          <p14:tracePt t="89959" x="7759700" y="3660775"/>
          <p14:tracePt t="89976" x="7920038" y="3687763"/>
          <p14:tracePt t="89993" x="8062913" y="3714750"/>
          <p14:tracePt t="90010" x="8215313" y="3732213"/>
          <p14:tracePt t="90026" x="8340725" y="3732213"/>
          <p14:tracePt t="90043" x="8483600" y="3732213"/>
          <p14:tracePt t="90059" x="8616950" y="3732213"/>
          <p14:tracePt t="90076" x="8724900" y="3732213"/>
          <p14:tracePt t="90093" x="8813800" y="3732213"/>
          <p14:tracePt t="90110" x="8875713" y="3732213"/>
          <p14:tracePt t="90126" x="8939213" y="3705225"/>
          <p14:tracePt t="90143" x="9063038" y="3670300"/>
          <p14:tracePt t="90160" x="9180513" y="3652838"/>
          <p14:tracePt t="90176" x="9242425" y="3633788"/>
          <p14:tracePt t="90193" x="9286875" y="3616325"/>
          <p14:tracePt t="90210" x="9313863" y="3598863"/>
          <p14:tracePt t="90226" x="9340850" y="3598863"/>
          <p14:tracePt t="90243" x="9385300" y="3598863"/>
          <p14:tracePt t="90260" x="9420225" y="3598863"/>
          <p14:tracePt t="90276" x="9447213" y="3598863"/>
          <p14:tracePt t="90293" x="9491663" y="3589338"/>
          <p14:tracePt t="90310" x="9510713" y="3581400"/>
          <p14:tracePt t="90327" x="9537700" y="3571875"/>
          <p14:tracePt t="90343" x="9545638" y="3562350"/>
          <p14:tracePt t="90359" x="9563100" y="3554413"/>
          <p14:tracePt t="90376" x="9609138" y="3544888"/>
          <p14:tracePt t="90393" x="9680575" y="3527425"/>
          <p14:tracePt t="90410" x="9688513" y="3527425"/>
          <p14:tracePt t="90426" x="9698038" y="3527425"/>
          <p14:tracePt t="90481" x="9705975" y="3517900"/>
          <p14:tracePt t="91217" x="9705975" y="3500438"/>
          <p14:tracePt t="91225" x="9725025" y="3465513"/>
          <p14:tracePt t="91232" x="9752013" y="3411538"/>
          <p14:tracePt t="91243" x="9759950" y="3384550"/>
          <p14:tracePt t="91260" x="9769475" y="3367088"/>
          <p14:tracePt t="91277" x="9769475" y="3340100"/>
          <p14:tracePt t="91293" x="9759950" y="3295650"/>
          <p14:tracePt t="91310" x="9725025" y="3232150"/>
          <p14:tracePt t="91326" x="9661525" y="3170238"/>
          <p14:tracePt t="91343" x="9510713" y="3071813"/>
          <p14:tracePt t="91359" x="9420225" y="3044825"/>
          <p14:tracePt t="91376" x="9180513" y="2965450"/>
          <p14:tracePt t="91393" x="9001125" y="2911475"/>
          <p14:tracePt t="91410" x="8804275" y="2874963"/>
          <p14:tracePt t="91426" x="8680450" y="2847975"/>
          <p14:tracePt t="91443" x="8626475" y="2847975"/>
          <p14:tracePt t="91460" x="8609013" y="2847975"/>
          <p14:tracePt t="91520" x="8599488" y="2847975"/>
          <p14:tracePt t="91537" x="8582025" y="2847975"/>
          <p14:tracePt t="91553" x="8562975" y="2847975"/>
          <p14:tracePt t="91561" x="8537575" y="2857500"/>
          <p14:tracePt t="91568" x="8491538" y="2857500"/>
          <p14:tracePt t="91577" x="8420100" y="2857500"/>
          <p14:tracePt t="91593" x="8197850" y="2830513"/>
          <p14:tracePt t="91610" x="7939088" y="2776538"/>
          <p14:tracePt t="91626" x="7626350" y="2741613"/>
          <p14:tracePt t="91643" x="7375525" y="2751138"/>
          <p14:tracePt t="91660" x="7242175" y="2830513"/>
          <p14:tracePt t="91676" x="7205663" y="3036888"/>
          <p14:tracePt t="91693" x="7323138" y="3509963"/>
          <p14:tracePt t="91709" x="7537450" y="4081463"/>
          <p14:tracePt t="91726" x="7875588" y="4652963"/>
          <p14:tracePt t="91743" x="8697913" y="5295900"/>
          <p14:tracePt t="91759" x="9385300" y="5518150"/>
          <p14:tracePt t="91776" x="9983788" y="5581650"/>
          <p14:tracePt t="91793" x="10528300" y="5491163"/>
          <p14:tracePt t="91809" x="10769600" y="5322888"/>
          <p14:tracePt t="91826" x="10858500" y="5143500"/>
          <p14:tracePt t="91843" x="10841038" y="4919663"/>
          <p14:tracePt t="91859" x="10680700" y="4572000"/>
          <p14:tracePt t="91876" x="10420350" y="4259263"/>
          <p14:tracePt t="91893" x="10144125" y="4125913"/>
          <p14:tracePt t="91909" x="9920288" y="4089400"/>
          <p14:tracePt t="91926" x="9752013" y="4089400"/>
          <p14:tracePt t="91943" x="9501188" y="4098925"/>
          <p14:tracePt t="91959" x="9447213" y="4098925"/>
          <p14:tracePt t="91976" x="9402763" y="4098925"/>
          <p14:tracePt t="93536" x="9394825" y="4098925"/>
          <p14:tracePt t="93712" x="9394825" y="4108450"/>
          <p14:tracePt t="93720" x="9402763" y="4143375"/>
          <p14:tracePt t="93731" x="9429750" y="4187825"/>
          <p14:tracePt t="93744" x="9447213" y="4259263"/>
          <p14:tracePt t="93759" x="9466263" y="4286250"/>
          <p14:tracePt t="93776" x="9466263" y="4295775"/>
          <p14:tracePt t="93810" x="9474200" y="4303713"/>
          <p14:tracePt t="93840" x="9474200" y="4313238"/>
          <p14:tracePt t="93848" x="9474200" y="4330700"/>
          <p14:tracePt t="93860" x="9474200" y="4357688"/>
          <p14:tracePt t="93876" x="9483725" y="4384675"/>
          <p14:tracePt t="93893" x="9483725" y="4419600"/>
          <p14:tracePt t="93909" x="9483725" y="4438650"/>
          <p14:tracePt t="93927" x="9474200" y="4483100"/>
          <p14:tracePt t="93943" x="9439275" y="4500563"/>
          <p14:tracePt t="93959" x="9394825" y="4527550"/>
          <p14:tracePt t="93976" x="9340850" y="4527550"/>
          <p14:tracePt t="93993" x="9269413" y="4527550"/>
          <p14:tracePt t="94010" x="9144000" y="4518025"/>
          <p14:tracePt t="94026" x="9018588" y="4473575"/>
          <p14:tracePt t="94043" x="8885238" y="4419600"/>
          <p14:tracePt t="94060" x="8759825" y="4375150"/>
          <p14:tracePt t="94076" x="8661400" y="4330700"/>
          <p14:tracePt t="94093" x="8589963" y="4303713"/>
          <p14:tracePt t="94110" x="8537575" y="4276725"/>
          <p14:tracePt t="94127" x="8447088" y="4224338"/>
          <p14:tracePt t="94143" x="8412163" y="4205288"/>
          <p14:tracePt t="94159" x="8385175" y="4170363"/>
          <p14:tracePt t="94176" x="8375650" y="4160838"/>
          <p14:tracePt t="94193" x="8375650" y="4152900"/>
          <p14:tracePt t="94210" x="8375650" y="4125913"/>
          <p14:tracePt t="94226" x="8375650" y="4108450"/>
          <p14:tracePt t="94243" x="8375650" y="4098925"/>
          <p14:tracePt t="94280" x="8358188" y="4089400"/>
          <p14:tracePt t="94293" x="8340725" y="4089400"/>
          <p14:tracePt t="94309" x="8251825" y="4133850"/>
          <p14:tracePt t="94326" x="8116888" y="4197350"/>
          <p14:tracePt t="94343" x="7902575" y="4276725"/>
          <p14:tracePt t="94359" x="7751763" y="4322763"/>
          <p14:tracePt t="94376" x="7581900" y="4330700"/>
          <p14:tracePt t="94393" x="7385050" y="4303713"/>
          <p14:tracePt t="94410" x="7242175" y="4251325"/>
          <p14:tracePt t="94426" x="7134225" y="4197350"/>
          <p14:tracePt t="94443" x="7081838" y="4170363"/>
          <p14:tracePt t="94460" x="7062788" y="4160838"/>
          <p14:tracePt t="94493" x="7072313" y="4143375"/>
          <p14:tracePt t="94510" x="7081838" y="4143375"/>
          <p14:tracePt t="94560" x="7089775" y="4143375"/>
          <p14:tracePt t="94567" x="7089775" y="4152900"/>
          <p14:tracePt t="94576" x="7089775" y="4187825"/>
          <p14:tracePt t="94593" x="7072313" y="4259263"/>
          <p14:tracePt t="94609" x="7062788" y="4303713"/>
          <p14:tracePt t="94626" x="7027863" y="4367213"/>
          <p14:tracePt t="94643" x="6991350" y="4438650"/>
          <p14:tracePt t="94659" x="6919913" y="4510088"/>
          <p14:tracePt t="94676" x="6840538" y="4581525"/>
          <p14:tracePt t="94693" x="6777038" y="4643438"/>
          <p14:tracePt t="94697" x="6742113" y="4670425"/>
          <p14:tracePt t="94710" x="6724650" y="4705350"/>
          <p14:tracePt t="94726" x="6705600" y="4724400"/>
          <p14:tracePt t="94743" x="6688138" y="4768850"/>
          <p14:tracePt t="94759" x="6653213" y="4813300"/>
          <p14:tracePt t="94776" x="6634163" y="4830763"/>
          <p14:tracePt t="94792" x="6626225" y="4830763"/>
          <p14:tracePt t="94831" x="6653213" y="4830763"/>
          <p14:tracePt t="94843" x="6705600" y="4830763"/>
          <p14:tracePt t="94860" x="6875463" y="4803775"/>
          <p14:tracePt t="94877" x="7081838" y="4759325"/>
          <p14:tracePt t="94893" x="7323138" y="4724400"/>
          <p14:tracePt t="94910" x="7527925" y="4724400"/>
          <p14:tracePt t="94927" x="7804150" y="4786313"/>
          <p14:tracePt t="94943" x="7894638" y="4840288"/>
          <p14:tracePt t="94959" x="7920038" y="4902200"/>
          <p14:tracePt t="94976" x="7902575" y="4983163"/>
          <p14:tracePt t="94993" x="7804150" y="5081588"/>
          <p14:tracePt t="95009" x="7634288" y="5170488"/>
          <p14:tracePt t="95026" x="7491413" y="5187950"/>
          <p14:tracePt t="95043" x="7358063" y="5153025"/>
          <p14:tracePt t="95060" x="7269163" y="5045075"/>
          <p14:tracePt t="95076" x="7224713" y="4911725"/>
          <p14:tracePt t="95093" x="7232650" y="4803775"/>
          <p14:tracePt t="95109" x="7296150" y="4697413"/>
          <p14:tracePt t="95127" x="7466013" y="4545013"/>
          <p14:tracePt t="95143" x="7616825" y="4473575"/>
          <p14:tracePt t="95159" x="7786688" y="4446588"/>
          <p14:tracePt t="95176" x="7956550" y="4446588"/>
          <p14:tracePt t="95193" x="8126413" y="4510088"/>
          <p14:tracePt t="95210" x="8286750" y="4625975"/>
          <p14:tracePt t="95226" x="8385175" y="4751388"/>
          <p14:tracePt t="95243" x="8412163" y="4867275"/>
          <p14:tracePt t="95260" x="8375650" y="4965700"/>
          <p14:tracePt t="95276" x="8232775" y="5054600"/>
          <p14:tracePt t="95293" x="8045450" y="5089525"/>
          <p14:tracePt t="95310" x="7831138" y="5072063"/>
          <p14:tracePt t="95326" x="7554913" y="4938713"/>
          <p14:tracePt t="95343" x="7446963" y="4848225"/>
          <p14:tracePt t="95359" x="7419975" y="4768850"/>
          <p14:tracePt t="95376" x="7439025" y="4705350"/>
          <p14:tracePt t="95393" x="7500938" y="4625975"/>
          <p14:tracePt t="95410" x="7626350" y="4572000"/>
          <p14:tracePt t="95426" x="7777163" y="4545013"/>
          <p14:tracePt t="95443" x="7902575" y="4562475"/>
          <p14:tracePt t="95459" x="7991475" y="4616450"/>
          <p14:tracePt t="95477" x="8089900" y="4705350"/>
          <p14:tracePt t="95493" x="8170863" y="4822825"/>
          <p14:tracePt t="95509" x="8188325" y="4938713"/>
          <p14:tracePt t="95527" x="8143875" y="5081588"/>
          <p14:tracePt t="95543" x="8072438" y="5116513"/>
          <p14:tracePt t="95559" x="7947025" y="5143500"/>
          <p14:tracePt t="95576" x="7848600" y="5133975"/>
          <p14:tracePt t="95593" x="7742238" y="5072063"/>
          <p14:tracePt t="95610" x="7688263" y="5010150"/>
          <p14:tracePt t="95643" x="7653338" y="4894263"/>
          <p14:tracePt t="95660" x="7680325" y="4822825"/>
          <p14:tracePt t="95663" x="7705725" y="4795838"/>
          <p14:tracePt t="95677" x="7751763" y="4776788"/>
          <p14:tracePt t="95693" x="7823200" y="4751388"/>
          <p14:tracePt t="95696" x="7848600" y="4751388"/>
          <p14:tracePt t="95710" x="7902575" y="4751388"/>
          <p14:tracePt t="95727" x="8081963" y="4813300"/>
          <p14:tracePt t="95743" x="8153400" y="4875213"/>
          <p14:tracePt t="95760" x="8170863" y="4911725"/>
          <p14:tracePt t="95777" x="8116888" y="4965700"/>
          <p14:tracePt t="95793" x="7947025" y="4983163"/>
          <p14:tracePt t="95810" x="7661275" y="4911725"/>
          <p14:tracePt t="95827" x="7375525" y="4732338"/>
          <p14:tracePt t="95843" x="7224713" y="4572000"/>
          <p14:tracePt t="95860" x="7215188" y="4465638"/>
          <p14:tracePt t="95877" x="7331075" y="4367213"/>
          <p14:tracePt t="95893" x="7537450" y="4330700"/>
          <p14:tracePt t="95910" x="7759700" y="4348163"/>
          <p14:tracePt t="95927" x="8045450" y="4491038"/>
          <p14:tracePt t="95943" x="8180388" y="4643438"/>
          <p14:tracePt t="95960" x="8242300" y="4795838"/>
          <p14:tracePt t="95977" x="8188325" y="4938713"/>
          <p14:tracePt t="95993" x="8062913" y="4991100"/>
          <p14:tracePt t="96010" x="7831138" y="4946650"/>
          <p14:tracePt t="96026" x="7537450" y="4759325"/>
          <p14:tracePt t="96043" x="7394575" y="4581525"/>
          <p14:tracePt t="96060" x="7367588" y="4473575"/>
          <p14:tracePt t="96076" x="7446963" y="4357688"/>
          <p14:tracePt t="96093" x="7732713" y="4295775"/>
          <p14:tracePt t="96110" x="8072438" y="4340225"/>
          <p14:tracePt t="96127" x="8429625" y="4500563"/>
          <p14:tracePt t="96143" x="8545513" y="4616450"/>
          <p14:tracePt t="96159" x="8572500" y="4705350"/>
          <p14:tracePt t="96176" x="8528050" y="4822825"/>
          <p14:tracePt t="96193" x="8402638" y="4884738"/>
          <p14:tracePt t="96209" x="8313738" y="4894263"/>
          <p14:tracePt t="96226" x="8251825" y="4894263"/>
          <p14:tracePt t="96243" x="8224838" y="4867275"/>
          <p14:tracePt t="96260" x="8215313" y="4848225"/>
          <p14:tracePt t="96293" x="8215313" y="4822825"/>
          <p14:tracePt t="96310" x="8232775" y="4803775"/>
          <p14:tracePt t="96327" x="8269288" y="4803775"/>
          <p14:tracePt t="96343" x="8296275" y="4803775"/>
          <p14:tracePt t="96359" x="8340725" y="4830763"/>
          <p14:tracePt t="96376" x="8348663" y="4830763"/>
          <p14:tracePt t="96393" x="8340725" y="4830763"/>
          <p14:tracePt t="96410" x="8331200" y="4848225"/>
          <p14:tracePt t="96575" x="8331200" y="4840288"/>
          <p14:tracePt t="96591" x="8348663" y="4840288"/>
          <p14:tracePt t="96632" x="8375650" y="4848225"/>
          <p14:tracePt t="96660" x="8358188" y="4848225"/>
          <p14:tracePt t="96676" x="8340725" y="4848225"/>
          <p14:tracePt t="96693" x="8304213" y="4867275"/>
          <p14:tracePt t="96710" x="8277225" y="4867275"/>
          <p14:tracePt t="96743" x="8259763" y="4884738"/>
          <p14:tracePt t="96793" x="8251825" y="4884738"/>
          <p14:tracePt t="96827" x="8232775" y="4894263"/>
          <p14:tracePt t="96860" x="8224838" y="4894263"/>
          <p14:tracePt t="96927" x="8215313" y="4894263"/>
          <p14:tracePt t="97111" x="8197850" y="4911725"/>
          <p14:tracePt t="97126" x="8180388" y="4919663"/>
          <p14:tracePt t="97143" x="8170863" y="4919663"/>
          <p14:tracePt t="97159" x="8161338" y="4929188"/>
          <p14:tracePt t="97408" x="8153400" y="4938713"/>
          <p14:tracePt t="97439" x="8143875" y="4938713"/>
          <p14:tracePt t="97448" x="8143875" y="4946650"/>
          <p14:tracePt t="97460" x="8134350" y="4956175"/>
          <p14:tracePt t="97476" x="8126413" y="4973638"/>
          <p14:tracePt t="97493" x="8116888" y="4991100"/>
          <p14:tracePt t="97509" x="8099425" y="5037138"/>
          <p14:tracePt t="97527" x="8072438" y="5116513"/>
          <p14:tracePt t="97543" x="8045450" y="5170488"/>
          <p14:tracePt t="97560" x="8018463" y="5205413"/>
          <p14:tracePt t="97576" x="7991475" y="5268913"/>
          <p14:tracePt t="97593" x="7974013" y="5295900"/>
          <p14:tracePt t="97609" x="7939088" y="5348288"/>
          <p14:tracePt t="97626" x="7894638" y="5384800"/>
          <p14:tracePt t="97642" x="7858125" y="5438775"/>
          <p14:tracePt t="97659" x="7840663" y="5473700"/>
          <p14:tracePt t="97676" x="7804150" y="5500688"/>
          <p14:tracePt t="97693" x="7777163" y="5545138"/>
          <p14:tracePt t="97709" x="7759700" y="5581650"/>
          <p14:tracePt t="97727" x="7724775" y="5608638"/>
          <p14:tracePt t="97743" x="7724775" y="5616575"/>
          <p14:tracePt t="97760" x="7705725" y="5634038"/>
          <p14:tracePt t="97776" x="7688263" y="5653088"/>
          <p14:tracePt t="97793" x="7670800" y="5680075"/>
          <p14:tracePt t="97810" x="7634288" y="5715000"/>
          <p14:tracePt t="97826" x="7608888" y="5741988"/>
          <p14:tracePt t="97843" x="7589838" y="5768975"/>
          <p14:tracePt t="97860" x="7572375" y="5795963"/>
          <p14:tracePt t="97876" x="7572375" y="5822950"/>
          <p14:tracePt t="97893" x="7554913" y="5840413"/>
          <p14:tracePt t="97910" x="7537450" y="5875338"/>
          <p14:tracePt t="97927" x="7527925" y="5884863"/>
          <p14:tracePt t="97943" x="7510463" y="5894388"/>
          <p14:tracePt t="97960" x="7500938" y="5911850"/>
          <p14:tracePt t="98000" x="7500938" y="5919788"/>
          <p14:tracePt t="98009" x="7491413" y="5919788"/>
          <p14:tracePt t="98026" x="7483475" y="5929313"/>
          <p14:tracePt t="98047" x="7473950" y="5938838"/>
          <p14:tracePt t="98059" x="7466013" y="5946775"/>
          <p14:tracePt t="98079" x="7456488" y="5946775"/>
          <p14:tracePt t="98094" x="7439025" y="5956300"/>
          <p14:tracePt t="98110" x="7402513" y="5965825"/>
          <p14:tracePt t="98126" x="7367588" y="5983288"/>
          <p14:tracePt t="98143" x="7323138" y="6010275"/>
          <p14:tracePt t="98159" x="7286625" y="6037263"/>
          <p14:tracePt t="98176" x="7259638" y="6062663"/>
          <p14:tracePt t="98193" x="7232650" y="6072188"/>
          <p14:tracePt t="98210" x="7224713" y="6081713"/>
          <p14:tracePt t="98227" x="7197725" y="6081713"/>
          <p14:tracePt t="98243" x="7180263" y="6081713"/>
          <p14:tracePt t="98260" x="7170738" y="6081713"/>
          <p14:tracePt t="98277" x="7161213" y="6081713"/>
          <p14:tracePt t="98303" x="7153275" y="6081713"/>
          <p14:tracePt t="98376" x="7153275" y="6072188"/>
          <p14:tracePt t="98384" x="7153275" y="6062663"/>
          <p14:tracePt t="98393" x="7153275" y="6054725"/>
          <p14:tracePt t="98410" x="7161213" y="6045200"/>
          <p14:tracePt t="98426" x="7170738" y="6045200"/>
          <p14:tracePt t="98443" x="7180263" y="6037263"/>
          <p14:tracePt t="98481" x="7180263" y="6027738"/>
          <p14:tracePt t="98512" x="7180263" y="6018213"/>
          <p14:tracePt t="98529" x="7180263" y="6010275"/>
          <p14:tracePt t="98535" x="7180263" y="6000750"/>
          <p14:tracePt t="98568" x="7170738" y="6000750"/>
          <p14:tracePt t="98576" x="7161213" y="6000750"/>
          <p14:tracePt t="98583" x="7153275" y="6000750"/>
          <p14:tracePt t="98593" x="7143750" y="6000750"/>
          <p14:tracePt t="98609" x="7126288" y="6000750"/>
          <p14:tracePt t="98626" x="7126288" y="6010275"/>
          <p14:tracePt t="98643" x="7108825" y="6018213"/>
          <p14:tracePt t="98660" x="7099300" y="6037263"/>
          <p14:tracePt t="98676" x="7089775" y="6081713"/>
          <p14:tracePt t="98693" x="7072313" y="6116638"/>
          <p14:tracePt t="98710" x="7062788" y="6161088"/>
          <p14:tracePt t="98726" x="7054850" y="6197600"/>
          <p14:tracePt t="98743" x="7054850" y="6215063"/>
          <p14:tracePt t="98760" x="7062788" y="6232525"/>
          <p14:tracePt t="98776" x="7081838" y="6251575"/>
          <p14:tracePt t="98793" x="7108825" y="6259513"/>
          <p14:tracePt t="98809" x="7126288" y="6276975"/>
          <p14:tracePt t="98826" x="7134225" y="6276975"/>
          <p14:tracePt t="98843" x="7161213" y="6286500"/>
          <p14:tracePt t="98859" x="7188200" y="6296025"/>
          <p14:tracePt t="98876" x="7205663" y="6296025"/>
          <p14:tracePt t="98893" x="7224713" y="6296025"/>
          <p14:tracePt t="98910" x="7242175" y="6296025"/>
          <p14:tracePt t="98926" x="7251700" y="6296025"/>
          <p14:tracePt t="98943" x="7269163" y="6286500"/>
          <p14:tracePt t="98959" x="7277100" y="6286500"/>
          <p14:tracePt t="98976" x="7296150" y="6286500"/>
          <p14:tracePt t="98993" x="7323138" y="6286500"/>
          <p14:tracePt t="99010" x="7340600" y="6286500"/>
          <p14:tracePt t="99026" x="7358063" y="6286500"/>
          <p14:tracePt t="99043" x="7367588" y="6286500"/>
          <p14:tracePt t="99059" x="7375525" y="6276975"/>
          <p14:tracePt t="99076" x="7385050" y="6269038"/>
          <p14:tracePt t="99093" x="7385050" y="6259513"/>
          <p14:tracePt t="99110" x="7385050" y="6251575"/>
          <p14:tracePt t="99126" x="7394575" y="6224588"/>
          <p14:tracePt t="99143" x="7394575" y="6215063"/>
          <p14:tracePt t="99159" x="7394575" y="6197600"/>
          <p14:tracePt t="99176" x="7394575" y="6180138"/>
          <p14:tracePt t="99193" x="7394575" y="6153150"/>
          <p14:tracePt t="99209" x="7394575" y="6126163"/>
          <p14:tracePt t="99226" x="7394575" y="6116638"/>
          <p14:tracePt t="99243" x="7394575" y="6089650"/>
          <p14:tracePt t="99260" x="7394575" y="6072188"/>
          <p14:tracePt t="99276" x="7394575" y="6062663"/>
          <p14:tracePt t="99293" x="7394575" y="6054725"/>
          <p14:tracePt t="99310" x="7402513" y="6037263"/>
          <p14:tracePt t="99343" x="7412038" y="6027738"/>
          <p14:tracePt t="99439" x="7429500" y="6027738"/>
          <p14:tracePt t="99446" x="7446963" y="6027738"/>
          <p14:tracePt t="99460" x="7456488" y="6027738"/>
          <p14:tracePt t="99476" x="7491413" y="6027738"/>
          <p14:tracePt t="99495" x="7554913" y="6054725"/>
          <p14:tracePt t="99510" x="7608888" y="6089650"/>
          <p14:tracePt t="99527" x="7626350" y="6108700"/>
          <p14:tracePt t="99543" x="7688263" y="6116638"/>
          <p14:tracePt t="99560" x="7705725" y="6108700"/>
          <p14:tracePt t="99576" x="7705725" y="6081713"/>
          <p14:tracePt t="99593" x="7670800" y="6037263"/>
          <p14:tracePt t="99609" x="7643813" y="5983288"/>
          <p14:tracePt t="99626" x="7599363" y="5902325"/>
          <p14:tracePt t="99643" x="7581900" y="5867400"/>
          <p14:tracePt t="99660" x="7581900" y="5857875"/>
          <p14:tracePt t="99677" x="7518400" y="5751513"/>
          <p14:tracePt t="99693" x="7491413" y="5705475"/>
          <p14:tracePt t="99709" x="7483475" y="5697538"/>
          <p14:tracePt t="99759" x="7483475" y="5688013"/>
          <p14:tracePt t="99767" x="7466013" y="5670550"/>
          <p14:tracePt t="99776" x="7456488" y="5653088"/>
          <p14:tracePt t="99793" x="7456488" y="5634038"/>
          <p14:tracePt t="99810" x="7456488" y="5599113"/>
          <p14:tracePt t="99826" x="7446963" y="5572125"/>
          <p14:tracePt t="99843" x="7446963" y="5562600"/>
          <p14:tracePt t="99860" x="7456488" y="5537200"/>
          <p14:tracePt t="99876" x="7500938" y="5518150"/>
          <p14:tracePt t="99893" x="7554913" y="5510213"/>
          <p14:tracePt t="99910" x="7661275" y="5510213"/>
          <p14:tracePt t="99926" x="7724775" y="5518150"/>
          <p14:tracePt t="99942" x="7759700" y="5537200"/>
          <p14:tracePt t="99959" x="7786688" y="5545138"/>
          <p14:tracePt t="99976" x="7813675" y="5581650"/>
          <p14:tracePt t="99992" x="7885113" y="5634038"/>
          <p14:tracePt t="100009" x="7956550" y="5705475"/>
          <p14:tracePt t="100026" x="8045450" y="5768975"/>
          <p14:tracePt t="100043" x="8099425" y="5803900"/>
          <p14:tracePt t="100059" x="8126413" y="5840413"/>
          <p14:tracePt t="100076" x="8126413" y="5875338"/>
          <p14:tracePt t="100093" x="8126413" y="5911850"/>
          <p14:tracePt t="100110" x="8126413" y="5991225"/>
          <p14:tracePt t="100126" x="8099425" y="6062663"/>
          <p14:tracePt t="100143" x="8081963" y="6099175"/>
          <p14:tracePt t="100159" x="8062913" y="6134100"/>
          <p14:tracePt t="100176" x="8045450" y="6161088"/>
          <p14:tracePt t="100193" x="8027988" y="6180138"/>
          <p14:tracePt t="100209" x="8010525" y="6188075"/>
          <p14:tracePt t="100226" x="8001000" y="6197600"/>
          <p14:tracePt t="100243" x="8001000" y="6205538"/>
          <p14:tracePt t="100276" x="7991475" y="6215063"/>
          <p14:tracePt t="100293" x="7983538" y="6224588"/>
          <p14:tracePt t="100309" x="7966075" y="6232525"/>
          <p14:tracePt t="100326" x="7956550" y="6242050"/>
          <p14:tracePt t="100391" x="7947025" y="6251575"/>
          <p14:tracePt t="100415" x="7939088" y="6251575"/>
          <p14:tracePt t="100423" x="7939088" y="6259513"/>
          <p14:tracePt t="100447" x="7929563" y="6259513"/>
          <p14:tracePt t="100503" x="7920038" y="6259513"/>
          <p14:tracePt t="100535" x="7902575" y="6259513"/>
          <p14:tracePt t="100551" x="7894638" y="6259513"/>
          <p14:tracePt t="100559" x="7885113" y="6259513"/>
          <p14:tracePt t="100631" x="7875588" y="6251575"/>
          <p14:tracePt t="100647" x="7867650" y="6242050"/>
          <p14:tracePt t="100664" x="7858125" y="6232525"/>
          <p14:tracePt t="100671" x="7858125" y="6224588"/>
          <p14:tracePt t="100687" x="7848600" y="6215063"/>
          <p14:tracePt t="100712" x="7840663" y="6205538"/>
          <p14:tracePt t="100783" x="7840663" y="6197600"/>
          <p14:tracePt t="100799" x="7840663" y="6188075"/>
          <p14:tracePt t="100823" x="7848600" y="6188075"/>
          <p14:tracePt t="100839" x="7858125" y="6180138"/>
          <p14:tracePt t="100847" x="7867650" y="6170613"/>
          <p14:tracePt t="100860" x="7875588" y="6153150"/>
          <p14:tracePt t="100876" x="7902575" y="6134100"/>
          <p14:tracePt t="100893" x="7929563" y="6108700"/>
          <p14:tracePt t="100910" x="7991475" y="6089650"/>
          <p14:tracePt t="100926" x="8018463" y="6081713"/>
          <p14:tracePt t="100943" x="8072438" y="6081713"/>
          <p14:tracePt t="100960" x="8108950" y="6081713"/>
          <p14:tracePt t="100976" x="8126413" y="6081713"/>
          <p14:tracePt t="100993" x="8170863" y="6081713"/>
          <p14:tracePt t="101009" x="8215313" y="6099175"/>
          <p14:tracePt t="101026" x="8251825" y="6099175"/>
          <p14:tracePt t="101043" x="8286750" y="6126163"/>
          <p14:tracePt t="101076" x="8296275" y="6126163"/>
          <p14:tracePt t="101093" x="8296275" y="6134100"/>
          <p14:tracePt t="101110" x="8296275" y="6161088"/>
          <p14:tracePt t="101126" x="8296275" y="6197600"/>
          <p14:tracePt t="101143" x="8286750" y="6232525"/>
          <p14:tracePt t="101160" x="8269288" y="6276975"/>
          <p14:tracePt t="101176" x="8242300" y="6313488"/>
          <p14:tracePt t="101193" x="8205788" y="6340475"/>
          <p14:tracePt t="101209" x="8161338" y="6367463"/>
          <p14:tracePt t="101226" x="8099425" y="6402388"/>
          <p14:tracePt t="101243" x="8072438" y="6402388"/>
          <p14:tracePt t="101259" x="8018463" y="6402388"/>
          <p14:tracePt t="101276" x="7974013" y="6402388"/>
          <p14:tracePt t="101293" x="7929563" y="6402388"/>
          <p14:tracePt t="101295" x="7912100" y="6394450"/>
          <p14:tracePt t="101310" x="7885113" y="6375400"/>
          <p14:tracePt t="101326" x="7875588" y="6367463"/>
          <p14:tracePt t="101343" x="7848600" y="6348413"/>
          <p14:tracePt t="101359" x="7831138" y="6323013"/>
          <p14:tracePt t="101376" x="7831138" y="6313488"/>
          <p14:tracePt t="101393" x="7831138" y="6286500"/>
          <p14:tracePt t="101409" x="7831138" y="6242050"/>
          <p14:tracePt t="101426" x="7840663" y="6197600"/>
          <p14:tracePt t="101443" x="7867650" y="6161088"/>
          <p14:tracePt t="101460" x="7912100" y="6126163"/>
          <p14:tracePt t="101476" x="7974013" y="6072188"/>
          <p14:tracePt t="101494" x="8054975" y="6037263"/>
          <p14:tracePt t="101510" x="8081963" y="6037263"/>
          <p14:tracePt t="101526" x="8099425" y="6018213"/>
          <p14:tracePt t="101543" x="8134350" y="6018213"/>
          <p14:tracePt t="101560" x="8161338" y="6018213"/>
          <p14:tracePt t="101576" x="8188325" y="6018213"/>
          <p14:tracePt t="101593" x="8215313" y="6018213"/>
          <p14:tracePt t="101610" x="8242300" y="6018213"/>
          <p14:tracePt t="101626" x="8277225" y="6018213"/>
          <p14:tracePt t="101660" x="8286750" y="6018213"/>
          <p14:tracePt t="101676" x="8304213" y="6018213"/>
          <p14:tracePt t="101693" x="8313738" y="6027738"/>
          <p14:tracePt t="101710" x="8331200" y="6037263"/>
          <p14:tracePt t="101726" x="8358188" y="6054725"/>
          <p14:tracePt t="101743" x="8375650" y="6062663"/>
          <p14:tracePt t="101759" x="8385175" y="6072188"/>
          <p14:tracePt t="101815" x="8385175" y="6089650"/>
          <p14:tracePt t="101823" x="8394700" y="6089650"/>
          <p14:tracePt t="101831" x="8402638" y="6099175"/>
          <p14:tracePt t="101843" x="8412163" y="6099175"/>
          <p14:tracePt t="101859" x="8420100" y="6099175"/>
          <p14:tracePt t="101876" x="8429625" y="6099175"/>
          <p14:tracePt t="101903" x="8439150" y="6099175"/>
          <p14:tracePt t="101927" x="8439150" y="6089650"/>
          <p14:tracePt t="101935" x="8439150" y="6081713"/>
          <p14:tracePt t="101951" x="8439150" y="6072188"/>
          <p14:tracePt t="101959" x="8439150" y="6062663"/>
          <p14:tracePt t="101976" x="8439150" y="6045200"/>
          <p14:tracePt t="101993" x="8429625" y="6010275"/>
          <p14:tracePt t="102009" x="8394700" y="5983288"/>
          <p14:tracePt t="102026" x="8358188" y="5956300"/>
          <p14:tracePt t="102043" x="8296275" y="5911850"/>
          <p14:tracePt t="102059" x="8251825" y="5902325"/>
          <p14:tracePt t="102076" x="8197850" y="5884863"/>
          <p14:tracePt t="102093" x="8180388" y="5875338"/>
          <p14:tracePt t="102111" x="8170863" y="5875338"/>
          <p14:tracePt t="102126" x="8161338" y="5875338"/>
          <p14:tracePt t="102143" x="8134350" y="5875338"/>
          <p14:tracePt t="102159" x="8089900" y="5902325"/>
          <p14:tracePt t="102176" x="8062913" y="5965825"/>
          <p14:tracePt t="102193" x="8054975" y="6010275"/>
          <p14:tracePt t="102209" x="8054975" y="6045200"/>
          <p14:tracePt t="102226" x="8054975" y="6099175"/>
          <p14:tracePt t="102243" x="8062913" y="6161088"/>
          <p14:tracePt t="102259" x="8081963" y="6197600"/>
          <p14:tracePt t="102276" x="8081963" y="6232525"/>
          <p14:tracePt t="102293" x="8081963" y="6276975"/>
          <p14:tracePt t="102310" x="8062913" y="6340475"/>
          <p14:tracePt t="102326" x="8027988" y="6384925"/>
          <p14:tracePt t="102343" x="7991475" y="6411913"/>
          <p14:tracePt t="102360" x="7966075" y="6429375"/>
          <p14:tracePt t="102376" x="7956550" y="6429375"/>
          <p14:tracePt t="102463" x="7956550" y="6438900"/>
          <p14:tracePt t="102471" x="7966075" y="6438900"/>
          <p14:tracePt t="102479" x="7983538" y="6446838"/>
          <p14:tracePt t="102493" x="8010525" y="6456363"/>
          <p14:tracePt t="102510" x="8089900" y="6491288"/>
          <p14:tracePt t="102526" x="8197850" y="6510338"/>
          <p14:tracePt t="102543" x="8277225" y="6537325"/>
          <p14:tracePt t="102560" x="8323263" y="6545263"/>
          <p14:tracePt t="102576" x="8375650" y="6545263"/>
          <p14:tracePt t="102593" x="8439150" y="6545263"/>
          <p14:tracePt t="102609" x="8510588" y="6545263"/>
          <p14:tracePt t="102626" x="8555038" y="6537325"/>
          <p14:tracePt t="102643" x="8599488" y="6510338"/>
          <p14:tracePt t="102659" x="8626475" y="6465888"/>
          <p14:tracePt t="102676" x="8634413" y="6419850"/>
          <p14:tracePt t="102693" x="8634413" y="6340475"/>
          <p14:tracePt t="102710" x="8634413" y="6276975"/>
          <p14:tracePt t="102726" x="8616950" y="6232525"/>
          <p14:tracePt t="102743" x="8589963" y="6188075"/>
          <p14:tracePt t="102759" x="8555038" y="6170613"/>
          <p14:tracePt t="102776" x="8518525" y="6143625"/>
          <p14:tracePt t="102793" x="8510588" y="6143625"/>
          <p14:tracePt t="102878" x="8537575" y="6153150"/>
          <p14:tracePt t="102887" x="8562975" y="6161088"/>
          <p14:tracePt t="102895" x="8582025" y="6180138"/>
          <p14:tracePt t="102910" x="8634413" y="6188075"/>
          <p14:tracePt t="102926" x="8688388" y="6224588"/>
          <p14:tracePt t="102943" x="8742363" y="6269038"/>
          <p14:tracePt t="102959" x="8786813" y="6276975"/>
          <p14:tracePt t="102976" x="8813800" y="6296025"/>
          <p14:tracePt t="102993" x="8813800" y="6303963"/>
          <p14:tracePt t="103079" x="8823325" y="6303963"/>
          <p14:tracePt t="103111" x="8823325" y="6286500"/>
          <p14:tracePt t="103129" x="8823325" y="6276975"/>
          <p14:tracePt t="103135" x="8823325" y="6269038"/>
          <p14:tracePt t="103143" x="8823325" y="6259513"/>
          <p14:tracePt t="103160" x="8831263" y="6197600"/>
          <p14:tracePt t="103176" x="8848725" y="6143625"/>
          <p14:tracePt t="103193" x="8848725" y="6081713"/>
          <p14:tracePt t="103210" x="8867775" y="6010275"/>
          <p14:tracePt t="103226" x="8885238" y="5946775"/>
          <p14:tracePt t="103243" x="8894763" y="5894388"/>
          <p14:tracePt t="103259" x="8912225" y="5857875"/>
          <p14:tracePt t="103276" x="8939213" y="5813425"/>
          <p14:tracePt t="103293" x="8956675" y="5786438"/>
          <p14:tracePt t="103309" x="8966200" y="5776913"/>
          <p14:tracePt t="103326" x="8966200" y="5759450"/>
          <p14:tracePt t="103447" x="8983663" y="5768975"/>
          <p14:tracePt t="103455" x="8991600" y="5795963"/>
          <p14:tracePt t="103463" x="9010650" y="5830888"/>
          <p14:tracePt t="103476" x="9018588" y="5857875"/>
          <p14:tracePt t="103493" x="9037638" y="5911850"/>
          <p14:tracePt t="103510" x="9055100" y="5983288"/>
          <p14:tracePt t="103526" x="9055100" y="6018213"/>
          <p14:tracePt t="103543" x="9055100" y="6062663"/>
          <p14:tracePt t="103560" x="9037638" y="6108700"/>
          <p14:tracePt t="103576" x="9010650" y="6153150"/>
          <p14:tracePt t="103593" x="8974138" y="6197600"/>
          <p14:tracePt t="103610" x="8929688" y="6242050"/>
          <p14:tracePt t="103626" x="8875713" y="6269038"/>
          <p14:tracePt t="103643" x="8796338" y="6276975"/>
          <p14:tracePt t="103660" x="8742363" y="6276975"/>
          <p14:tracePt t="103676" x="8697913" y="6276975"/>
          <p14:tracePt t="103693" x="8653463" y="6259513"/>
          <p14:tracePt t="103759" x="8653463" y="6242050"/>
          <p14:tracePt t="103775" x="8661400" y="6224588"/>
          <p14:tracePt t="103791" x="8680450" y="6215063"/>
          <p14:tracePt t="103799" x="8724900" y="6197600"/>
          <p14:tracePt t="103810" x="8777288" y="6188075"/>
          <p14:tracePt t="103827" x="8875713" y="6188075"/>
          <p14:tracePt t="103843" x="8991600" y="6188075"/>
          <p14:tracePt t="103860" x="9063038" y="6215063"/>
          <p14:tracePt t="103864" x="9099550" y="6224588"/>
          <p14:tracePt t="103876" x="9117013" y="6232525"/>
          <p14:tracePt t="103895" x="9161463" y="6259513"/>
          <p14:tracePt t="103910" x="9197975" y="6276975"/>
          <p14:tracePt t="103926" x="9242425" y="6303963"/>
          <p14:tracePt t="103943" x="9296400" y="6340475"/>
          <p14:tracePt t="103960" x="9348788" y="6348413"/>
          <p14:tracePt t="103976" x="9394825" y="6348413"/>
          <p14:tracePt t="103993" x="9402763" y="6348413"/>
          <p14:tracePt t="104010" x="9420225" y="6348413"/>
          <p14:tracePt t="104027" x="9429750" y="6348413"/>
          <p14:tracePt t="104043" x="9447213" y="6348413"/>
          <p14:tracePt t="104071" x="9456738" y="6330950"/>
          <p14:tracePt t="104087" x="9456738" y="6323013"/>
          <p14:tracePt t="104095" x="9456738" y="6303963"/>
          <p14:tracePt t="104110" x="9456738" y="6259513"/>
          <p14:tracePt t="104126" x="9456738" y="6224588"/>
          <p14:tracePt t="104143" x="9456738" y="6180138"/>
          <p14:tracePt t="104160" x="9447213" y="6153150"/>
          <p14:tracePt t="104176" x="9447213" y="6143625"/>
          <p14:tracePt t="104193" x="9447213" y="6134100"/>
          <p14:tracePt t="104263" x="9439275" y="6126163"/>
          <p14:tracePt t="104359" x="9429750" y="6116638"/>
          <p14:tracePt t="104366" x="9420225" y="6099175"/>
          <p14:tracePt t="104376" x="9402763" y="6089650"/>
          <p14:tracePt t="104393" x="9358313" y="6072188"/>
          <p14:tracePt t="104409" x="9304338" y="6027738"/>
          <p14:tracePt t="104426" x="9259888" y="6000750"/>
          <p14:tracePt t="104443" x="9215438" y="5973763"/>
          <p14:tracePt t="104459" x="9180513" y="5929313"/>
          <p14:tracePt t="104476" x="9126538" y="5875338"/>
          <p14:tracePt t="104492" x="9082088" y="5840413"/>
          <p14:tracePt t="104509" x="9001125" y="5786438"/>
          <p14:tracePt t="104526" x="8974138" y="5776913"/>
          <p14:tracePt t="104542" x="8956675" y="5768975"/>
          <p14:tracePt t="104559" x="8947150" y="5768975"/>
          <p14:tracePt t="104576" x="8912225" y="5751513"/>
          <p14:tracePt t="104593" x="8894763" y="5751513"/>
          <p14:tracePt t="104609" x="8858250" y="5751513"/>
          <p14:tracePt t="104626" x="8840788" y="5751513"/>
          <p14:tracePt t="104643" x="8796338" y="5751513"/>
          <p14:tracePt t="104660" x="8777288" y="5759450"/>
          <p14:tracePt t="104676" x="8769350" y="5768975"/>
          <p14:tracePt t="104693" x="8742363" y="5803900"/>
          <p14:tracePt t="104710" x="8724900" y="5848350"/>
          <p14:tracePt t="104726" x="8705850" y="5902325"/>
          <p14:tracePt t="104743" x="8688388" y="5938838"/>
          <p14:tracePt t="104760" x="8680450" y="6000750"/>
          <p14:tracePt t="104776" x="8670925" y="6062663"/>
          <p14:tracePt t="104793" x="8661400" y="6126163"/>
          <p14:tracePt t="104809" x="8661400" y="6197600"/>
          <p14:tracePt t="104826" x="8661400" y="6242050"/>
          <p14:tracePt t="104843" x="8653463" y="6296025"/>
          <p14:tracePt t="104860" x="8653463" y="6313488"/>
          <p14:tracePt t="104863" x="8653463" y="6330950"/>
          <p14:tracePt t="104876" x="8653463" y="6348413"/>
          <p14:tracePt t="104893" x="8653463" y="6394450"/>
          <p14:tracePt t="104909" x="8661400" y="6446838"/>
          <p14:tracePt t="104926" x="8680450" y="6473825"/>
          <p14:tracePt t="104943" x="8688388" y="6491288"/>
          <p14:tracePt t="104960" x="8697913" y="6500813"/>
          <p14:tracePt t="104976" x="8697913" y="6510338"/>
          <p14:tracePt t="104993" x="8705850" y="6510338"/>
          <p14:tracePt t="105009" x="8705850" y="6527800"/>
          <p14:tracePt t="105026" x="8724900" y="6537325"/>
          <p14:tracePt t="105043" x="8732838" y="6537325"/>
          <p14:tracePt t="105076" x="8742363" y="6545263"/>
          <p14:tracePt t="105095" x="8759825" y="6554788"/>
          <p14:tracePt t="105110" x="8777288" y="6554788"/>
          <p14:tracePt t="105126" x="8804275" y="6572250"/>
          <p14:tracePt t="105143" x="8831263" y="6572250"/>
          <p14:tracePt t="105159" x="8885238" y="6581775"/>
          <p14:tracePt t="105176" x="8912225" y="6589713"/>
          <p14:tracePt t="105193" x="8947150" y="6589713"/>
          <p14:tracePt t="105210" x="8966200" y="6599238"/>
          <p14:tracePt t="105227" x="8983663" y="6599238"/>
          <p14:tracePt t="105243" x="9001125" y="6599238"/>
          <p14:tracePt t="105260" x="9037638" y="6608763"/>
          <p14:tracePt t="105276" x="9072563" y="6616700"/>
          <p14:tracePt t="105293" x="9134475" y="6626225"/>
          <p14:tracePt t="105309" x="9180513" y="6626225"/>
          <p14:tracePt t="105326" x="9215438" y="6626225"/>
          <p14:tracePt t="105343" x="9269413" y="6626225"/>
          <p14:tracePt t="105359" x="9331325" y="6608763"/>
          <p14:tracePt t="105376" x="9402763" y="6589713"/>
          <p14:tracePt t="105393" x="9474200" y="6562725"/>
          <p14:tracePt t="105410" x="9518650" y="6527800"/>
          <p14:tracePt t="105426" x="9563100" y="6491288"/>
          <p14:tracePt t="105443" x="9590088" y="6438900"/>
          <p14:tracePt t="105459" x="9609138" y="6394450"/>
          <p14:tracePt t="105476" x="9609138" y="6348413"/>
          <p14:tracePt t="105493" x="9590088" y="6269038"/>
          <p14:tracePt t="105509" x="9582150" y="6251575"/>
          <p14:tracePt t="105526" x="9483725" y="6180138"/>
          <p14:tracePt t="105543" x="9439275" y="6143625"/>
          <p14:tracePt t="105559" x="9394825" y="6126163"/>
          <p14:tracePt t="105576" x="9367838" y="6116638"/>
          <p14:tracePt t="105593" x="9348788" y="6116638"/>
          <p14:tracePt t="105609" x="9340850" y="6116638"/>
          <p14:tracePt t="105626" x="9331325" y="6116638"/>
          <p14:tracePt t="105643" x="9323388" y="6143625"/>
          <p14:tracePt t="105659" x="9313863" y="6215063"/>
          <p14:tracePt t="105676" x="9313863" y="6296025"/>
          <p14:tracePt t="105693" x="9358313" y="6394450"/>
          <p14:tracePt t="105710" x="9402763" y="6446838"/>
          <p14:tracePt t="105726" x="9439275" y="6483350"/>
          <p14:tracePt t="105743" x="9466263" y="6500813"/>
          <p14:tracePt t="105790" x="9483725" y="6500813"/>
          <p14:tracePt t="105798" x="9491663" y="6500813"/>
          <p14:tracePt t="105809" x="9501188" y="6483350"/>
          <p14:tracePt t="105826" x="9518650" y="6465888"/>
          <p14:tracePt t="105843" x="9537700" y="6438900"/>
          <p14:tracePt t="105859" x="9563100" y="6394450"/>
          <p14:tracePt t="105876" x="9563100" y="6348413"/>
          <p14:tracePt t="105879" x="9563100" y="6323013"/>
          <p14:tracePt t="105893" x="9563100" y="6296025"/>
          <p14:tracePt t="105909" x="9563100" y="6224588"/>
          <p14:tracePt t="105926" x="9563100" y="6170613"/>
          <p14:tracePt t="105943" x="9563100" y="6134100"/>
          <p14:tracePt t="105960" x="9582150" y="6116638"/>
          <p14:tracePt t="105976" x="9590088" y="6116638"/>
          <p14:tracePt t="105993" x="9617075" y="6116638"/>
          <p14:tracePt t="106009" x="9653588" y="6116638"/>
          <p14:tracePt t="106026" x="9698038" y="6126163"/>
          <p14:tracePt t="106060" x="9705975" y="6134100"/>
          <p14:tracePt t="106096" x="9705975" y="6143625"/>
          <p14:tracePt t="106110" x="9698038" y="6143625"/>
          <p14:tracePt t="106231" x="9705975" y="6143625"/>
          <p14:tracePt t="106238" x="9725025" y="6143625"/>
          <p14:tracePt t="106247" x="9742488" y="6143625"/>
          <p14:tracePt t="106260" x="9752013" y="6143625"/>
          <p14:tracePt t="106276" x="9769475" y="6143625"/>
          <p14:tracePt t="106293" x="9769475" y="6116638"/>
          <p14:tracePt t="106309" x="9752013" y="6072188"/>
          <p14:tracePt t="106326" x="9698038" y="6027738"/>
          <p14:tracePt t="106343" x="9688513" y="6018213"/>
          <p14:tracePt t="106360" x="9653588" y="6018213"/>
          <p14:tracePt t="106376" x="9599613" y="6027738"/>
          <p14:tracePt t="106393" x="9491663" y="5973763"/>
          <p14:tracePt t="106410" x="9286875" y="5902325"/>
          <p14:tracePt t="106427" x="9109075" y="5840413"/>
          <p14:tracePt t="106443" x="9010650" y="5795963"/>
          <p14:tracePt t="106476" x="9001125" y="5795963"/>
          <p14:tracePt t="106493" x="8983663" y="5795963"/>
          <p14:tracePt t="106542" x="8983663" y="5813425"/>
          <p14:tracePt t="106550" x="8983663" y="5822950"/>
          <p14:tracePt t="106559" x="8983663" y="5830888"/>
          <p14:tracePt t="106576" x="8991600" y="5857875"/>
          <p14:tracePt t="106593" x="9010650" y="5867400"/>
          <p14:tracePt t="106610" x="9028113" y="5875338"/>
          <p14:tracePt t="106627" x="9045575" y="5894388"/>
          <p14:tracePt t="106670" x="9055100" y="5894388"/>
          <p14:tracePt t="106679" x="9063038" y="5894388"/>
          <p14:tracePt t="106695" x="9082088" y="5894388"/>
          <p14:tracePt t="106709" x="9099550" y="5894388"/>
          <p14:tracePt t="106726" x="9224963" y="5902325"/>
          <p14:tracePt t="106743" x="9331325" y="5919788"/>
          <p14:tracePt t="106759" x="9474200" y="5956300"/>
          <p14:tracePt t="106776" x="9609138" y="6010275"/>
          <p14:tracePt t="106793" x="9742488" y="6062663"/>
          <p14:tracePt t="106809" x="9831388" y="6116638"/>
          <p14:tracePt t="106826" x="9885363" y="6161088"/>
          <p14:tracePt t="106843" x="9894888" y="6197600"/>
          <p14:tracePt t="106859" x="9902825" y="6224588"/>
          <p14:tracePt t="106876" x="9902825" y="6242050"/>
          <p14:tracePt t="106879" x="9902825" y="6251575"/>
          <p14:tracePt t="106893" x="9894888" y="6269038"/>
          <p14:tracePt t="106909" x="9885363" y="6269038"/>
          <p14:tracePt t="106926" x="9867900" y="6276975"/>
          <p14:tracePt t="106990" x="9848850" y="6276975"/>
          <p14:tracePt t="106998" x="9848850" y="6269038"/>
          <p14:tracePt t="107010" x="9831388" y="6259513"/>
          <p14:tracePt t="107026" x="9823450" y="6232525"/>
          <p14:tracePt t="107043" x="9813925" y="6215063"/>
          <p14:tracePt t="107059" x="9813925" y="6197600"/>
          <p14:tracePt t="107076" x="9813925" y="6188075"/>
          <p14:tracePt t="107093" x="9867900" y="6180138"/>
          <p14:tracePt t="107109" x="9983788" y="6188075"/>
          <p14:tracePt t="107126" x="10126663" y="6215063"/>
          <p14:tracePt t="107143" x="10269538" y="6269038"/>
          <p14:tracePt t="107160" x="10394950" y="6340475"/>
          <p14:tracePt t="107176" x="10456863" y="6384925"/>
          <p14:tracePt t="107193" x="10474325" y="6402388"/>
          <p14:tracePt t="107210" x="10474325" y="6446838"/>
          <p14:tracePt t="107226" x="10439400" y="6465888"/>
          <p14:tracePt t="107243" x="10375900" y="6483350"/>
          <p14:tracePt t="107259" x="10287000" y="6473825"/>
          <p14:tracePt t="107276" x="10206038" y="6429375"/>
          <p14:tracePt t="107293" x="10099675" y="6367463"/>
          <p14:tracePt t="107309" x="10063163" y="6330950"/>
          <p14:tracePt t="107326" x="10055225" y="6296025"/>
          <p14:tracePt t="107343" x="10045700" y="6259513"/>
          <p14:tracePt t="107360" x="10045700" y="6215063"/>
          <p14:tracePt t="107376" x="10055225" y="6188075"/>
          <p14:tracePt t="107393" x="10090150" y="6170613"/>
          <p14:tracePt t="107409" x="10161588" y="6170613"/>
          <p14:tracePt t="107426" x="10269538" y="6188075"/>
          <p14:tracePt t="107443" x="10358438" y="6224588"/>
          <p14:tracePt t="107459" x="10429875" y="6251575"/>
          <p14:tracePt t="107476" x="10466388" y="6286500"/>
          <p14:tracePt t="107493" x="10483850" y="6340475"/>
          <p14:tracePt t="107509" x="10483850" y="6367463"/>
          <p14:tracePt t="107526" x="10483850" y="6402388"/>
          <p14:tracePt t="107543" x="10466388" y="6411913"/>
          <p14:tracePt t="107560" x="10447338" y="6419850"/>
          <p14:tracePt t="107576" x="10394950" y="6411913"/>
          <p14:tracePt t="107593" x="10358438" y="6394450"/>
          <p14:tracePt t="107609" x="10323513" y="6367463"/>
          <p14:tracePt t="107626" x="10313988" y="6323013"/>
          <p14:tracePt t="107643" x="10304463" y="6286500"/>
          <p14:tracePt t="107659" x="10304463" y="6251575"/>
          <p14:tracePt t="107677" x="10313988" y="6188075"/>
          <p14:tracePt t="107693" x="10340975" y="6170613"/>
          <p14:tracePt t="107709" x="10358438" y="6161088"/>
          <p14:tracePt t="107726" x="10394950" y="6161088"/>
          <p14:tracePt t="107743" x="10456863" y="6161088"/>
          <p14:tracePt t="107759" x="10501313" y="6180138"/>
          <p14:tracePt t="107776" x="10528300" y="6197600"/>
          <p14:tracePt t="107792" x="10537825" y="6197600"/>
          <p14:tracePt t="107878" x="10537825" y="6205538"/>
          <p14:tracePt t="107896" x="10537825" y="6215063"/>
          <p14:tracePt t="107910" x="10518775" y="6215063"/>
          <p14:tracePt t="107918" x="10501313" y="6215063"/>
          <p14:tracePt t="107926" x="10483850" y="6215063"/>
          <p14:tracePt t="107942" x="10420350" y="6215063"/>
          <p14:tracePt t="107960" x="10367963" y="6188075"/>
          <p14:tracePt t="107976" x="10348913" y="6188075"/>
          <p14:tracePt t="108009" x="10340975" y="6180138"/>
          <p14:tracePt t="108026" x="10323513" y="6161088"/>
          <p14:tracePt t="108043" x="10296525" y="6126163"/>
          <p14:tracePt t="108059" x="10242550" y="6072188"/>
          <p14:tracePt t="108076" x="10180638" y="5991225"/>
          <p14:tracePt t="108093" x="10099675" y="5894388"/>
          <p14:tracePt t="108109" x="10090150" y="5848350"/>
          <p14:tracePt t="108126" x="10090150" y="5813425"/>
          <p14:tracePt t="108143" x="10090150" y="5759450"/>
          <p14:tracePt t="108160" x="10109200" y="5697538"/>
          <p14:tracePt t="108176" x="10153650" y="5643563"/>
          <p14:tracePt t="108193" x="10188575" y="5589588"/>
          <p14:tracePt t="108209" x="10233025" y="5545138"/>
          <p14:tracePt t="108226" x="10313988" y="5518150"/>
          <p14:tracePt t="108243" x="10412413" y="5500688"/>
          <p14:tracePt t="108260" x="10510838" y="5491163"/>
          <p14:tracePt t="108277" x="10644188" y="5491163"/>
          <p14:tracePt t="108293" x="10698163" y="5491163"/>
          <p14:tracePt t="108309" x="10760075" y="5510213"/>
          <p14:tracePt t="108326" x="10814050" y="5545138"/>
          <p14:tracePt t="108343" x="10875963" y="5608638"/>
          <p14:tracePt t="108359" x="10956925" y="5715000"/>
          <p14:tracePt t="108376" x="11010900" y="5822950"/>
          <p14:tracePt t="108393" x="11018838" y="5902325"/>
          <p14:tracePt t="108409" x="11018838" y="5956300"/>
          <p14:tracePt t="108413" x="11018838" y="6010275"/>
          <p14:tracePt t="108426" x="10991850" y="6062663"/>
          <p14:tracePt t="108443" x="10920413" y="6170613"/>
          <p14:tracePt t="108459" x="10848975" y="6276975"/>
          <p14:tracePt t="108476" x="10760075" y="6340475"/>
          <p14:tracePt t="108493" x="10653713" y="6384925"/>
          <p14:tracePt t="108509" x="10501313" y="6438900"/>
          <p14:tracePt t="108526" x="10412413" y="6446838"/>
          <p14:tracePt t="108543" x="10304463" y="6446838"/>
          <p14:tracePt t="108559" x="10188575" y="6419850"/>
          <p14:tracePt t="108576" x="10055225" y="6394450"/>
          <p14:tracePt t="108593" x="9939338" y="6357938"/>
          <p14:tracePt t="108609" x="9848850" y="6323013"/>
          <p14:tracePt t="108626" x="9759950" y="6276975"/>
          <p14:tracePt t="108643" x="9715500" y="6232525"/>
          <p14:tracePt t="108660" x="9680575" y="6180138"/>
          <p14:tracePt t="108677" x="9671050" y="6027738"/>
          <p14:tracePt t="108693" x="9671050" y="5965825"/>
          <p14:tracePt t="108709" x="9688513" y="5715000"/>
          <p14:tracePt t="108726" x="9752013" y="5545138"/>
          <p14:tracePt t="108743" x="9858375" y="5402263"/>
          <p14:tracePt t="108760" x="10063163" y="5303838"/>
          <p14:tracePt t="108776" x="10269538" y="5241925"/>
          <p14:tracePt t="108793" x="10483850" y="5214938"/>
          <p14:tracePt t="108810" x="10617200" y="5224463"/>
          <p14:tracePt t="108826" x="10733088" y="5251450"/>
          <p14:tracePt t="108843" x="10814050" y="5295900"/>
          <p14:tracePt t="108860" x="10875963" y="5367338"/>
          <p14:tracePt t="108877" x="10956925" y="5562600"/>
          <p14:tracePt t="108893" x="10983913" y="5643563"/>
          <p14:tracePt t="108909" x="11010900" y="5911850"/>
          <p14:tracePt t="108926" x="10956925" y="6099175"/>
          <p14:tracePt t="108943" x="10848975" y="6251575"/>
          <p14:tracePt t="108959" x="10742613" y="6340475"/>
          <p14:tracePt t="108976" x="10626725" y="6384925"/>
          <p14:tracePt t="108993" x="10545763" y="6394450"/>
          <p14:tracePt t="109009" x="10429875" y="6384925"/>
          <p14:tracePt t="109026" x="10331450" y="6348413"/>
          <p14:tracePt t="109043" x="10198100" y="6286500"/>
          <p14:tracePt t="109059" x="10090150" y="6215063"/>
          <p14:tracePt t="109077" x="9991725" y="6108700"/>
          <p14:tracePt t="109093" x="9966325" y="6054725"/>
          <p14:tracePt t="109109" x="9966325" y="5991225"/>
          <p14:tracePt t="109126" x="10037763" y="5884863"/>
          <p14:tracePt t="109143" x="10153650" y="5759450"/>
          <p14:tracePt t="109160" x="10296525" y="5626100"/>
          <p14:tracePt t="109176" x="10466388" y="5510213"/>
          <p14:tracePt t="109193" x="10634663" y="5411788"/>
          <p14:tracePt t="109210" x="10796588" y="5367338"/>
          <p14:tracePt t="109226" x="10902950" y="5340350"/>
          <p14:tracePt t="109243" x="10956925" y="5340350"/>
          <p14:tracePt t="109259" x="11037888" y="5348288"/>
          <p14:tracePt t="109276" x="11082338" y="5384800"/>
          <p14:tracePt t="109293" x="11134725" y="5545138"/>
          <p14:tracePt t="109309" x="11144250" y="5741988"/>
          <p14:tracePt t="109326" x="11082338" y="5938838"/>
          <p14:tracePt t="109343" x="10974388" y="6126163"/>
          <p14:tracePt t="109359" x="10841038" y="6232525"/>
          <p14:tracePt t="109376" x="10706100" y="6286500"/>
          <p14:tracePt t="109393" x="10599738" y="6286500"/>
          <p14:tracePt t="109410" x="10447338" y="6232525"/>
          <p14:tracePt t="109426" x="10296525" y="6153150"/>
          <p14:tracePt t="109443" x="10180638" y="6062663"/>
          <p14:tracePt t="109459" x="10153650" y="5973763"/>
          <p14:tracePt t="109477" x="10144125" y="5857875"/>
          <p14:tracePt t="109493" x="10198100" y="5751513"/>
          <p14:tracePt t="109509" x="10252075" y="5626100"/>
          <p14:tracePt t="109526" x="10340975" y="5527675"/>
          <p14:tracePt t="109543" x="10439400" y="5456238"/>
          <p14:tracePt t="109559" x="10563225" y="5411788"/>
          <p14:tracePt t="109576" x="10715625" y="5402263"/>
          <p14:tracePt t="109593" x="10868025" y="5419725"/>
          <p14:tracePt t="109609" x="10956925" y="5465763"/>
          <p14:tracePt t="109626" x="11010900" y="5518150"/>
          <p14:tracePt t="109643" x="11045825" y="5608638"/>
          <p14:tracePt t="109659" x="11055350" y="5732463"/>
          <p14:tracePt t="109677" x="10966450" y="6010275"/>
          <p14:tracePt t="109693" x="10841038" y="6180138"/>
          <p14:tracePt t="109709" x="10688638" y="6269038"/>
          <p14:tracePt t="109726" x="10563225" y="6296025"/>
          <p14:tracePt t="109743" x="10466388" y="6296025"/>
          <p14:tracePt t="109760" x="10340975" y="6242050"/>
          <p14:tracePt t="109776" x="10269538" y="6215063"/>
          <p14:tracePt t="109793" x="10242550" y="6188075"/>
          <p14:tracePt t="109809" x="10215563" y="6161088"/>
          <p14:tracePt t="109826" x="10180638" y="6116638"/>
          <p14:tracePt t="109843" x="10171113" y="6081713"/>
          <p14:tracePt t="109860" x="10153650" y="6054725"/>
          <p14:tracePt t="109877" x="10090150" y="5929313"/>
          <p14:tracePt t="109893" x="10045700" y="5822950"/>
          <p14:tracePt t="109910" x="10010775" y="5732463"/>
          <p14:tracePt t="109926" x="9991725" y="5688013"/>
          <p14:tracePt t="109943" x="9991725" y="5670550"/>
          <p14:tracePt t="109960" x="9991725" y="5661025"/>
          <p14:tracePt t="110094" x="9974263" y="5653088"/>
          <p14:tracePt t="110102" x="9894888" y="5643563"/>
          <p14:tracePt t="110110" x="9786938" y="5616575"/>
          <p14:tracePt t="110126" x="9563100" y="5554663"/>
          <p14:tracePt t="110143" x="9358313" y="5465763"/>
          <p14:tracePt t="110160" x="9063038" y="5295900"/>
          <p14:tracePt t="110177" x="8562975" y="4973638"/>
          <p14:tracePt t="110193" x="7991475" y="4537075"/>
          <p14:tracePt t="110210" x="7348538" y="4027488"/>
          <p14:tracePt t="110227" x="6616700" y="3446463"/>
          <p14:tracePt t="110243" x="5776913" y="2776538"/>
          <p14:tracePt t="110260" x="4456113" y="1731963"/>
          <p14:tracePt t="110277" x="3679825" y="1143000"/>
          <p14:tracePt t="110293" x="3081338" y="660400"/>
          <p14:tracePt t="110309" x="2660650" y="339725"/>
          <p14:tracePt t="110326" x="2393950" y="169863"/>
          <p14:tracePt t="110343" x="2241550" y="88900"/>
          <p14:tracePt t="110360" x="2170113" y="53975"/>
          <p14:tracePt t="110376" x="2133600" y="26988"/>
          <p14:tracePt t="110393" x="2116138" y="9525"/>
          <p14:tracePt t="110410" x="2108200" y="0"/>
          <p14:tracePt t="110427" x="2098675" y="0"/>
          <p14:tracePt t="110443" x="2089150" y="0"/>
          <p14:tracePt t="110459" x="2036763" y="0"/>
          <p14:tracePt t="110477" x="1884363" y="0"/>
          <p14:tracePt t="110493" x="1822450" y="0"/>
          <p14:tracePt t="110510" x="1625600" y="0"/>
          <p14:tracePt t="110526" x="1562100" y="0"/>
          <p14:tracePt t="110543" x="1536700" y="0"/>
          <p14:tracePt t="110560" x="1509713" y="0"/>
          <p14:tracePt t="112202" x="5830888" y="3822700"/>
          <p14:tracePt t="112210" x="5840413" y="3724275"/>
          <p14:tracePt t="112219" x="5848350" y="3633788"/>
          <p14:tracePt t="112232" x="5867400" y="3571875"/>
          <p14:tracePt t="112249" x="5894388" y="3438525"/>
          <p14:tracePt t="112266" x="5938838" y="3214688"/>
          <p14:tracePt t="112282" x="5956300" y="3143250"/>
          <p14:tracePt t="112298" x="6027738" y="3027363"/>
          <p14:tracePt t="112315" x="6054725" y="3000375"/>
          <p14:tracePt t="112332" x="6089650" y="2990850"/>
          <p14:tracePt t="112349" x="6099175" y="2982913"/>
          <p14:tracePt t="112365" x="6108700" y="2982913"/>
          <p14:tracePt t="112546" x="6108700" y="2990850"/>
          <p14:tracePt t="112555" x="6108700" y="3009900"/>
          <p14:tracePt t="112566" x="6108700" y="3036888"/>
          <p14:tracePt t="112582" x="6108700" y="3054350"/>
          <p14:tracePt t="112600" x="6108700" y="3071813"/>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3252"/>
            <a:ext cx="2710672" cy="1192695"/>
          </a:xfrm>
          <a:prstGeom prst="rect">
            <a:avLst/>
          </a:prstGeom>
        </p:spPr>
      </p:pic>
      <p:sp>
        <p:nvSpPr>
          <p:cNvPr id="6" name="Rectángulo 5"/>
          <p:cNvSpPr/>
          <p:nvPr/>
        </p:nvSpPr>
        <p:spPr>
          <a:xfrm>
            <a:off x="3139066" y="172885"/>
            <a:ext cx="8759566" cy="1704975"/>
          </a:xfrm>
          <a:prstGeom prst="rect">
            <a:avLst/>
          </a:prstGeom>
          <a:noFill/>
        </p:spPr>
        <p:txBody>
          <a:bodyPr wrap="none" lIns="91440" tIns="45720" rIns="91440" bIns="45720">
            <a:prstTxWarp prst="textPlain">
              <a:avLst/>
            </a:prstTxWarp>
            <a:spAutoFit/>
            <a:scene3d>
              <a:camera prst="obliqueTopLeft"/>
              <a:lightRig rig="threePt" dir="t"/>
            </a:scene3d>
            <a:sp3d>
              <a:bevelB w="152400"/>
            </a:sp3d>
          </a:bodyPr>
          <a:lstStyle/>
          <a:p>
            <a:pPr algn="ctr"/>
            <a:r>
              <a:rPr lang="es-ES" sz="5400" b="1" cap="none" spc="0" dirty="0">
                <a:ln w="13462">
                  <a:solidFill>
                    <a:schemeClr val="tx1"/>
                  </a:solidFill>
                  <a:prstDash val="solid"/>
                </a:ln>
                <a:solidFill>
                  <a:schemeClr val="accent6">
                    <a:lumMod val="40000"/>
                    <a:lumOff val="60000"/>
                  </a:schemeClr>
                </a:solidFill>
                <a:effectLst>
                  <a:glow rad="101600">
                    <a:schemeClr val="accent4">
                      <a:satMod val="175000"/>
                      <a:alpha val="40000"/>
                    </a:schemeClr>
                  </a:glow>
                  <a:outerShdw dist="38100" dir="2700000" algn="bl" rotWithShape="0">
                    <a:schemeClr val="accent5"/>
                  </a:outerShdw>
                </a:effectLst>
                <a:latin typeface="Verdana Pro Cond Black" panose="020B0A06030504040204" pitchFamily="34" charset="0"/>
              </a:rPr>
              <a:t>SENSOR  S -09</a:t>
            </a:r>
          </a:p>
          <a:p>
            <a:pPr algn="ctr"/>
            <a:r>
              <a:rPr lang="es-ES" sz="5400" b="1" cap="none" spc="0" dirty="0">
                <a:ln w="13462">
                  <a:solidFill>
                    <a:schemeClr val="tx1"/>
                  </a:solidFill>
                  <a:prstDash val="solid"/>
                </a:ln>
                <a:solidFill>
                  <a:schemeClr val="accent6">
                    <a:lumMod val="40000"/>
                    <a:lumOff val="60000"/>
                  </a:schemeClr>
                </a:solidFill>
                <a:effectLst>
                  <a:glow rad="101600">
                    <a:schemeClr val="accent4">
                      <a:satMod val="175000"/>
                      <a:alpha val="40000"/>
                    </a:schemeClr>
                  </a:glow>
                  <a:outerShdw dist="38100" dir="2700000" algn="bl" rotWithShape="0">
                    <a:schemeClr val="accent5"/>
                  </a:outerShdw>
                </a:effectLst>
                <a:latin typeface="Verdana Pro Cond Black" panose="020B0A06030504040204" pitchFamily="34" charset="0"/>
              </a:rPr>
              <a:t>SENSOR ACELERÓMETRO,GIROSCOPIO,</a:t>
            </a:r>
          </a:p>
          <a:p>
            <a:pPr algn="ctr"/>
            <a:r>
              <a:rPr lang="es-ES" sz="5400" b="1" cap="none" spc="0" dirty="0">
                <a:ln w="13462">
                  <a:solidFill>
                    <a:schemeClr val="tx1"/>
                  </a:solidFill>
                  <a:prstDash val="solid"/>
                </a:ln>
                <a:solidFill>
                  <a:schemeClr val="accent6">
                    <a:lumMod val="40000"/>
                    <a:lumOff val="60000"/>
                  </a:schemeClr>
                </a:solidFill>
                <a:effectLst>
                  <a:glow rad="101600">
                    <a:schemeClr val="accent4">
                      <a:satMod val="175000"/>
                      <a:alpha val="40000"/>
                    </a:schemeClr>
                  </a:glow>
                  <a:outerShdw dist="38100" dir="2700000" algn="bl" rotWithShape="0">
                    <a:schemeClr val="accent5"/>
                  </a:outerShdw>
                </a:effectLst>
                <a:latin typeface="Verdana Pro Cond Black" panose="020B0A06030504040204" pitchFamily="34" charset="0"/>
              </a:rPr>
              <a:t>MAGNETÓMETRO MPU 9250</a:t>
            </a:r>
          </a:p>
          <a:p>
            <a:pPr algn="ctr"/>
            <a:endParaRPr lang="es-ES" sz="5400" b="1" cap="none" spc="0" dirty="0">
              <a:ln w="13462">
                <a:solidFill>
                  <a:schemeClr val="tx1"/>
                </a:solidFill>
                <a:prstDash val="solid"/>
              </a:ln>
              <a:solidFill>
                <a:schemeClr val="accent6">
                  <a:lumMod val="40000"/>
                  <a:lumOff val="60000"/>
                </a:schemeClr>
              </a:solidFill>
              <a:effectLst>
                <a:glow rad="101600">
                  <a:schemeClr val="accent4">
                    <a:satMod val="175000"/>
                    <a:alpha val="40000"/>
                  </a:schemeClr>
                </a:glow>
                <a:outerShdw dist="38100" dir="2700000" algn="bl" rotWithShape="0">
                  <a:schemeClr val="accent5"/>
                </a:outerShdw>
              </a:effectLst>
              <a:latin typeface="Verdana Pro Cond Black" panose="020B0A06030504040204" pitchFamily="34" charset="0"/>
            </a:endParaRPr>
          </a:p>
        </p:txBody>
      </p:sp>
      <p:sp>
        <p:nvSpPr>
          <p:cNvPr id="7" name="Marcador de contenido 2">
            <a:extLst>
              <a:ext uri="{FF2B5EF4-FFF2-40B4-BE49-F238E27FC236}">
                <a16:creationId xmlns:a16="http://schemas.microsoft.com/office/drawing/2014/main" id="{92A95BF4-6E28-4AC5-B056-F290F62B631F}"/>
              </a:ext>
            </a:extLst>
          </p:cNvPr>
          <p:cNvSpPr>
            <a:spLocks noGrp="1"/>
          </p:cNvSpPr>
          <p:nvPr>
            <p:ph sz="half" idx="1"/>
          </p:nvPr>
        </p:nvSpPr>
        <p:spPr>
          <a:xfrm>
            <a:off x="293368" y="1771043"/>
            <a:ext cx="6812908" cy="4721893"/>
          </a:xfrm>
        </p:spPr>
        <p:txBody>
          <a:bodyPr>
            <a:normAutofit fontScale="25000" lnSpcReduction="20000"/>
          </a:bodyPr>
          <a:lstStyle/>
          <a:p>
            <a:pPr algn="just"/>
            <a:r>
              <a:rPr lang="es-ES" sz="6400" b="1" dirty="0">
                <a:latin typeface="Arial" panose="020B0604020202020204" pitchFamily="34" charset="0"/>
                <a:cs typeface="Arial" panose="020B0604020202020204" pitchFamily="34" charset="0"/>
              </a:rPr>
              <a:t>CARACTERISTICAS</a:t>
            </a:r>
          </a:p>
          <a:p>
            <a:pPr marL="0" indent="0">
              <a:lnSpc>
                <a:spcPct val="120000"/>
              </a:lnSpc>
              <a:buNone/>
            </a:pPr>
            <a:br>
              <a:rPr lang="es-ES" sz="6400" dirty="0"/>
            </a:br>
            <a:r>
              <a:rPr lang="es-ES" sz="7200" b="0" i="0" dirty="0">
                <a:solidFill>
                  <a:srgbClr val="000000"/>
                </a:solidFill>
                <a:effectLst/>
                <a:latin typeface="Raleway" panose="020B0604020202020204" pitchFamily="2" charset="0"/>
              </a:rPr>
              <a:t>Tres convertidores de analógico a digital (ADC) de 16 bits para digitalizar las salidas del giroscopio</a:t>
            </a:r>
            <a:br>
              <a:rPr lang="es-ES" sz="7200" dirty="0"/>
            </a:br>
            <a:r>
              <a:rPr lang="es-ES" sz="7200" b="0" i="0" dirty="0">
                <a:solidFill>
                  <a:srgbClr val="000000"/>
                </a:solidFill>
                <a:effectLst/>
                <a:latin typeface="Raleway" panose="020B0604020202020204" pitchFamily="2" charset="0"/>
              </a:rPr>
              <a:t>Tres </a:t>
            </a:r>
            <a:r>
              <a:rPr lang="es-ES" sz="7200" b="0" i="0" dirty="0" err="1">
                <a:solidFill>
                  <a:srgbClr val="000000"/>
                </a:solidFill>
                <a:effectLst/>
                <a:latin typeface="Raleway" panose="020B0604020202020204" pitchFamily="2" charset="0"/>
              </a:rPr>
              <a:t>ADCs</a:t>
            </a:r>
            <a:r>
              <a:rPr lang="es-ES" sz="7200" b="0" i="0" dirty="0">
                <a:solidFill>
                  <a:srgbClr val="000000"/>
                </a:solidFill>
                <a:effectLst/>
                <a:latin typeface="Raleway" panose="020B0604020202020204" pitchFamily="2" charset="0"/>
              </a:rPr>
              <a:t> de 16 bits para digitalizar las salidas del acelerómetro</a:t>
            </a:r>
            <a:br>
              <a:rPr lang="es-ES" sz="7200" dirty="0"/>
            </a:br>
            <a:r>
              <a:rPr lang="es-ES" sz="7200" b="0" i="0" dirty="0">
                <a:solidFill>
                  <a:srgbClr val="000000"/>
                </a:solidFill>
                <a:effectLst/>
                <a:latin typeface="Raleway" panose="020B0604020202020204" pitchFamily="2" charset="0"/>
              </a:rPr>
              <a:t>Tres </a:t>
            </a:r>
            <a:r>
              <a:rPr lang="es-ES" sz="7200" b="0" i="0" dirty="0" err="1">
                <a:solidFill>
                  <a:srgbClr val="000000"/>
                </a:solidFill>
                <a:effectLst/>
                <a:latin typeface="Raleway" panose="020B0604020202020204" pitchFamily="2" charset="0"/>
              </a:rPr>
              <a:t>ADCs</a:t>
            </a:r>
            <a:r>
              <a:rPr lang="es-ES" sz="7200" b="0" i="0" dirty="0">
                <a:solidFill>
                  <a:srgbClr val="000000"/>
                </a:solidFill>
                <a:effectLst/>
                <a:latin typeface="Raleway" panose="020B0604020202020204" pitchFamily="2" charset="0"/>
              </a:rPr>
              <a:t> de 16 bits para digitalizar las salidas del magnetómetro</a:t>
            </a:r>
            <a:br>
              <a:rPr lang="es-ES" sz="7200" dirty="0"/>
            </a:br>
            <a:r>
              <a:rPr lang="es-ES" sz="7200" b="0" i="0" dirty="0">
                <a:solidFill>
                  <a:srgbClr val="000000"/>
                </a:solidFill>
                <a:effectLst/>
                <a:latin typeface="Raleway" panose="020B0604020202020204" pitchFamily="2" charset="0"/>
              </a:rPr>
              <a:t>Rango de escala completa del giroscopio de ± 250, ± 500, ± 1000 y ± 2000 ° / s (</a:t>
            </a:r>
            <a:r>
              <a:rPr lang="es-ES" sz="7200" b="0" i="0" dirty="0" err="1">
                <a:solidFill>
                  <a:srgbClr val="000000"/>
                </a:solidFill>
                <a:effectLst/>
                <a:latin typeface="Raleway" panose="020B0604020202020204" pitchFamily="2" charset="0"/>
              </a:rPr>
              <a:t>dps</a:t>
            </a:r>
            <a:r>
              <a:rPr lang="es-ES" sz="7200" b="0" i="0" dirty="0">
                <a:solidFill>
                  <a:srgbClr val="000000"/>
                </a:solidFill>
                <a:effectLst/>
                <a:latin typeface="Raleway" panose="020B0604020202020204" pitchFamily="2" charset="0"/>
              </a:rPr>
              <a:t>)</a:t>
            </a:r>
            <a:br>
              <a:rPr lang="es-ES" sz="7200" dirty="0"/>
            </a:br>
            <a:r>
              <a:rPr lang="es-ES" sz="7200" b="0" i="0" dirty="0">
                <a:solidFill>
                  <a:srgbClr val="000000"/>
                </a:solidFill>
                <a:effectLst/>
                <a:latin typeface="Raleway" panose="020B0604020202020204" pitchFamily="2" charset="0"/>
              </a:rPr>
              <a:t>Rango de escala completa del acelerómetro de ± 2g, ± 4g, ± 8g y ± 16g</a:t>
            </a:r>
            <a:br>
              <a:rPr lang="es-ES" sz="7200" dirty="0"/>
            </a:br>
            <a:r>
              <a:rPr lang="es-ES" sz="7200" b="0" i="0" dirty="0">
                <a:solidFill>
                  <a:srgbClr val="000000"/>
                </a:solidFill>
                <a:effectLst/>
                <a:latin typeface="Raleway" panose="020B0604020202020204" pitchFamily="2" charset="0"/>
              </a:rPr>
              <a:t>Rango de escala máxima del magnetómetro de ± 4800µT</a:t>
            </a:r>
            <a:br>
              <a:rPr lang="es-ES" sz="7200" dirty="0"/>
            </a:br>
            <a:r>
              <a:rPr lang="es-ES" sz="7200" b="0" i="0" dirty="0">
                <a:solidFill>
                  <a:srgbClr val="000000"/>
                </a:solidFill>
                <a:effectLst/>
                <a:latin typeface="Raleway" panose="020B0604020202020204" pitchFamily="2" charset="0"/>
              </a:rPr>
              <a:t>Interfaces seriales I2C y SPI</a:t>
            </a:r>
            <a:br>
              <a:rPr lang="es-ES" sz="7200" dirty="0"/>
            </a:br>
            <a:r>
              <a:rPr lang="es-ES" sz="7200" b="0" i="0" dirty="0">
                <a:solidFill>
                  <a:srgbClr val="000000"/>
                </a:solidFill>
                <a:effectLst/>
                <a:latin typeface="Raleway" panose="020B0604020202020204" pitchFamily="2" charset="0"/>
              </a:rPr>
              <a:t>Fuente de alimentación: 3-5v</a:t>
            </a:r>
            <a:endParaRPr lang="es-ES" sz="7200" b="1" i="0" dirty="0">
              <a:solidFill>
                <a:srgbClr val="000000"/>
              </a:solidFill>
              <a:effectLst/>
              <a:latin typeface="Arial" panose="020B0604020202020204" pitchFamily="34" charset="0"/>
              <a:cs typeface="Arial" panose="020B0604020202020204" pitchFamily="34" charset="0"/>
            </a:endParaRPr>
          </a:p>
          <a:p>
            <a:pPr algn="just"/>
            <a:endParaRPr lang="es-BO" sz="1800" b="1"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4"/>
          <a:stretch>
            <a:fillRect/>
          </a:stretch>
        </p:blipFill>
        <p:spPr>
          <a:xfrm>
            <a:off x="7669216" y="2576512"/>
            <a:ext cx="3916425" cy="3916425"/>
          </a:xfrm>
          <a:prstGeom prst="rect">
            <a:avLst/>
          </a:prstGeom>
        </p:spPr>
      </p:pic>
    </p:spTree>
    <p:custDataLst>
      <p:tags r:id="rId1"/>
    </p:custDataLst>
    <p:extLst>
      <p:ext uri="{BB962C8B-B14F-4D97-AF65-F5344CB8AC3E}">
        <p14:creationId xmlns:p14="http://schemas.microsoft.com/office/powerpoint/2010/main" val="4095080433"/>
      </p:ext>
    </p:extLst>
  </p:cSld>
  <p:clrMapOvr>
    <a:masterClrMapping/>
  </p:clrMapOvr>
  <mc:AlternateContent xmlns:mc="http://schemas.openxmlformats.org/markup-compatibility/2006" xmlns:p14="http://schemas.microsoft.com/office/powerpoint/2010/main">
    <mc:Choice Requires="p14">
      <p:transition spd="slow" p14:dur="2000" advTm="106817"/>
    </mc:Choice>
    <mc:Fallback xmlns="">
      <p:transition spd="slow" advTm="1068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extLst>
    <p:ext uri="{3A86A75C-4F4B-4683-9AE1-C65F6400EC91}">
      <p14:laserTraceLst xmlns:p14="http://schemas.microsoft.com/office/powerpoint/2010/main">
        <p14:tracePtLst>
          <p14:tracePt t="34911" x="4724400" y="4276725"/>
          <p14:tracePt t="34919" x="4687888" y="4197350"/>
          <p14:tracePt t="34930" x="4625975" y="3973513"/>
          <p14:tracePt t="34947" x="4527550" y="2965450"/>
          <p14:tracePt t="34963" x="4589463" y="1741488"/>
          <p14:tracePt t="34980" x="4751388" y="660400"/>
          <p14:tracePt t="34997" x="4902200" y="0"/>
          <p14:tracePt t="35014" x="4911725" y="0"/>
          <p14:tracePt t="35056" x="4919663" y="0"/>
          <p14:tracePt t="35071" x="4929188" y="0"/>
          <p14:tracePt t="35080" x="4938713" y="0"/>
          <p14:tracePt t="35097" x="4983163" y="0"/>
          <p14:tracePt t="35114" x="5054600" y="0"/>
          <p14:tracePt t="35130" x="5126038" y="0"/>
          <p14:tracePt t="35147" x="5402263" y="0"/>
          <p14:tracePt t="35164" x="5938838" y="0"/>
          <p14:tracePt t="35181" x="6323013" y="0"/>
          <p14:tracePt t="35197" x="6581775" y="0"/>
          <p14:tracePt t="35214" x="6680200" y="0"/>
          <p14:tracePt t="35230" x="7348538" y="0"/>
          <p14:tracePt t="35247" x="7956550" y="0"/>
          <p14:tracePt t="35264" x="8269288" y="0"/>
          <p14:tracePt t="35280" x="8412163" y="0"/>
          <p14:tracePt t="35297" x="8518525" y="26988"/>
          <p14:tracePt t="35314" x="8626475" y="98425"/>
          <p14:tracePt t="35330" x="8751888" y="241300"/>
          <p14:tracePt t="35347" x="8894763" y="438150"/>
          <p14:tracePt t="35364" x="9045575" y="625475"/>
          <p14:tracePt t="35380" x="9180513" y="750888"/>
          <p14:tracePt t="35397" x="9367838" y="847725"/>
          <p14:tracePt t="35413" x="9420225" y="874713"/>
          <p14:tracePt t="35430" x="9466263" y="884238"/>
          <p14:tracePt t="35534" x="9474200" y="893763"/>
          <p14:tracePt t="35542" x="9518650" y="919163"/>
          <p14:tracePt t="35551" x="9590088" y="973138"/>
          <p14:tracePt t="35564" x="9688513" y="1044575"/>
          <p14:tracePt t="35581" x="9991725" y="1250950"/>
          <p14:tracePt t="35597" x="10063163" y="1295400"/>
          <p14:tracePt t="35614" x="10287000" y="1428750"/>
          <p14:tracePt t="35630" x="10420350" y="1517650"/>
          <p14:tracePt t="35647" x="10528300" y="1581150"/>
          <p14:tracePt t="35663" x="10626725" y="1633538"/>
          <p14:tracePt t="35680" x="10706100" y="1687513"/>
          <p14:tracePt t="35697" x="10760075" y="1731963"/>
          <p14:tracePt t="35713" x="10804525" y="1776413"/>
          <p14:tracePt t="35730" x="10831513" y="1803400"/>
          <p14:tracePt t="35747" x="10848975" y="1822450"/>
          <p14:tracePt t="35763" x="10875963" y="1847850"/>
          <p14:tracePt t="35780" x="10920413" y="1884363"/>
          <p14:tracePt t="35797" x="10983913" y="1919288"/>
          <p14:tracePt t="35813" x="11001375" y="1928813"/>
          <p14:tracePt t="35830" x="11045825" y="1946275"/>
          <p14:tracePt t="35847" x="11063288" y="1946275"/>
          <p14:tracePt t="36174" x="11037888" y="1938338"/>
          <p14:tracePt t="36184" x="11018838" y="1919288"/>
          <p14:tracePt t="36190" x="11001375" y="1901825"/>
          <p14:tracePt t="36199" x="10974388" y="1874838"/>
          <p14:tracePt t="36213" x="10956925" y="1847850"/>
          <p14:tracePt t="36230" x="10912475" y="1803400"/>
          <p14:tracePt t="36247" x="10875963" y="1751013"/>
          <p14:tracePt t="36263" x="10831513" y="1704975"/>
          <p14:tracePt t="36280" x="10796588" y="1660525"/>
          <p14:tracePt t="36297" x="10742613" y="1598613"/>
          <p14:tracePt t="36313" x="10680700" y="1536700"/>
          <p14:tracePt t="36330" x="10617200" y="1490663"/>
          <p14:tracePt t="36347" x="10545763" y="1446213"/>
          <p14:tracePt t="36363" x="10474325" y="1393825"/>
          <p14:tracePt t="36380" x="10385425" y="1347788"/>
          <p14:tracePt t="36397" x="10304463" y="1295400"/>
          <p14:tracePt t="36413" x="10277475" y="1268413"/>
          <p14:tracePt t="36430" x="10206038" y="1214438"/>
          <p14:tracePt t="36446" x="10161588" y="1187450"/>
          <p14:tracePt t="36463" x="10117138" y="1152525"/>
          <p14:tracePt t="36480" x="10063163" y="1116013"/>
          <p14:tracePt t="36497" x="10028238" y="1089025"/>
          <p14:tracePt t="36513" x="9974263" y="1044575"/>
          <p14:tracePt t="36530" x="9912350" y="1000125"/>
          <p14:tracePt t="36547" x="9813925" y="946150"/>
          <p14:tracePt t="36564" x="9715500" y="893763"/>
          <p14:tracePt t="36581" x="9537700" y="785813"/>
          <p14:tracePt t="36597" x="9447213" y="731838"/>
          <p14:tracePt t="36613" x="9394825" y="704850"/>
          <p14:tracePt t="36630" x="9251950" y="625475"/>
          <p14:tracePt t="36647" x="9180513" y="581025"/>
          <p14:tracePt t="36664" x="9090025" y="554038"/>
          <p14:tracePt t="36680" x="9001125" y="517525"/>
          <p14:tracePt t="36697" x="8912225" y="482600"/>
          <p14:tracePt t="36714" x="8823325" y="446088"/>
          <p14:tracePt t="36730" x="8751888" y="419100"/>
          <p14:tracePt t="36747" x="8705850" y="401638"/>
          <p14:tracePt t="36763" x="8680450" y="393700"/>
          <p14:tracePt t="36780" x="8653463" y="384175"/>
          <p14:tracePt t="36797" x="8634413" y="384175"/>
          <p14:tracePt t="36813" x="8626475" y="374650"/>
          <p14:tracePt t="37526" x="8697913" y="374650"/>
          <p14:tracePt t="37534" x="8796338" y="384175"/>
          <p14:tracePt t="37543" x="8902700" y="393700"/>
          <p14:tracePt t="37550" x="8983663" y="393700"/>
          <p14:tracePt t="37564" x="9072563" y="401638"/>
          <p14:tracePt t="37581" x="9296400" y="438150"/>
          <p14:tracePt t="37597" x="9439275" y="465138"/>
          <p14:tracePt t="37613" x="9528175" y="482600"/>
          <p14:tracePt t="37630" x="9742488" y="536575"/>
          <p14:tracePt t="37647" x="9858375" y="561975"/>
          <p14:tracePt t="37664" x="9894888" y="561975"/>
          <p14:tracePt t="37680" x="9902825" y="571500"/>
          <p14:tracePt t="37697" x="9920288" y="588963"/>
          <p14:tracePt t="37714" x="9947275" y="652463"/>
          <p14:tracePt t="37730" x="9974263" y="723900"/>
          <p14:tracePt t="37747" x="9991725" y="822325"/>
          <p14:tracePt t="37763" x="10001250" y="938213"/>
          <p14:tracePt t="37781" x="9983788" y="1152525"/>
          <p14:tracePt t="37797" x="9939338" y="1295400"/>
          <p14:tracePt t="37813" x="9912350" y="1330325"/>
          <p14:tracePt t="37830" x="9823450" y="1536700"/>
          <p14:tracePt t="37847" x="9769475" y="1679575"/>
          <p14:tracePt t="37864" x="9680575" y="1839913"/>
          <p14:tracePt t="37880" x="9572625" y="2027238"/>
          <p14:tracePt t="37897" x="9429750" y="2241550"/>
          <p14:tracePt t="37913" x="9259888" y="2490788"/>
          <p14:tracePt t="37930" x="9109075" y="2697163"/>
          <p14:tracePt t="37946" x="8983663" y="2857500"/>
          <p14:tracePt t="37963" x="8875713" y="2982913"/>
          <p14:tracePt t="37966" x="8831263" y="3027363"/>
          <p14:tracePt t="37980" x="8804275" y="3071813"/>
          <p14:tracePt t="37997" x="8777288" y="3133725"/>
          <p14:tracePt t="38013" x="8777288" y="3143250"/>
          <p14:tracePt t="38030" x="8777288" y="3152775"/>
          <p14:tracePt t="38047" x="8777288" y="3160713"/>
          <p14:tracePt t="38199" x="8777288" y="3152775"/>
          <p14:tracePt t="38206" x="8777288" y="3125788"/>
          <p14:tracePt t="38216" x="8777288" y="3089275"/>
          <p14:tracePt t="38230" x="8777288" y="3000375"/>
          <p14:tracePt t="38247" x="8777288" y="2894013"/>
          <p14:tracePt t="38264" x="8777288" y="2776538"/>
          <p14:tracePt t="38280" x="8777288" y="2679700"/>
          <p14:tracePt t="38297" x="8777288" y="2608263"/>
          <p14:tracePt t="38314" x="8777288" y="2509838"/>
          <p14:tracePt t="38330" x="8777288" y="2419350"/>
          <p14:tracePt t="38347" x="8777288" y="2322513"/>
          <p14:tracePt t="38364" x="8777288" y="2232025"/>
          <p14:tracePt t="38381" x="8777288" y="2108200"/>
          <p14:tracePt t="38397" x="8777288" y="2044700"/>
          <p14:tracePt t="38413" x="8777288" y="1990725"/>
          <p14:tracePt t="38430" x="8777288" y="1955800"/>
          <p14:tracePt t="38447" x="8777288" y="1919288"/>
          <p14:tracePt t="38463" x="8777288" y="1911350"/>
          <p14:tracePt t="38654" x="8777288" y="1901825"/>
          <p14:tracePt t="40718" x="8813800" y="1911350"/>
          <p14:tracePt t="40726" x="8867775" y="1938338"/>
          <p14:tracePt t="40734" x="8920163" y="1973263"/>
          <p14:tracePt t="40747" x="8939213" y="1990725"/>
          <p14:tracePt t="40764" x="8974138" y="2017713"/>
          <p14:tracePt t="40781" x="9018588" y="2054225"/>
          <p14:tracePt t="40797" x="9037638" y="2062163"/>
          <p14:tracePt t="40813" x="9063038" y="2089150"/>
          <p14:tracePt t="40830" x="9072563" y="2089150"/>
          <p14:tracePt t="40847" x="9090025" y="2098675"/>
          <p14:tracePt t="40864" x="9109075" y="2108200"/>
          <p14:tracePt t="40897" x="9109075" y="2125663"/>
          <p14:tracePt t="40914" x="9117013" y="2125663"/>
          <p14:tracePt t="40930" x="9117013" y="2133600"/>
          <p14:tracePt t="40947" x="9126538" y="2143125"/>
          <p14:tracePt t="40964" x="9134475" y="2152650"/>
          <p14:tracePt t="40981" x="9134475" y="2160588"/>
          <p14:tracePt t="40997" x="9134475" y="2179638"/>
          <p14:tracePt t="41013" x="9134475" y="2197100"/>
          <p14:tracePt t="41030" x="9134475" y="2224088"/>
          <p14:tracePt t="41047" x="9126538" y="2241550"/>
          <p14:tracePt t="41064" x="9109075" y="2259013"/>
          <p14:tracePt t="41080" x="9082088" y="2268538"/>
          <p14:tracePt t="41097" x="9072563" y="2276475"/>
          <p14:tracePt t="41114" x="9045575" y="2286000"/>
          <p14:tracePt t="41130" x="9010650" y="2286000"/>
          <p14:tracePt t="41147" x="8929688" y="2295525"/>
          <p14:tracePt t="41164" x="8831263" y="2295525"/>
          <p14:tracePt t="41181" x="8609013" y="2276475"/>
          <p14:tracePt t="41197" x="8518525" y="2259013"/>
          <p14:tracePt t="41213" x="8286750" y="2214563"/>
          <p14:tracePt t="41230" x="8153400" y="2187575"/>
          <p14:tracePt t="41247" x="8018463" y="2160588"/>
          <p14:tracePt t="41263" x="7867650" y="2133600"/>
          <p14:tracePt t="41280" x="7732713" y="2108200"/>
          <p14:tracePt t="41297" x="7608888" y="2081213"/>
          <p14:tracePt t="41313" x="7491413" y="2054225"/>
          <p14:tracePt t="41330" x="7419975" y="2036763"/>
          <p14:tracePt t="41347" x="7385050" y="2036763"/>
          <p14:tracePt t="41363" x="7348538" y="2027238"/>
          <p14:tracePt t="41380" x="7286625" y="2017713"/>
          <p14:tracePt t="41397" x="7215188" y="2000250"/>
          <p14:tracePt t="41413" x="7108825" y="1965325"/>
          <p14:tracePt t="41430" x="7010400" y="1928813"/>
          <p14:tracePt t="41447" x="6902450" y="1893888"/>
          <p14:tracePt t="41463" x="6786563" y="1839913"/>
          <p14:tracePt t="41480" x="6697663" y="1795463"/>
          <p14:tracePt t="41497" x="6680200" y="1785938"/>
          <p14:tracePt t="41742" x="6661150" y="1768475"/>
          <p14:tracePt t="41751" x="6653213" y="1751013"/>
          <p14:tracePt t="41758" x="6653213" y="1741488"/>
          <p14:tracePt t="41766" x="6653213" y="1731963"/>
          <p14:tracePt t="41781" x="6680200" y="1679575"/>
          <p14:tracePt t="41797" x="6697663" y="1652588"/>
          <p14:tracePt t="41814" x="6751638" y="1625600"/>
          <p14:tracePt t="41830" x="6786563" y="1616075"/>
          <p14:tracePt t="41847" x="6813550" y="1608138"/>
          <p14:tracePt t="41864" x="6848475" y="1608138"/>
          <p14:tracePt t="41880" x="6867525" y="1608138"/>
          <p14:tracePt t="41934" x="6875463" y="1608138"/>
          <p14:tracePt t="41942" x="6884988" y="1608138"/>
          <p14:tracePt t="42893" x="6894513" y="1608138"/>
          <p14:tracePt t="42901" x="6919913" y="1608138"/>
          <p14:tracePt t="42917" x="7126288" y="1714500"/>
          <p14:tracePt t="42933" x="7323138" y="1803400"/>
          <p14:tracePt t="42950" x="7456488" y="1857375"/>
          <p14:tracePt t="42967" x="7572375" y="1901825"/>
          <p14:tracePt t="42981" x="7634288" y="1919288"/>
          <p14:tracePt t="42997" x="7670800" y="1938338"/>
          <p14:tracePt t="43013" x="7732713" y="1965325"/>
          <p14:tracePt t="43030" x="7777163" y="1982788"/>
          <p14:tracePt t="43047" x="7813675" y="2000250"/>
          <p14:tracePt t="43063" x="7858125" y="2009775"/>
          <p14:tracePt t="43080" x="7858125" y="2017713"/>
          <p14:tracePt t="43097" x="7867650" y="2017713"/>
          <p14:tracePt t="43114" x="7885113" y="2017713"/>
          <p14:tracePt t="43130" x="7894638" y="2027238"/>
          <p14:tracePt t="43164" x="7920038" y="2044700"/>
          <p14:tracePt t="43180" x="7929563" y="2054225"/>
          <p14:tracePt t="43197" x="7947025" y="2071688"/>
          <p14:tracePt t="43213" x="7966075" y="2098675"/>
          <p14:tracePt t="43230" x="7983538" y="2116138"/>
          <p14:tracePt t="43247" x="8001000" y="2143125"/>
          <p14:tracePt t="43263" x="8001000" y="2160588"/>
          <p14:tracePt t="43280" x="8001000" y="2179638"/>
          <p14:tracePt t="43297" x="8001000" y="2197100"/>
          <p14:tracePt t="43314" x="8001000" y="2241550"/>
          <p14:tracePt t="43330" x="8001000" y="2276475"/>
          <p14:tracePt t="43347" x="8001000" y="2339975"/>
          <p14:tracePt t="43364" x="7974013" y="2438400"/>
          <p14:tracePt t="43380" x="7966075" y="2490788"/>
          <p14:tracePt t="43397" x="7939088" y="2554288"/>
          <p14:tracePt t="43413" x="7912100" y="2625725"/>
          <p14:tracePt t="43430" x="7885113" y="2697163"/>
          <p14:tracePt t="43447" x="7848600" y="2759075"/>
          <p14:tracePt t="43463" x="7796213" y="2822575"/>
          <p14:tracePt t="43480" x="7724775" y="2867025"/>
          <p14:tracePt t="43496" x="7643813" y="2911475"/>
          <p14:tracePt t="43513" x="7572375" y="2955925"/>
          <p14:tracePt t="43530" x="7518400" y="2990850"/>
          <p14:tracePt t="43546" x="7456488" y="3027363"/>
          <p14:tracePt t="43550" x="7429500" y="3036888"/>
          <p14:tracePt t="43564" x="7375525" y="3062288"/>
          <p14:tracePt t="43580" x="7348538" y="3081338"/>
          <p14:tracePt t="43596" x="7313613" y="3108325"/>
          <p14:tracePt t="43613" x="7296150" y="3108325"/>
          <p14:tracePt t="43630" x="7251700" y="3125788"/>
          <p14:tracePt t="43647" x="7224713" y="3143250"/>
          <p14:tracePt t="43664" x="7180263" y="3152775"/>
          <p14:tracePt t="43680" x="7143750" y="3170238"/>
          <p14:tracePt t="43697" x="7134225" y="3179763"/>
          <p14:tracePt t="43830" x="7134225" y="3187700"/>
          <p14:tracePt t="43838" x="7153275" y="3197225"/>
          <p14:tracePt t="43847" x="7188200" y="3214688"/>
          <p14:tracePt t="43864" x="7242175" y="3224213"/>
          <p14:tracePt t="43880" x="7358063" y="3224213"/>
          <p14:tracePt t="43897" x="7483475" y="3224213"/>
          <p14:tracePt t="43913" x="7589838" y="3224213"/>
          <p14:tracePt t="43930" x="7705725" y="3224213"/>
          <p14:tracePt t="43947" x="7840663" y="3224213"/>
          <p14:tracePt t="43964" x="8054975" y="3205163"/>
          <p14:tracePt t="43980" x="8205788" y="3179763"/>
          <p14:tracePt t="43997" x="8313738" y="3179763"/>
          <p14:tracePt t="44013" x="8429625" y="3179763"/>
          <p14:tracePt t="44030" x="8562975" y="3179763"/>
          <p14:tracePt t="44047" x="8724900" y="3179763"/>
          <p14:tracePt t="44064" x="8912225" y="3214688"/>
          <p14:tracePt t="44080" x="9134475" y="3259138"/>
          <p14:tracePt t="44097" x="9402763" y="3313113"/>
          <p14:tracePt t="44114" x="9644063" y="3357563"/>
          <p14:tracePt t="44130" x="9858375" y="3375025"/>
          <p14:tracePt t="44147" x="10028238" y="3384550"/>
          <p14:tracePt t="44164" x="10269538" y="3384550"/>
          <p14:tracePt t="44180" x="10340975" y="3384550"/>
          <p14:tracePt t="44197" x="10483850" y="3384550"/>
          <p14:tracePt t="44213" x="10518775" y="3384550"/>
          <p14:tracePt t="44230" x="10528300" y="3375025"/>
          <p14:tracePt t="44247" x="10518775" y="3357563"/>
          <p14:tracePt t="44264" x="10456863" y="3322638"/>
          <p14:tracePt t="44280" x="10331450" y="3276600"/>
          <p14:tracePt t="44297" x="10180638" y="3251200"/>
          <p14:tracePt t="44314" x="10018713" y="3251200"/>
          <p14:tracePt t="44330" x="9752013" y="3251200"/>
          <p14:tracePt t="44347" x="9269413" y="3251200"/>
          <p14:tracePt t="44364" x="8367713" y="3251200"/>
          <p14:tracePt t="44381" x="7885113" y="3251200"/>
          <p14:tracePt t="44397" x="7581900" y="3251200"/>
          <p14:tracePt t="44413" x="7402513" y="3232150"/>
          <p14:tracePt t="44430" x="7331075" y="3214688"/>
          <p14:tracePt t="44447" x="7304088" y="3205163"/>
          <p14:tracePt t="44464" x="7296150" y="3197225"/>
          <p14:tracePt t="44480" x="7304088" y="3160713"/>
          <p14:tracePt t="44497" x="7394575" y="3071813"/>
          <p14:tracePt t="44514" x="7589838" y="2990850"/>
          <p14:tracePt t="44530" x="7947025" y="2955925"/>
          <p14:tracePt t="44547" x="8643938" y="2955925"/>
          <p14:tracePt t="44564" x="9912350" y="2965450"/>
          <p14:tracePt t="44581" x="10483850" y="3027363"/>
          <p14:tracePt t="44597" x="10885488" y="3108325"/>
          <p14:tracePt t="44613" x="11134725" y="3143250"/>
          <p14:tracePt t="44630" x="11304588" y="3170238"/>
          <p14:tracePt t="44647" x="11368088" y="3179763"/>
          <p14:tracePt t="44663" x="11385550" y="3179763"/>
          <p14:tracePt t="44696" x="11368088" y="3160713"/>
          <p14:tracePt t="44714" x="11287125" y="3133725"/>
          <p14:tracePt t="44730" x="11126788" y="3081338"/>
          <p14:tracePt t="44747" x="10920413" y="3036888"/>
          <p14:tracePt t="44764" x="10385425" y="3027363"/>
          <p14:tracePt t="44780" x="9947275" y="3027363"/>
          <p14:tracePt t="44797" x="9653588" y="3027363"/>
          <p14:tracePt t="44813" x="9456738" y="3027363"/>
          <p14:tracePt t="44830" x="9340850" y="3027363"/>
          <p14:tracePt t="44847" x="9277350" y="3017838"/>
          <p14:tracePt t="44880" x="9269413" y="3017838"/>
          <p14:tracePt t="44965" x="9277350" y="3017838"/>
          <p14:tracePt t="44973" x="9340850" y="3017838"/>
          <p14:tracePt t="44983" x="9429750" y="3017838"/>
          <p14:tracePt t="44997" x="9705975" y="3017838"/>
          <p14:tracePt t="45013" x="9966325" y="3017838"/>
          <p14:tracePt t="45030" x="10198100" y="3017838"/>
          <p14:tracePt t="45047" x="10367963" y="3017838"/>
          <p14:tracePt t="45064" x="10466388" y="3017838"/>
          <p14:tracePt t="45080" x="10501313" y="3017838"/>
          <p14:tracePt t="45097" x="10510838" y="3017838"/>
          <p14:tracePt t="45277" x="10501313" y="3017838"/>
          <p14:tracePt t="46709" x="10491788" y="3017838"/>
          <p14:tracePt t="46725" x="10466388" y="3017838"/>
          <p14:tracePt t="46734" x="10412413" y="3017838"/>
          <p14:tracePt t="46742" x="10331450" y="3017838"/>
          <p14:tracePt t="46750" x="10233025" y="3017838"/>
          <p14:tracePt t="46764" x="10153650" y="3017838"/>
          <p14:tracePt t="46780" x="9947275" y="3017838"/>
          <p14:tracePt t="46797" x="9858375" y="3017838"/>
          <p14:tracePt t="46813" x="9796463" y="3017838"/>
          <p14:tracePt t="46830" x="9715500" y="3009900"/>
          <p14:tracePt t="46847" x="9582150" y="2990850"/>
          <p14:tracePt t="46863" x="9394825" y="2955925"/>
          <p14:tracePt t="46880" x="9188450" y="2901950"/>
          <p14:tracePt t="46896" x="8966200" y="2867025"/>
          <p14:tracePt t="46913" x="8769350" y="2813050"/>
          <p14:tracePt t="46930" x="8599488" y="2786063"/>
          <p14:tracePt t="46947" x="8456613" y="2786063"/>
          <p14:tracePt t="46964" x="8170863" y="2768600"/>
          <p14:tracePt t="46980" x="8062913" y="2759075"/>
          <p14:tracePt t="46997" x="7705725" y="2759075"/>
          <p14:tracePt t="47013" x="7412038" y="2759075"/>
          <p14:tracePt t="47030" x="7153275" y="2759075"/>
          <p14:tracePt t="47047" x="6929438" y="2759075"/>
          <p14:tracePt t="47064" x="6769100" y="2759075"/>
          <p14:tracePt t="47080" x="6680200" y="2759075"/>
          <p14:tracePt t="47097" x="6616700" y="2759075"/>
          <p14:tracePt t="47113" x="6589713" y="2759075"/>
          <p14:tracePt t="47130" x="6545263" y="2759075"/>
          <p14:tracePt t="47148" x="6518275" y="2759075"/>
          <p14:tracePt t="47164" x="6491288" y="2759075"/>
          <p14:tracePt t="47180" x="6483350" y="2759075"/>
          <p14:tracePt t="47198" x="6456363" y="2768600"/>
          <p14:tracePt t="47214" x="6429375" y="2768600"/>
          <p14:tracePt t="47230" x="6375400" y="2776538"/>
          <p14:tracePt t="47247" x="6340475" y="2786063"/>
          <p14:tracePt t="47263" x="6286500" y="2786063"/>
          <p14:tracePt t="47280" x="6251575" y="2786063"/>
          <p14:tracePt t="47297" x="6205538" y="2786063"/>
          <p14:tracePt t="47314" x="6188075" y="2786063"/>
          <p14:tracePt t="47330" x="6180138" y="2786063"/>
          <p14:tracePt t="47373" x="6170613" y="2786063"/>
          <p14:tracePt t="47381" x="6161088" y="2786063"/>
          <p14:tracePt t="47389" x="6134100" y="2786063"/>
          <p14:tracePt t="47398" x="6116638" y="2786063"/>
          <p14:tracePt t="47414" x="6037263" y="2768600"/>
          <p14:tracePt t="47430" x="5973763" y="2759075"/>
          <p14:tracePt t="47447" x="5919788" y="2741613"/>
          <p14:tracePt t="47464" x="5875338" y="2741613"/>
          <p14:tracePt t="47480" x="5840413" y="2724150"/>
          <p14:tracePt t="47497" x="5786438" y="2705100"/>
          <p14:tracePt t="47513" x="5715000" y="2687638"/>
          <p14:tracePt t="47530" x="5653088" y="2670175"/>
          <p14:tracePt t="47547" x="5581650" y="2652713"/>
          <p14:tracePt t="47564" x="5518150" y="2652713"/>
          <p14:tracePt t="47580" x="5500688" y="2643188"/>
          <p14:tracePt t="47584" x="5483225" y="2643188"/>
          <p14:tracePt t="47597" x="5446713" y="2643188"/>
          <p14:tracePt t="47613" x="5384800" y="2625725"/>
          <p14:tracePt t="47630" x="5340350" y="2625725"/>
          <p14:tracePt t="47647" x="5286375" y="2625725"/>
          <p14:tracePt t="47663" x="5224463" y="2625725"/>
          <p14:tracePt t="47680" x="5180013" y="2625725"/>
          <p14:tracePt t="47697" x="5143500" y="2625725"/>
          <p14:tracePt t="47713" x="5108575" y="2625725"/>
          <p14:tracePt t="47730" x="5072063" y="2625725"/>
          <p14:tracePt t="47747" x="5037138" y="2625725"/>
          <p14:tracePt t="47764" x="5010150" y="2633663"/>
          <p14:tracePt t="47780" x="4983163" y="2643188"/>
          <p14:tracePt t="47797" x="4965700" y="2652713"/>
          <p14:tracePt t="47813" x="4946650" y="2660650"/>
          <p14:tracePt t="47830" x="4929188" y="2670175"/>
          <p14:tracePt t="47847" x="4919663" y="2679700"/>
          <p14:tracePt t="47864" x="4902200" y="2679700"/>
          <p14:tracePt t="47880" x="4894263" y="2697163"/>
          <p14:tracePt t="47896" x="4867275" y="2705100"/>
          <p14:tracePt t="47914" x="4857750" y="2714625"/>
          <p14:tracePt t="47930" x="4848225" y="2724150"/>
          <p14:tracePt t="47947" x="4840288" y="2732088"/>
          <p14:tracePt t="47963" x="4830763" y="2751138"/>
          <p14:tracePt t="47980" x="4822825" y="2776538"/>
          <p14:tracePt t="47996" x="4813300" y="2786063"/>
          <p14:tracePt t="48013" x="4813300" y="2830513"/>
          <p14:tracePt t="48030" x="4830763" y="2884488"/>
          <p14:tracePt t="48047" x="4848225" y="2919413"/>
          <p14:tracePt t="48063" x="4857750" y="2982913"/>
          <p14:tracePt t="48080" x="4875213" y="3017838"/>
          <p14:tracePt t="48097" x="4894263" y="3054350"/>
          <p14:tracePt t="48100" x="4894263" y="3071813"/>
          <p14:tracePt t="48113" x="4911725" y="3089275"/>
          <p14:tracePt t="48130" x="4929188" y="3125788"/>
          <p14:tracePt t="48147" x="4946650" y="3160713"/>
          <p14:tracePt t="48164" x="4973638" y="3187700"/>
          <p14:tracePt t="48180" x="4991100" y="3205163"/>
          <p14:tracePt t="48197" x="5027613" y="3232150"/>
          <p14:tracePt t="48213" x="5108575" y="3259138"/>
          <p14:tracePt t="48230" x="5214938" y="3295650"/>
          <p14:tracePt t="48247" x="5322888" y="3313113"/>
          <p14:tracePt t="48264" x="5446713" y="3330575"/>
          <p14:tracePt t="48280" x="5537200" y="3340100"/>
          <p14:tracePt t="48297" x="5643563" y="3340100"/>
          <p14:tracePt t="48314" x="5786438" y="3340100"/>
          <p14:tracePt t="48330" x="5965825" y="3330575"/>
          <p14:tracePt t="48347" x="6242050" y="3268663"/>
          <p14:tracePt t="48363" x="6419850" y="3224213"/>
          <p14:tracePt t="48380" x="6518275" y="3179763"/>
          <p14:tracePt t="48396" x="6572250" y="3133725"/>
          <p14:tracePt t="48413" x="6599238" y="3081338"/>
          <p14:tracePt t="48430" x="6616700" y="3009900"/>
          <p14:tracePt t="48447" x="6616700" y="2928938"/>
          <p14:tracePt t="48464" x="6599238" y="2830513"/>
          <p14:tracePt t="48480" x="6581775" y="2751138"/>
          <p14:tracePt t="48497" x="6527800" y="2652713"/>
          <p14:tracePt t="48514" x="6465888" y="2571750"/>
          <p14:tracePt t="48530" x="6402388" y="2482850"/>
          <p14:tracePt t="48547" x="6269038" y="2374900"/>
          <p14:tracePt t="48564" x="6161088" y="2322513"/>
          <p14:tracePt t="48580" x="6054725" y="2259013"/>
          <p14:tracePt t="48597" x="5938838" y="2205038"/>
          <p14:tracePt t="48614" x="5813425" y="2160588"/>
          <p14:tracePt t="48630" x="5715000" y="2125663"/>
          <p14:tracePt t="48647" x="5608638" y="2098675"/>
          <p14:tracePt t="48663" x="5510213" y="2081213"/>
          <p14:tracePt t="48680" x="5446713" y="2081213"/>
          <p14:tracePt t="48697" x="5402263" y="2081213"/>
          <p14:tracePt t="48714" x="5375275" y="2081213"/>
          <p14:tracePt t="48730" x="5340350" y="2081213"/>
          <p14:tracePt t="48747" x="5303838" y="2081213"/>
          <p14:tracePt t="48764" x="5276850" y="2081213"/>
          <p14:tracePt t="48780" x="5232400" y="2089150"/>
          <p14:tracePt t="48797" x="5197475" y="2116138"/>
          <p14:tracePt t="48814" x="5160963" y="2143125"/>
          <p14:tracePt t="48830" x="5116513" y="2187575"/>
          <p14:tracePt t="48847" x="5099050" y="2214563"/>
          <p14:tracePt t="48864" x="5062538" y="2259013"/>
          <p14:tracePt t="48880" x="5037138" y="2295525"/>
          <p14:tracePt t="48897" x="5000625" y="2339975"/>
          <p14:tracePt t="48914" x="4973638" y="2374900"/>
          <p14:tracePt t="48930" x="4946650" y="2419350"/>
          <p14:tracePt t="48947" x="4911725" y="2500313"/>
          <p14:tracePt t="48964" x="4894263" y="2527300"/>
          <p14:tracePt t="48980" x="4884738" y="2544763"/>
          <p14:tracePt t="48997" x="4875213" y="2589213"/>
          <p14:tracePt t="49014" x="4867275" y="2633663"/>
          <p14:tracePt t="49030" x="4867275" y="2687638"/>
          <p14:tracePt t="49047" x="4867275" y="2759075"/>
          <p14:tracePt t="49063" x="4867275" y="2795588"/>
          <p14:tracePt t="49080" x="4875213" y="2840038"/>
          <p14:tracePt t="49097" x="4894263" y="2867025"/>
          <p14:tracePt t="49113" x="4919663" y="2884488"/>
          <p14:tracePt t="49116" x="4938713" y="2884488"/>
          <p14:tracePt t="49130" x="4946650" y="2894013"/>
          <p14:tracePt t="49147" x="4973638" y="2919413"/>
          <p14:tracePt t="49180" x="4983163" y="2919413"/>
          <p14:tracePt t="49197" x="5000625" y="2919413"/>
          <p14:tracePt t="49214" x="5018088" y="2894013"/>
          <p14:tracePt t="49230" x="5037138" y="2857500"/>
          <p14:tracePt t="49247" x="5045075" y="2830513"/>
          <p14:tracePt t="49264" x="5054600" y="2776538"/>
          <p14:tracePt t="49280" x="5081588" y="2714625"/>
          <p14:tracePt t="49297" x="5108575" y="2679700"/>
          <p14:tracePt t="49314" x="5133975" y="2633663"/>
          <p14:tracePt t="49331" x="5153025" y="2616200"/>
          <p14:tracePt t="49348" x="5153025" y="2608263"/>
          <p14:tracePt t="49364" x="5143500" y="2581275"/>
          <p14:tracePt t="49477" x="5143500" y="2571750"/>
          <p14:tracePt t="49485" x="5153025" y="2554288"/>
          <p14:tracePt t="49497" x="5153025" y="2544763"/>
          <p14:tracePt t="49514" x="5170488" y="2536825"/>
          <p14:tracePt t="49530" x="5205413" y="2544763"/>
          <p14:tracePt t="49548" x="5259388" y="2554288"/>
          <p14:tracePt t="49564" x="5303838" y="2571750"/>
          <p14:tracePt t="49580" x="5330825" y="2571750"/>
          <p14:tracePt t="49597" x="5357813" y="2571750"/>
          <p14:tracePt t="49614" x="5367338" y="2571750"/>
          <p14:tracePt t="49630" x="5384800" y="2571750"/>
          <p14:tracePt t="49647" x="5394325" y="2562225"/>
          <p14:tracePt t="49693" x="5394325" y="2554288"/>
          <p14:tracePt t="49701" x="5394325" y="2544763"/>
          <p14:tracePt t="49717" x="5384800" y="2544763"/>
          <p14:tracePt t="49734" x="5375275" y="2536825"/>
          <p14:tracePt t="49741" x="5367338" y="2527300"/>
          <p14:tracePt t="49757" x="5340350" y="2527300"/>
          <p14:tracePt t="49797" x="5330825" y="2527300"/>
          <p14:tracePt t="49813" x="5322888" y="2527300"/>
          <p14:tracePt t="49821" x="5313363" y="2527300"/>
          <p14:tracePt t="49830" x="5303838" y="2527300"/>
          <p14:tracePt t="49847" x="5241925" y="2527300"/>
          <p14:tracePt t="49864" x="5153025" y="2527300"/>
          <p14:tracePt t="49880" x="5081588" y="2527300"/>
          <p14:tracePt t="49897" x="5027613" y="2527300"/>
          <p14:tracePt t="49914" x="4973638" y="2527300"/>
          <p14:tracePt t="49931" x="4938713" y="2527300"/>
          <p14:tracePt t="49947" x="4884738" y="2527300"/>
          <p14:tracePt t="49963" x="4848225" y="2527300"/>
          <p14:tracePt t="49980" x="4776788" y="2536825"/>
          <p14:tracePt t="49997" x="4724400" y="2536825"/>
          <p14:tracePt t="50013" x="4687888" y="2536825"/>
          <p14:tracePt t="50030" x="4652963" y="2536825"/>
          <p14:tracePt t="50047" x="4625975" y="2536825"/>
          <p14:tracePt t="50064" x="4608513" y="2544763"/>
          <p14:tracePt t="50080" x="4589463" y="2544763"/>
          <p14:tracePt t="50097" x="4581525" y="2544763"/>
          <p14:tracePt t="50114" x="4562475" y="2554288"/>
          <p14:tracePt t="50130" x="4518025" y="2571750"/>
          <p14:tracePt t="50133" x="4500563" y="2581275"/>
          <p14:tracePt t="50147" x="4473575" y="2589213"/>
          <p14:tracePt t="50163" x="4456113" y="2598738"/>
          <p14:tracePt t="50180" x="4394200" y="2643188"/>
          <p14:tracePt t="50197" x="4367213" y="2670175"/>
          <p14:tracePt t="50213" x="4340225" y="2687638"/>
          <p14:tracePt t="50230" x="4322763" y="2705100"/>
          <p14:tracePt t="50247" x="4313238" y="2714625"/>
          <p14:tracePt t="50263" x="4303713" y="2732088"/>
          <p14:tracePt t="50280" x="4295775" y="2741613"/>
          <p14:tracePt t="50296" x="4286250" y="2751138"/>
          <p14:tracePt t="50313" x="4276725" y="2759075"/>
          <p14:tracePt t="50330" x="4268788" y="2776538"/>
          <p14:tracePt t="50347" x="4268788" y="2786063"/>
          <p14:tracePt t="50363" x="4251325" y="2803525"/>
          <p14:tracePt t="50380" x="4251325" y="2813050"/>
          <p14:tracePt t="50397" x="4251325" y="2822575"/>
          <p14:tracePt t="50413" x="4241800" y="2840038"/>
          <p14:tracePt t="50430" x="4241800" y="2857500"/>
          <p14:tracePt t="50447" x="4232275" y="2867025"/>
          <p14:tracePt t="50463" x="4232275" y="2874963"/>
          <p14:tracePt t="50480" x="4232275" y="2884488"/>
          <p14:tracePt t="50513" x="4232275" y="2894013"/>
          <p14:tracePt t="50588" x="4232275" y="2901950"/>
          <p14:tracePt t="50596" x="4232275" y="2911475"/>
          <p14:tracePt t="50604" x="4232275" y="2919413"/>
          <p14:tracePt t="50613" x="4232275" y="2928938"/>
          <p14:tracePt t="50630" x="4232275" y="2946400"/>
          <p14:tracePt t="50647" x="4241800" y="2955925"/>
          <p14:tracePt t="50663" x="4251325" y="2965450"/>
          <p14:tracePt t="50680" x="4268788" y="2982913"/>
          <p14:tracePt t="50713" x="4286250" y="2990850"/>
          <p14:tracePt t="50730" x="4303713" y="3009900"/>
          <p14:tracePt t="50747" x="4322763" y="3017838"/>
          <p14:tracePt t="50763" x="4330700" y="3017838"/>
          <p14:tracePt t="50780" x="4357688" y="3036888"/>
          <p14:tracePt t="50797" x="4367213" y="3036888"/>
          <p14:tracePt t="50813" x="4394200" y="3044825"/>
          <p14:tracePt t="50830" x="4411663" y="3054350"/>
          <p14:tracePt t="50847" x="4429125" y="3054350"/>
          <p14:tracePt t="50863" x="4465638" y="3054350"/>
          <p14:tracePt t="50880" x="4483100" y="3062288"/>
          <p14:tracePt t="50897" x="4518025" y="3071813"/>
          <p14:tracePt t="50914" x="4537075" y="3071813"/>
          <p14:tracePt t="50930" x="4581525" y="3071813"/>
          <p14:tracePt t="50947" x="4625975" y="3071813"/>
          <p14:tracePt t="50963" x="4697413" y="3071813"/>
          <p14:tracePt t="50980" x="4741863" y="3071813"/>
          <p14:tracePt t="50997" x="4786313" y="3071813"/>
          <p14:tracePt t="51014" x="4822825" y="3071813"/>
          <p14:tracePt t="51030" x="4857750" y="3071813"/>
          <p14:tracePt t="51047" x="4911725" y="3062288"/>
          <p14:tracePt t="51064" x="4946650" y="3036888"/>
          <p14:tracePt t="51080" x="4983163" y="3027363"/>
          <p14:tracePt t="51097" x="5018088" y="3009900"/>
          <p14:tracePt t="51114" x="5037138" y="3000375"/>
          <p14:tracePt t="51130" x="5062538" y="2982913"/>
          <p14:tracePt t="51147" x="5081588" y="2965450"/>
          <p14:tracePt t="51149" x="5089525" y="2955925"/>
          <p14:tracePt t="51164" x="5108575" y="2938463"/>
          <p14:tracePt t="51180" x="5133975" y="2894013"/>
          <p14:tracePt t="51197" x="5160963" y="2857500"/>
          <p14:tracePt t="51214" x="5180013" y="2822575"/>
          <p14:tracePt t="51230" x="5197475" y="2795588"/>
          <p14:tracePt t="51247" x="5197475" y="2786063"/>
          <p14:tracePt t="51263" x="5205413" y="2741613"/>
          <p14:tracePt t="51280" x="5205413" y="2714625"/>
          <p14:tracePt t="51296" x="5205413" y="2679700"/>
          <p14:tracePt t="51313" x="5205413" y="2652713"/>
          <p14:tracePt t="51330" x="5205413" y="2625725"/>
          <p14:tracePt t="51347" x="5205413" y="2581275"/>
          <p14:tracePt t="51363" x="5197475" y="2571750"/>
          <p14:tracePt t="51380" x="5187950" y="2544763"/>
          <p14:tracePt t="51396" x="5170488" y="2527300"/>
          <p14:tracePt t="51413" x="5143500" y="2517775"/>
          <p14:tracePt t="51430" x="5116513" y="2500313"/>
          <p14:tracePt t="51446" x="5099050" y="2482850"/>
          <p14:tracePt t="51463" x="5081588" y="2473325"/>
          <p14:tracePt t="51480" x="5037138" y="2465388"/>
          <p14:tracePt t="51496" x="5010150" y="2455863"/>
          <p14:tracePt t="51513" x="4983163" y="2438400"/>
          <p14:tracePt t="51530" x="4956175" y="2428875"/>
          <p14:tracePt t="51547" x="4902200" y="2411413"/>
          <p14:tracePt t="51563" x="4875213" y="2401888"/>
          <p14:tracePt t="51580" x="4848225" y="2393950"/>
          <p14:tracePt t="51597" x="4830763" y="2393950"/>
          <p14:tracePt t="51613" x="4803775" y="2384425"/>
          <p14:tracePt t="51630" x="4776788" y="2384425"/>
          <p14:tracePt t="51647" x="4732338" y="2366963"/>
          <p14:tracePt t="51664" x="4724400" y="2366963"/>
          <p14:tracePt t="51681" x="4687888" y="2366963"/>
          <p14:tracePt t="51697" x="4670425" y="2366963"/>
          <p14:tracePt t="51714" x="4625975" y="2366963"/>
          <p14:tracePt t="51731" x="4554538" y="2366963"/>
          <p14:tracePt t="51747" x="4465638" y="2401888"/>
          <p14:tracePt t="51764" x="4429125" y="2401888"/>
          <p14:tracePt t="51780" x="4394200" y="2419350"/>
          <p14:tracePt t="51797" x="4375150" y="2438400"/>
          <p14:tracePt t="51814" x="4348163" y="2455863"/>
          <p14:tracePt t="51830" x="4322763" y="2482850"/>
          <p14:tracePt t="51847" x="4286250" y="2517775"/>
          <p14:tracePt t="51864" x="4232275" y="2562225"/>
          <p14:tracePt t="51880" x="4187825" y="2625725"/>
          <p14:tracePt t="51897" x="4152900" y="2679700"/>
          <p14:tracePt t="51914" x="4133850" y="2714625"/>
          <p14:tracePt t="51931" x="4108450" y="2776538"/>
          <p14:tracePt t="51947" x="4089400" y="2830513"/>
          <p14:tracePt t="51963" x="4081463" y="2884488"/>
          <p14:tracePt t="51980" x="4044950" y="2955925"/>
          <p14:tracePt t="51997" x="4027488" y="3017838"/>
          <p14:tracePt t="52013" x="4010025" y="3054350"/>
          <p14:tracePt t="52030" x="4010025" y="3081338"/>
          <p14:tracePt t="52047" x="4000500" y="3108325"/>
          <p14:tracePt t="52064" x="4000500" y="3133725"/>
          <p14:tracePt t="52080" x="3983038" y="3179763"/>
          <p14:tracePt t="52097" x="3983038" y="3197225"/>
          <p14:tracePt t="52114" x="3973513" y="3251200"/>
          <p14:tracePt t="52131" x="3965575" y="3268663"/>
          <p14:tracePt t="52148" x="3965575" y="3313113"/>
          <p14:tracePt t="52164" x="3946525" y="3340100"/>
          <p14:tracePt t="52180" x="3946525" y="3357563"/>
          <p14:tracePt t="52197" x="3946525" y="3367088"/>
          <p14:tracePt t="52214" x="3938588" y="3384550"/>
          <p14:tracePt t="52230" x="3938588" y="3402013"/>
          <p14:tracePt t="52247" x="3938588" y="3419475"/>
          <p14:tracePt t="52264" x="3938588" y="3429000"/>
          <p14:tracePt t="52280" x="3938588" y="3438525"/>
          <p14:tracePt t="52297" x="3938588" y="3446463"/>
          <p14:tracePt t="52314" x="3938588" y="3455988"/>
          <p14:tracePt t="52350" x="3938588" y="3465513"/>
          <p14:tracePt t="52860" x="3938588" y="3473450"/>
          <p14:tracePt t="52868" x="3946525" y="3473450"/>
          <p14:tracePt t="52884" x="3956050" y="3465513"/>
          <p14:tracePt t="52897" x="3983038" y="3455988"/>
          <p14:tracePt t="52914" x="4054475" y="3446463"/>
          <p14:tracePt t="52931" x="4108450" y="3429000"/>
          <p14:tracePt t="52947" x="4133850" y="3419475"/>
          <p14:tracePt t="52964" x="4187825" y="3402013"/>
          <p14:tracePt t="52980" x="4241800" y="3384550"/>
          <p14:tracePt t="52997" x="4276725" y="3367088"/>
          <p14:tracePt t="53014" x="4330700" y="3348038"/>
          <p14:tracePt t="53030" x="4375150" y="3330575"/>
          <p14:tracePt t="53047" x="4411663" y="3303588"/>
          <p14:tracePt t="53064" x="4438650" y="3276600"/>
          <p14:tracePt t="53080" x="4483100" y="3251200"/>
          <p14:tracePt t="53097" x="4510088" y="3232150"/>
          <p14:tracePt t="53114" x="4537075" y="3205163"/>
          <p14:tracePt t="53131" x="4581525" y="3170238"/>
          <p14:tracePt t="53147" x="4625975" y="3152775"/>
          <p14:tracePt t="53163" x="4670425" y="3133725"/>
          <p14:tracePt t="53180" x="4714875" y="3108325"/>
          <p14:tracePt t="53197" x="4768850" y="3098800"/>
          <p14:tracePt t="53214" x="4830763" y="3081338"/>
          <p14:tracePt t="53230" x="4884738" y="3071813"/>
          <p14:tracePt t="53247" x="4938713" y="3054350"/>
          <p14:tracePt t="53264" x="4983163" y="3044825"/>
          <p14:tracePt t="53280" x="5037138" y="3027363"/>
          <p14:tracePt t="53297" x="5089525" y="3009900"/>
          <p14:tracePt t="53314" x="5126038" y="2990850"/>
          <p14:tracePt t="53331" x="5170488" y="2955925"/>
          <p14:tracePt t="53347" x="5187950" y="2938463"/>
          <p14:tracePt t="53363" x="5232400" y="2919413"/>
          <p14:tracePt t="53380" x="5276850" y="2901950"/>
          <p14:tracePt t="53397" x="5313363" y="2884488"/>
          <p14:tracePt t="53414" x="5330825" y="2874963"/>
          <p14:tracePt t="53452" x="5340350" y="2874963"/>
          <p14:tracePt t="53468" x="5348288" y="2874963"/>
          <p14:tracePt t="53660" x="5340350" y="2874963"/>
          <p14:tracePt t="53668" x="5330825" y="2874963"/>
          <p14:tracePt t="53680" x="5322888" y="2884488"/>
          <p14:tracePt t="53697" x="5286375" y="2901950"/>
          <p14:tracePt t="53714" x="5224463" y="2955925"/>
          <p14:tracePt t="53731" x="5143500" y="2982913"/>
          <p14:tracePt t="53747" x="5108575" y="3000375"/>
          <p14:tracePt t="53763" x="5081588" y="3009900"/>
          <p14:tracePt t="53780" x="5072063" y="3009900"/>
          <p14:tracePt t="53797" x="5054600" y="3009900"/>
          <p14:tracePt t="53892" x="5062538" y="3000375"/>
          <p14:tracePt t="53901" x="5089525" y="2982913"/>
          <p14:tracePt t="53908" x="5153025" y="2973388"/>
          <p14:tracePt t="53916" x="5241925" y="2955925"/>
          <p14:tracePt t="53931" x="5394325" y="2946400"/>
          <p14:tracePt t="53947" x="5537200" y="2946400"/>
          <p14:tracePt t="53964" x="5608638" y="2946400"/>
          <p14:tracePt t="53980" x="5616575" y="2955925"/>
          <p14:tracePt t="54014" x="5572125" y="3017838"/>
          <p14:tracePt t="54030" x="5402263" y="3071813"/>
          <p14:tracePt t="54047" x="5197475" y="3125788"/>
          <p14:tracePt t="54064" x="5054600" y="3133725"/>
          <p14:tracePt t="54080" x="4919663" y="3133725"/>
          <p14:tracePt t="54097" x="4867275" y="3116263"/>
          <p14:tracePt t="54114" x="4848225" y="3098800"/>
          <p14:tracePt t="54131" x="4884738" y="3000375"/>
          <p14:tracePt t="54147" x="4965700" y="2938463"/>
          <p14:tracePt t="54163" x="5072063" y="2894013"/>
          <p14:tracePt t="54180" x="5133975" y="2884488"/>
          <p14:tracePt t="54197" x="5170488" y="2884488"/>
          <p14:tracePt t="54214" x="5180013" y="2884488"/>
          <p14:tracePt t="54247" x="5160963" y="2928938"/>
          <p14:tracePt t="54264" x="5116513" y="2990850"/>
          <p14:tracePt t="54280" x="5045075" y="3044825"/>
          <p14:tracePt t="54297" x="4946650" y="3081338"/>
          <p14:tracePt t="54314" x="4884738" y="3089275"/>
          <p14:tracePt t="54331" x="4848225" y="3089275"/>
          <p14:tracePt t="54347" x="4840288" y="3089275"/>
          <p14:tracePt t="54363" x="4840288" y="3062288"/>
          <p14:tracePt t="54380" x="4867275" y="3017838"/>
          <p14:tracePt t="54397" x="4929188" y="2982913"/>
          <p14:tracePt t="54413" x="5010150" y="2955925"/>
          <p14:tracePt t="54430" x="5081588" y="2955925"/>
          <p14:tracePt t="54447" x="5126038" y="2973388"/>
          <p14:tracePt t="54464" x="5153025" y="3009900"/>
          <p14:tracePt t="54480" x="5153025" y="3062288"/>
          <p14:tracePt t="54497" x="5099050" y="3170238"/>
          <p14:tracePt t="54514" x="5027613" y="3268663"/>
          <p14:tracePt t="54531" x="4946650" y="3322638"/>
          <p14:tracePt t="54547" x="4894263" y="3313113"/>
          <p14:tracePt t="54563" x="4857750" y="3268663"/>
          <p14:tracePt t="54580" x="4830763" y="3187700"/>
          <p14:tracePt t="54597" x="4830763" y="3125788"/>
          <p14:tracePt t="54613" x="4840288" y="3054350"/>
          <p14:tracePt t="54630" x="4875213" y="2990850"/>
          <p14:tracePt t="54647" x="4919663" y="2955925"/>
          <p14:tracePt t="54663" x="4983163" y="2946400"/>
          <p14:tracePt t="54667" x="5018088" y="2946400"/>
          <p14:tracePt t="54680" x="5037138" y="2955925"/>
          <p14:tracePt t="54697" x="5072063" y="3000375"/>
          <p14:tracePt t="54713" x="5089525" y="3081338"/>
          <p14:tracePt t="54730" x="5037138" y="3232150"/>
          <p14:tracePt t="54746" x="5000625" y="3268663"/>
          <p14:tracePt t="54763" x="4867275" y="3322638"/>
          <p14:tracePt t="54780" x="4786313" y="3322638"/>
          <p14:tracePt t="54797" x="4697413" y="3303588"/>
          <p14:tracePt t="54813" x="4643438" y="3251200"/>
          <p14:tracePt t="54830" x="4625975" y="3197225"/>
          <p14:tracePt t="54847" x="4625975" y="3152775"/>
          <p14:tracePt t="54864" x="4652963" y="3108325"/>
          <p14:tracePt t="54880" x="4705350" y="3081338"/>
          <p14:tracePt t="54897" x="4759325" y="3071813"/>
          <p14:tracePt t="54913" x="4848225" y="3071813"/>
          <p14:tracePt t="54931" x="4965700" y="3133725"/>
          <p14:tracePt t="54947" x="4983163" y="3152775"/>
          <p14:tracePt t="54963" x="4991100" y="3197225"/>
          <p14:tracePt t="54980" x="4983163" y="3232150"/>
          <p14:tracePt t="54997" x="4956175" y="3251200"/>
          <p14:tracePt t="55014" x="4919663" y="3268663"/>
          <p14:tracePt t="55030" x="4894263" y="3268663"/>
          <p14:tracePt t="55047" x="4884738" y="3268663"/>
          <p14:tracePt t="55063" x="4875213" y="3268663"/>
          <p14:tracePt t="55080" x="4867275" y="3268663"/>
          <p14:tracePt t="55113" x="4867275" y="3259138"/>
          <p14:tracePt t="55132" x="4867275" y="3251200"/>
          <p14:tracePt t="55149" x="4867275" y="3241675"/>
          <p14:tracePt t="55163" x="4884738" y="3232150"/>
          <p14:tracePt t="55180" x="4894263" y="3232150"/>
          <p14:tracePt t="55228" x="4902200" y="3232150"/>
          <p14:tracePt t="55236" x="4911725" y="3232150"/>
          <p14:tracePt t="55460" x="4929188" y="3224213"/>
          <p14:tracePt t="55467" x="4946650" y="3205163"/>
          <p14:tracePt t="55476" x="4965700" y="3187700"/>
          <p14:tracePt t="55484" x="4973638" y="3179763"/>
          <p14:tracePt t="55497" x="4983163" y="3170238"/>
          <p14:tracePt t="55514" x="4991100" y="3160713"/>
          <p14:tracePt t="55530" x="5000625" y="3152775"/>
          <p14:tracePt t="56012" x="5000625" y="3143250"/>
          <p14:tracePt t="56020" x="5010150" y="3133725"/>
          <p14:tracePt t="56052" x="5010150" y="3125788"/>
          <p14:tracePt t="56084" x="5010150" y="3116263"/>
          <p14:tracePt t="56101" x="5010150" y="3108325"/>
          <p14:tracePt t="56236" x="5010150" y="3098800"/>
          <p14:tracePt t="56268" x="5010150" y="3089275"/>
          <p14:tracePt t="56292" x="5010150" y="3081338"/>
          <p14:tracePt t="56316" x="5010150" y="3071813"/>
          <p14:tracePt t="57548" x="5010150" y="3062288"/>
          <p14:tracePt t="57556" x="5018088" y="3062288"/>
          <p14:tracePt t="57564" x="5027613" y="3054350"/>
          <p14:tracePt t="57580" x="5037138" y="3054350"/>
          <p14:tracePt t="57740" x="5037138" y="3044825"/>
          <p14:tracePt t="57756" x="5037138" y="3036888"/>
          <p14:tracePt t="57780" x="5037138" y="3017838"/>
          <p14:tracePt t="57923" x="5027613" y="3017838"/>
          <p14:tracePt t="57955" x="5018088" y="3017838"/>
          <p14:tracePt t="57995" x="5010150" y="3017838"/>
          <p14:tracePt t="58011" x="5000625" y="3009900"/>
          <p14:tracePt t="58043" x="4991100" y="3000375"/>
          <p14:tracePt t="58067" x="4983163" y="3000375"/>
          <p14:tracePt t="58091" x="4973638" y="2990850"/>
          <p14:tracePt t="58107" x="4965700" y="2982913"/>
          <p14:tracePt t="58123" x="4956175" y="2973388"/>
          <p14:tracePt t="58132" x="4956175" y="2965450"/>
          <p14:tracePt t="58147" x="4946650" y="2965450"/>
          <p14:tracePt t="58155" x="4946650" y="2955925"/>
          <p14:tracePt t="58163" x="4938713" y="2955925"/>
          <p14:tracePt t="58187" x="4929188" y="2946400"/>
          <p14:tracePt t="58203" x="4929188" y="2938463"/>
          <p14:tracePt t="58227" x="4919663" y="2928938"/>
          <p14:tracePt t="58332" x="4911725" y="2919413"/>
          <p14:tracePt t="58395" x="4902200" y="2919413"/>
          <p14:tracePt t="58436" x="4902200" y="2911475"/>
          <p14:tracePt t="58443" x="4894263" y="2901950"/>
          <p14:tracePt t="58548" x="4884738" y="2901950"/>
          <p14:tracePt t="58587" x="4875213" y="2894013"/>
          <p14:tracePt t="59267" x="4875213" y="2901950"/>
          <p14:tracePt t="59276" x="4867275" y="2919413"/>
          <p14:tracePt t="59284" x="4867275" y="2938463"/>
          <p14:tracePt t="59297" x="4867275" y="2955925"/>
          <p14:tracePt t="59314" x="4848225" y="2990850"/>
          <p14:tracePt t="59331" x="4848225" y="3000375"/>
          <p14:tracePt t="59364" x="4848225" y="3009900"/>
          <p14:tracePt t="59395" x="4840288" y="3017838"/>
          <p14:tracePt t="59404" x="4830763" y="3017838"/>
          <p14:tracePt t="59414" x="4830763" y="3036888"/>
          <p14:tracePt t="59430" x="4822825" y="3044825"/>
          <p14:tracePt t="59447" x="4803775" y="3054350"/>
          <p14:tracePt t="59464" x="4795838" y="3062288"/>
          <p14:tracePt t="59480" x="4786313" y="3081338"/>
          <p14:tracePt t="59497" x="4776788" y="3098800"/>
          <p14:tracePt t="59514" x="4741863" y="3125788"/>
          <p14:tracePt t="59530" x="4724400" y="3160713"/>
          <p14:tracePt t="59547" x="4697413" y="3179763"/>
          <p14:tracePt t="59563" x="4670425" y="3187700"/>
          <p14:tracePt t="59580" x="4660900" y="3197225"/>
          <p14:tracePt t="59597" x="4652963" y="3197225"/>
          <p14:tracePt t="59614" x="4643438" y="3197225"/>
          <p14:tracePt t="59630" x="4625975" y="3197225"/>
          <p14:tracePt t="59647" x="4598988" y="3205163"/>
          <p14:tracePt t="59664" x="4581525" y="3214688"/>
          <p14:tracePt t="59680" x="4572000" y="3214688"/>
          <p14:tracePt t="59698" x="4545013" y="3214688"/>
          <p14:tracePt t="59733" x="4537075" y="3214688"/>
          <p14:tracePt t="59739" x="4518025" y="3224213"/>
          <p14:tracePt t="59747" x="4518025" y="3232150"/>
          <p14:tracePt t="59763" x="4500563" y="3232150"/>
          <p14:tracePt t="59780" x="4483100" y="3241675"/>
          <p14:tracePt t="59797" x="4473575" y="3251200"/>
          <p14:tracePt t="59814" x="4465638" y="3251200"/>
          <p14:tracePt t="59830" x="4446588" y="3251200"/>
          <p14:tracePt t="59847" x="4438650" y="3251200"/>
          <p14:tracePt t="59864" x="4429125" y="3259138"/>
          <p14:tracePt t="59880" x="4419600" y="3268663"/>
          <p14:tracePt t="59898" x="4411663" y="3268663"/>
          <p14:tracePt t="59914" x="4367213" y="3286125"/>
          <p14:tracePt t="59947" x="4330700" y="3303588"/>
          <p14:tracePt t="59964" x="4322763" y="3303588"/>
          <p14:tracePt t="59980" x="4303713" y="3303588"/>
          <p14:tracePt t="59997" x="4295775" y="3303588"/>
          <p14:tracePt t="60030" x="4276725" y="3313113"/>
          <p14:tracePt t="60047" x="4268788" y="3322638"/>
          <p14:tracePt t="60075" x="4259263" y="3322638"/>
          <p14:tracePt t="60123" x="4251325" y="3322638"/>
          <p14:tracePt t="60139" x="4241800" y="3330575"/>
          <p14:tracePt t="60226" x="4232275" y="3340100"/>
          <p14:tracePt t="60242" x="4232275" y="3348038"/>
          <p14:tracePt t="60274" x="4232275" y="3357563"/>
          <p14:tracePt t="60290" x="4232275" y="3367088"/>
          <p14:tracePt t="60306" x="4232275" y="3375025"/>
          <p14:tracePt t="60315" x="4232275" y="3384550"/>
          <p14:tracePt t="60322" x="4232275" y="3394075"/>
          <p14:tracePt t="60330" x="4232275" y="3402013"/>
          <p14:tracePt t="60346" x="4232275" y="3419475"/>
          <p14:tracePt t="60363" x="4232275" y="3429000"/>
          <p14:tracePt t="60397" x="4232275" y="3446463"/>
          <p14:tracePt t="60430" x="4232275" y="3455988"/>
          <p14:tracePt t="60447" x="4232275" y="3465513"/>
          <p14:tracePt t="60539" x="4241800" y="3473450"/>
          <p14:tracePt t="60547" x="4241800" y="3482975"/>
          <p14:tracePt t="60571" x="4251325" y="3482975"/>
          <p14:tracePt t="60579" x="4259263" y="3490913"/>
          <p14:tracePt t="60619" x="4268788" y="3490913"/>
          <p14:tracePt t="60627" x="4276725" y="3500438"/>
          <p14:tracePt t="60635" x="4286250" y="3509963"/>
          <p14:tracePt t="60659" x="4303713" y="3509963"/>
          <p14:tracePt t="60675" x="4322763" y="3517900"/>
          <p14:tracePt t="60684" x="4330700" y="3517900"/>
          <p14:tracePt t="60707" x="4340225" y="3517900"/>
          <p14:tracePt t="60716" x="4348163" y="3517900"/>
          <p14:tracePt t="60730" x="4357688" y="3517900"/>
          <p14:tracePt t="60747" x="4384675" y="3517900"/>
          <p14:tracePt t="60764" x="4402138" y="3517900"/>
          <p14:tracePt t="60780" x="4429125" y="3517900"/>
          <p14:tracePt t="60797" x="4446588" y="3509963"/>
          <p14:tracePt t="60814" x="4465638" y="3490913"/>
          <p14:tracePt t="60830" x="4465638" y="3465513"/>
          <p14:tracePt t="60847" x="4473575" y="3455988"/>
          <p14:tracePt t="60864" x="4483100" y="3438525"/>
          <p14:tracePt t="60880" x="4483100" y="3402013"/>
          <p14:tracePt t="60898" x="4483100" y="3367088"/>
          <p14:tracePt t="60914" x="4483100" y="3340100"/>
          <p14:tracePt t="60930" x="4483100" y="3330575"/>
          <p14:tracePt t="60946" x="4483100" y="3313113"/>
          <p14:tracePt t="60963" x="4483100" y="3295650"/>
          <p14:tracePt t="60980" x="4473575" y="3295650"/>
          <p14:tracePt t="60997" x="4465638" y="3276600"/>
          <p14:tracePt t="61030" x="4456113" y="3268663"/>
          <p14:tracePt t="61047" x="4446588" y="3259138"/>
          <p14:tracePt t="61064" x="4429125" y="3259138"/>
          <p14:tracePt t="61080" x="4429125" y="3251200"/>
          <p14:tracePt t="61097" x="4411663" y="3251200"/>
          <p14:tracePt t="61114" x="4375150" y="3251200"/>
          <p14:tracePt t="61130" x="4367213" y="3251200"/>
          <p14:tracePt t="61146" x="4340225" y="3251200"/>
          <p14:tracePt t="61163" x="4322763" y="3251200"/>
          <p14:tracePt t="61180" x="4313238" y="3251200"/>
          <p14:tracePt t="61197" x="4303713" y="3251200"/>
          <p14:tracePt t="61213" x="4286250" y="3251200"/>
          <p14:tracePt t="61230" x="4259263" y="3268663"/>
          <p14:tracePt t="61247" x="4241800" y="3276600"/>
          <p14:tracePt t="61249" x="4224338" y="3276600"/>
          <p14:tracePt t="61263" x="4214813" y="3276600"/>
          <p14:tracePt t="61280" x="4205288" y="3276600"/>
          <p14:tracePt t="61296" x="4197350" y="3276600"/>
          <p14:tracePt t="61313" x="4187825" y="3276600"/>
          <p14:tracePt t="61330" x="4160838" y="3286125"/>
          <p14:tracePt t="61347" x="4152900" y="3295650"/>
          <p14:tracePt t="61364" x="4133850" y="3295650"/>
          <p14:tracePt t="61380" x="4125913" y="3295650"/>
          <p14:tracePt t="61397" x="4116388" y="3295650"/>
          <p14:tracePt t="61430" x="4108450" y="3295650"/>
          <p14:tracePt t="61447" x="4108450" y="3303588"/>
          <p14:tracePt t="61463" x="4098925" y="3303588"/>
          <p14:tracePt t="61480" x="4089400" y="3313113"/>
          <p14:tracePt t="61497" x="4081463" y="3322638"/>
          <p14:tracePt t="61513" x="4071938" y="3330575"/>
          <p14:tracePt t="61530" x="4062413" y="3348038"/>
          <p14:tracePt t="61547" x="4054475" y="3357563"/>
          <p14:tracePt t="61564" x="4054475" y="3375025"/>
          <p14:tracePt t="61580" x="4054475" y="3384550"/>
          <p14:tracePt t="61597" x="4054475" y="3402013"/>
          <p14:tracePt t="61614" x="4044950" y="3411538"/>
          <p14:tracePt t="61630" x="4044950" y="3429000"/>
          <p14:tracePt t="61647" x="4044950" y="3438525"/>
          <p14:tracePt t="61663" x="4044950" y="3446463"/>
          <p14:tracePt t="61707" x="4044950" y="3455988"/>
          <p14:tracePt t="61715" x="4044950" y="3465513"/>
          <p14:tracePt t="61739" x="4044950" y="3473450"/>
          <p14:tracePt t="61747" x="4044950" y="3482975"/>
          <p14:tracePt t="61771" x="4054475" y="3500438"/>
          <p14:tracePt t="61795" x="4062413" y="3500438"/>
          <p14:tracePt t="61803" x="4071938" y="3509963"/>
          <p14:tracePt t="61813" x="4081463" y="3517900"/>
          <p14:tracePt t="61835" x="4089400" y="3527425"/>
          <p14:tracePt t="61851" x="4098925" y="3536950"/>
          <p14:tracePt t="61875" x="4116388" y="3536950"/>
          <p14:tracePt t="61891" x="4116388" y="3544888"/>
          <p14:tracePt t="61916" x="4125913" y="3554413"/>
          <p14:tracePt t="61933" x="4143375" y="3554413"/>
          <p14:tracePt t="61939" x="4152900" y="3554413"/>
          <p14:tracePt t="61947" x="4160838" y="3554413"/>
          <p14:tracePt t="61964" x="4170363" y="3562350"/>
          <p14:tracePt t="61980" x="4179888" y="3562350"/>
          <p14:tracePt t="61997" x="4187825" y="3562350"/>
          <p14:tracePt t="62013" x="4205288" y="3562350"/>
          <p14:tracePt t="62030" x="4214813" y="3562350"/>
          <p14:tracePt t="62047" x="4241800" y="3562350"/>
          <p14:tracePt t="62064" x="4251325" y="3554413"/>
          <p14:tracePt t="62080" x="4276725" y="3527425"/>
          <p14:tracePt t="62098" x="4303713" y="3509963"/>
          <p14:tracePt t="62114" x="4313238" y="3490913"/>
          <p14:tracePt t="62130" x="4322763" y="3482975"/>
          <p14:tracePt t="62147" x="4340225" y="3446463"/>
          <p14:tracePt t="62164" x="4348163" y="3429000"/>
          <p14:tracePt t="62180" x="4357688" y="3402013"/>
          <p14:tracePt t="62197" x="4367213" y="3384550"/>
          <p14:tracePt t="62214" x="4367213" y="3357563"/>
          <p14:tracePt t="62230" x="4375150" y="3322638"/>
          <p14:tracePt t="62247" x="4375150" y="3286125"/>
          <p14:tracePt t="62264" x="4375150" y="3259138"/>
          <p14:tracePt t="62267" x="4375150" y="3251200"/>
          <p14:tracePt t="62280" x="4375150" y="3241675"/>
          <p14:tracePt t="62297" x="4375150" y="3224213"/>
          <p14:tracePt t="62314" x="4375150" y="3214688"/>
          <p14:tracePt t="62331" x="4375150" y="3205163"/>
          <p14:tracePt t="62363" x="4367213" y="3205163"/>
          <p14:tracePt t="62379" x="4357688" y="3205163"/>
          <p14:tracePt t="62387" x="4348163" y="3205163"/>
          <p14:tracePt t="62397" x="4340225" y="3205163"/>
          <p14:tracePt t="62413" x="4322763" y="3205163"/>
          <p14:tracePt t="62430" x="4303713" y="3205163"/>
          <p14:tracePt t="62446" x="4286250" y="3205163"/>
          <p14:tracePt t="62463" x="4276725" y="3205163"/>
          <p14:tracePt t="62480" x="4268788" y="3205163"/>
          <p14:tracePt t="62497" x="4232275" y="3205163"/>
          <p14:tracePt t="62514" x="4214813" y="3214688"/>
          <p14:tracePt t="62530" x="4179888" y="3224213"/>
          <p14:tracePt t="62547" x="4160838" y="3241675"/>
          <p14:tracePt t="62564" x="4133850" y="3251200"/>
          <p14:tracePt t="62580" x="4116388" y="3259138"/>
          <p14:tracePt t="62597" x="4098925" y="3276600"/>
          <p14:tracePt t="62614" x="4089400" y="3295650"/>
          <p14:tracePt t="62630" x="4081463" y="3313113"/>
          <p14:tracePt t="62647" x="4081463" y="3322638"/>
          <p14:tracePt t="62664" x="4071938" y="3340100"/>
          <p14:tracePt t="62680" x="4062413" y="3367088"/>
          <p14:tracePt t="62714" x="4062413" y="3384550"/>
          <p14:tracePt t="62730" x="4062413" y="3394075"/>
          <p14:tracePt t="62747" x="4062413" y="3402013"/>
          <p14:tracePt t="62763" x="4062413" y="3411538"/>
          <p14:tracePt t="62780" x="4062413" y="3429000"/>
          <p14:tracePt t="62797" x="4062413" y="3438525"/>
          <p14:tracePt t="62819" x="4062413" y="3446463"/>
          <p14:tracePt t="62835" x="4062413" y="3455988"/>
          <p14:tracePt t="62847" x="4062413" y="3465513"/>
          <p14:tracePt t="62864" x="4062413" y="3473450"/>
          <p14:tracePt t="62880" x="4062413" y="3482975"/>
          <p14:tracePt t="62898" x="4071938" y="3509963"/>
          <p14:tracePt t="62914" x="4081463" y="3517900"/>
          <p14:tracePt t="62963" x="4089400" y="3527425"/>
          <p14:tracePt t="62971" x="4098925" y="3527425"/>
          <p14:tracePt t="62980" x="4098925" y="3536950"/>
          <p14:tracePt t="62997" x="4108450" y="3544888"/>
          <p14:tracePt t="63014" x="4116388" y="3554413"/>
          <p14:tracePt t="63047" x="4143375" y="3571875"/>
          <p14:tracePt t="63064" x="4160838" y="3571875"/>
          <p14:tracePt t="63098" x="4179888" y="3581400"/>
          <p14:tracePt t="63114" x="4187825" y="3581400"/>
          <p14:tracePt t="63130" x="4197350" y="3581400"/>
          <p14:tracePt t="63147" x="4214813" y="3581400"/>
          <p14:tracePt t="63164" x="4232275" y="3581400"/>
          <p14:tracePt t="63180" x="4251325" y="3581400"/>
          <p14:tracePt t="63197" x="4276725" y="3581400"/>
          <p14:tracePt t="63214" x="4286250" y="3571875"/>
          <p14:tracePt t="63230" x="4313238" y="3562350"/>
          <p14:tracePt t="63247" x="4322763" y="3554413"/>
          <p14:tracePt t="63264" x="4330700" y="3536950"/>
          <p14:tracePt t="63280" x="4340225" y="3517900"/>
          <p14:tracePt t="63297" x="4340225" y="3500438"/>
          <p14:tracePt t="63300" x="4348163" y="3482975"/>
          <p14:tracePt t="63315" x="4348163" y="3473450"/>
          <p14:tracePt t="63330" x="4357688" y="3446463"/>
          <p14:tracePt t="63347" x="4357688" y="3438525"/>
          <p14:tracePt t="63363" x="4367213" y="3419475"/>
          <p14:tracePt t="63380" x="4367213" y="3411538"/>
          <p14:tracePt t="63397" x="4375150" y="3394075"/>
          <p14:tracePt t="63413" x="4384675" y="3394075"/>
          <p14:tracePt t="63430" x="4384675" y="3384550"/>
          <p14:tracePt t="63464" x="4384675" y="3375025"/>
          <p14:tracePt t="63480" x="4394200" y="3375025"/>
          <p14:tracePt t="63506" x="4394200" y="3367088"/>
          <p14:tracePt t="63522" x="4402138" y="3357563"/>
          <p14:tracePt t="63578" x="4411663" y="3357563"/>
          <p14:tracePt t="63619" x="4419600" y="3348038"/>
          <p14:tracePt t="63682" x="4438650" y="3340100"/>
          <p14:tracePt t="63706" x="4446588" y="3340100"/>
          <p14:tracePt t="63716" x="4456113" y="3330575"/>
          <p14:tracePt t="63722" x="4465638" y="3330575"/>
          <p14:tracePt t="63731" x="4465638" y="3322638"/>
          <p14:tracePt t="63747" x="4483100" y="3322638"/>
          <p14:tracePt t="63763" x="4491038" y="3313113"/>
          <p14:tracePt t="63780" x="4500563" y="3295650"/>
          <p14:tracePt t="63797" x="4510088" y="3295650"/>
          <p14:tracePt t="63814" x="4518025" y="3295650"/>
          <p14:tracePt t="63830" x="4537075" y="3286125"/>
          <p14:tracePt t="63863" x="4545013" y="3276600"/>
          <p14:tracePt t="63931" x="4554538" y="3276600"/>
          <p14:tracePt t="64707" x="4562475" y="3268663"/>
          <p14:tracePt t="64716" x="4572000" y="3268663"/>
          <p14:tracePt t="64755" x="4581525" y="3259138"/>
          <p14:tracePt t="64834" x="4589463" y="3251200"/>
          <p14:tracePt t="64859" x="4589463" y="3241675"/>
          <p14:tracePt t="64867" x="4589463" y="3232150"/>
          <p14:tracePt t="64883" x="4589463" y="3224213"/>
          <p14:tracePt t="64899" x="4589463" y="3214688"/>
          <p14:tracePt t="64907" x="4589463" y="3205163"/>
          <p14:tracePt t="64916" x="4598988" y="3197225"/>
          <p14:tracePt t="64931" x="4598988" y="3179763"/>
          <p14:tracePt t="64947" x="4598988" y="3170238"/>
          <p14:tracePt t="64963" x="4598988" y="3160713"/>
          <p14:tracePt t="64980" x="4598988" y="3143250"/>
          <p14:tracePt t="65014" x="4598988" y="3133725"/>
          <p14:tracePt t="65030" x="4598988" y="3125788"/>
          <p14:tracePt t="65047" x="4598988" y="3116263"/>
          <p14:tracePt t="65063" x="4598988" y="3108325"/>
          <p14:tracePt t="65080" x="4598988" y="3098800"/>
          <p14:tracePt t="65170" x="4598988" y="3089275"/>
          <p14:tracePt t="65179" x="4598988" y="3081338"/>
          <p14:tracePt t="65187" x="4598988" y="3071813"/>
          <p14:tracePt t="65211" x="4598988" y="3062288"/>
          <p14:tracePt t="65259" x="4598988" y="3054350"/>
          <p14:tracePt t="65418" x="4598988" y="3044825"/>
          <p14:tracePt t="65426" x="4608513" y="3044825"/>
          <p14:tracePt t="65491" x="4608513" y="3036888"/>
          <p14:tracePt t="65579" x="4608513" y="3027363"/>
          <p14:tracePt t="65634" x="4616450" y="3027363"/>
          <p14:tracePt t="65651" x="4616450" y="3017838"/>
          <p14:tracePt t="65699" x="4616450" y="3009900"/>
          <p14:tracePt t="65716" x="4625975" y="3000375"/>
          <p14:tracePt t="65762" x="4633913" y="2990850"/>
          <p14:tracePt t="65794" x="4643438" y="2982913"/>
          <p14:tracePt t="65811" x="4643438" y="2973388"/>
          <p14:tracePt t="65890" x="4652963" y="2965450"/>
          <p14:tracePt t="66034" x="4660900" y="2955925"/>
          <p14:tracePt t="66066" x="4670425" y="2955925"/>
          <p14:tracePt t="66074" x="4679950" y="2955925"/>
          <p14:tracePt t="66115" x="4687888" y="2955925"/>
          <p14:tracePt t="66235" x="4697413" y="2955925"/>
          <p14:tracePt t="66434" x="4705350" y="2955925"/>
          <p14:tracePt t="67090" x="4714875" y="2955925"/>
          <p14:tracePt t="67106" x="4732338" y="2990850"/>
          <p14:tracePt t="67116" x="4741863" y="3009900"/>
          <p14:tracePt t="67122" x="4741863" y="3017838"/>
          <p14:tracePt t="67131" x="4741863" y="3027363"/>
          <p14:tracePt t="67147" x="4741863" y="3044825"/>
          <p14:tracePt t="67164" x="4741863" y="3062288"/>
          <p14:tracePt t="67180" x="4741863" y="3071813"/>
          <p14:tracePt t="67218" x="4741863" y="3081338"/>
          <p14:tracePt t="67402" x="4741863" y="3071813"/>
          <p14:tracePt t="67410" x="4741863" y="3062288"/>
          <p14:tracePt t="67417" x="4741863" y="3044825"/>
          <p14:tracePt t="67430" x="4741863" y="3036888"/>
          <p14:tracePt t="67447" x="4732338" y="3000375"/>
          <p14:tracePt t="67464" x="4732338" y="2990850"/>
          <p14:tracePt t="67480" x="4724400" y="2973388"/>
          <p14:tracePt t="67497" x="4724400" y="2965450"/>
          <p14:tracePt t="67602" x="4714875" y="2965450"/>
          <p14:tracePt t="67842" x="4714875" y="2973388"/>
          <p14:tracePt t="67851" x="4714875" y="2982913"/>
          <p14:tracePt t="67858" x="4714875" y="2990850"/>
          <p14:tracePt t="67867" x="4714875" y="3009900"/>
          <p14:tracePt t="67881" x="4705350" y="3027363"/>
          <p14:tracePt t="67897" x="4705350" y="3036888"/>
          <p14:tracePt t="67913" x="4705350" y="3044825"/>
          <p14:tracePt t="67962" x="4705350" y="3054350"/>
          <p14:tracePt t="67970" x="4705350" y="3062288"/>
          <p14:tracePt t="68034" x="4697413" y="3071813"/>
          <p14:tracePt t="68082" x="4697413" y="3081338"/>
          <p14:tracePt t="68099" x="4697413" y="3089275"/>
          <p14:tracePt t="68106" x="4697413" y="3098800"/>
          <p14:tracePt t="68114" x="4687888" y="3098800"/>
          <p14:tracePt t="68130" x="4687888" y="3108325"/>
          <p14:tracePt t="68147" x="4687888" y="3125788"/>
          <p14:tracePt t="68180" x="4679950" y="3143250"/>
          <p14:tracePt t="68202" x="4679950" y="3152775"/>
          <p14:tracePt t="68218" x="4679950" y="3160713"/>
          <p14:tracePt t="68250" x="4679950" y="3170238"/>
          <p14:tracePt t="70082" x="4670425" y="3170238"/>
          <p14:tracePt t="70090" x="4679950" y="3160713"/>
          <p14:tracePt t="70100" x="4705350" y="3152775"/>
          <p14:tracePt t="70154" x="4724400" y="3143250"/>
          <p14:tracePt t="70515" x="4724400" y="3133725"/>
          <p14:tracePt t="70534" x="4732338" y="3125788"/>
          <p14:tracePt t="70545" x="4732338" y="3116263"/>
          <p14:tracePt t="70617" x="4741863" y="3108325"/>
          <p14:tracePt t="70625" x="4751388" y="3108325"/>
          <p14:tracePt t="70633" x="4751388" y="3098800"/>
          <p14:tracePt t="70650" x="4759325" y="3089275"/>
          <p14:tracePt t="70682" x="4768850" y="3089275"/>
          <p14:tracePt t="70698" x="4776788" y="3089275"/>
          <p14:tracePt t="70713" x="4786313" y="3089275"/>
          <p14:tracePt t="70721" x="4795838" y="3089275"/>
          <p14:tracePt t="70730" x="4803775" y="3089275"/>
          <p14:tracePt t="70747" x="4813300" y="3089275"/>
          <p14:tracePt t="70763" x="4822825" y="3089275"/>
          <p14:tracePt t="70780" x="4830763" y="3089275"/>
          <p14:tracePt t="70796" x="4840288" y="3089275"/>
          <p14:tracePt t="70817" x="4848225" y="3089275"/>
          <p14:tracePt t="70830" x="4857750" y="3089275"/>
          <p14:tracePt t="70866" x="4867275" y="3089275"/>
          <p14:tracePt t="70873" x="4875213" y="3089275"/>
          <p14:tracePt t="70889" x="4884738" y="3089275"/>
          <p14:tracePt t="70898" x="4894263" y="3089275"/>
          <p14:tracePt t="70914" x="4902200" y="3089275"/>
          <p14:tracePt t="70945" x="4911725" y="3089275"/>
          <p14:tracePt t="70962" x="4919663" y="3089275"/>
          <p14:tracePt t="70969" x="4929188" y="3089275"/>
          <p14:tracePt t="70980" x="4938713" y="3089275"/>
          <p14:tracePt t="70997" x="4956175" y="3089275"/>
          <p14:tracePt t="71013" x="4965700" y="3089275"/>
          <p14:tracePt t="71030" x="4973638" y="3089275"/>
          <p14:tracePt t="71050" x="4983163" y="3089275"/>
          <p14:tracePt t="71063" x="4991100" y="3089275"/>
          <p14:tracePt t="71080" x="5000625" y="3089275"/>
          <p14:tracePt t="71097" x="5018088" y="3081338"/>
          <p14:tracePt t="71113" x="5054600" y="3081338"/>
          <p14:tracePt t="71130" x="5062538" y="3071813"/>
          <p14:tracePt t="71147" x="5081588" y="3062288"/>
          <p14:tracePt t="71163" x="5099050" y="3054350"/>
          <p14:tracePt t="71180" x="5099050" y="3044825"/>
          <p14:tracePt t="71197" x="5108575" y="3036888"/>
          <p14:tracePt t="71258" x="5126038" y="3062288"/>
          <p14:tracePt t="71266" x="5126038" y="3071813"/>
          <p14:tracePt t="71273" x="5116513" y="3089275"/>
          <p14:tracePt t="71282" x="5108575" y="3089275"/>
          <p14:tracePt t="71297" x="5108575" y="3098800"/>
          <p14:tracePt t="71377" x="5108575" y="3089275"/>
          <p14:tracePt t="71441" x="5108575" y="3098800"/>
          <p14:tracePt t="71465" x="5108575" y="3108325"/>
          <p14:tracePt t="71481" x="5099050" y="3108325"/>
          <p14:tracePt t="71505" x="5108575" y="3108325"/>
          <p14:tracePt t="71513" x="5116513" y="3098800"/>
          <p14:tracePt t="71521" x="5126038" y="3098800"/>
          <p14:tracePt t="71530" x="5153025" y="3098800"/>
          <p14:tracePt t="71546" x="5170488" y="3081338"/>
          <p14:tracePt t="71563" x="5187950" y="3071813"/>
          <p14:tracePt t="71597" x="5197475" y="3062288"/>
          <p14:tracePt t="71625" x="5205413" y="3054350"/>
          <p14:tracePt t="72258" x="5214938" y="3054350"/>
          <p14:tracePt t="72266" x="5224463" y="3071813"/>
          <p14:tracePt t="72274" x="5232400" y="3089275"/>
          <p14:tracePt t="72283" x="5232400" y="3098800"/>
          <p14:tracePt t="72297" x="5241925" y="3116263"/>
          <p14:tracePt t="72313" x="5259388" y="3133725"/>
          <p14:tracePt t="72330" x="5276850" y="3152775"/>
          <p14:tracePt t="72347" x="5286375" y="3170238"/>
          <p14:tracePt t="72363" x="5313363" y="3187700"/>
          <p14:tracePt t="72380" x="5330825" y="3205163"/>
          <p14:tracePt t="72397" x="5367338" y="3224213"/>
          <p14:tracePt t="72413" x="5402263" y="3241675"/>
          <p14:tracePt t="72430" x="5446713" y="3259138"/>
          <p14:tracePt t="72446" x="5483225" y="3276600"/>
          <p14:tracePt t="72463" x="5537200" y="3303588"/>
          <p14:tracePt t="72480" x="5634038" y="3322638"/>
          <p14:tracePt t="72497" x="5724525" y="3348038"/>
          <p14:tracePt t="72513" x="5830888" y="3375025"/>
          <p14:tracePt t="72530" x="5956300" y="3402013"/>
          <p14:tracePt t="72547" x="6089650" y="3429000"/>
          <p14:tracePt t="72564" x="6224588" y="3455988"/>
          <p14:tracePt t="72580" x="6394450" y="3473450"/>
          <p14:tracePt t="72597" x="6572250" y="3509963"/>
          <p14:tracePt t="72614" x="6769100" y="3554413"/>
          <p14:tracePt t="72630" x="6973888" y="3589338"/>
          <p14:tracePt t="72647" x="7143750" y="3616325"/>
          <p14:tracePt t="72664" x="7269163" y="3625850"/>
          <p14:tracePt t="72680" x="7277100" y="3608388"/>
          <p14:tracePt t="72697" x="7277100" y="3598863"/>
          <p14:tracePt t="72713" x="7277100" y="3589338"/>
          <p14:tracePt t="72882" x="7286625" y="3589338"/>
          <p14:tracePt t="72890" x="7296150" y="3589338"/>
          <p14:tracePt t="72961" x="7296150" y="3598863"/>
          <p14:tracePt t="73034" x="7296150" y="3608388"/>
          <p14:tracePt t="73105" x="7304088" y="3608388"/>
          <p14:tracePt t="73177" x="7313613" y="3608388"/>
          <p14:tracePt t="73185" x="7313613" y="3598863"/>
          <p14:tracePt t="73218" x="7313613" y="3589338"/>
          <p14:tracePt t="73225" x="7313613" y="3581400"/>
          <p14:tracePt t="73234" x="7313613" y="3562350"/>
          <p14:tracePt t="73250" x="7313613" y="3554413"/>
          <p14:tracePt t="73264" x="7313613" y="3536950"/>
          <p14:tracePt t="73281" x="7313613" y="3509963"/>
          <p14:tracePt t="73297" x="7304088" y="3490913"/>
          <p14:tracePt t="73313" x="7296150" y="3482975"/>
          <p14:tracePt t="73330" x="7277100" y="3473450"/>
          <p14:tracePt t="73347" x="7251700" y="3465513"/>
          <p14:tracePt t="73363" x="7224713" y="3446463"/>
          <p14:tracePt t="73380" x="7197725" y="3438525"/>
          <p14:tracePt t="73397" x="7161213" y="3419475"/>
          <p14:tracePt t="73414" x="7143750" y="3411538"/>
          <p14:tracePt t="73417" x="7134225" y="3411538"/>
          <p14:tracePt t="73430" x="7116763" y="3402013"/>
          <p14:tracePt t="73447" x="7089775" y="3394075"/>
          <p14:tracePt t="73464" x="7045325" y="3375025"/>
          <p14:tracePt t="73480" x="7027863" y="3367088"/>
          <p14:tracePt t="73497" x="6973888" y="3348038"/>
          <p14:tracePt t="73513" x="6965950" y="3340100"/>
          <p14:tracePt t="73530" x="6946900" y="3340100"/>
          <p14:tracePt t="73546" x="6938963" y="3340100"/>
          <p14:tracePt t="73563" x="6919913" y="3330575"/>
          <p14:tracePt t="73580" x="6902450" y="3330575"/>
          <p14:tracePt t="73597" x="6867525" y="3330575"/>
          <p14:tracePt t="73613" x="6840538" y="3330575"/>
          <p14:tracePt t="73630" x="6813550" y="3330575"/>
          <p14:tracePt t="73647" x="6796088" y="3330575"/>
          <p14:tracePt t="73666" x="6786563" y="3330575"/>
          <p14:tracePt t="73682" x="6769100" y="3330575"/>
          <p14:tracePt t="73697" x="6751638" y="3330575"/>
          <p14:tracePt t="73713" x="6742113" y="3340100"/>
          <p14:tracePt t="73730" x="6724650" y="3357563"/>
          <p14:tracePt t="73747" x="6705600" y="3384550"/>
          <p14:tracePt t="73764" x="6697663" y="3402013"/>
          <p14:tracePt t="73780" x="6688138" y="3419475"/>
          <p14:tracePt t="73797" x="6688138" y="3446463"/>
          <p14:tracePt t="73813" x="6688138" y="3473450"/>
          <p14:tracePt t="73830" x="6688138" y="3509963"/>
          <p14:tracePt t="73847" x="6688138" y="3544888"/>
          <p14:tracePt t="73864" x="6688138" y="3562350"/>
          <p14:tracePt t="73881" x="6688138" y="3598863"/>
          <p14:tracePt t="73897" x="6688138" y="3625850"/>
          <p14:tracePt t="73913" x="6688138" y="3643313"/>
          <p14:tracePt t="73930" x="6688138" y="3670300"/>
          <p14:tracePt t="73947" x="6688138" y="3697288"/>
          <p14:tracePt t="73964" x="6688138" y="3705225"/>
          <p14:tracePt t="73980" x="6688138" y="3741738"/>
          <p14:tracePt t="73997" x="6688138" y="3768725"/>
          <p14:tracePt t="74013" x="6697663" y="3803650"/>
          <p14:tracePt t="74030" x="6697663" y="3830638"/>
          <p14:tracePt t="74047" x="6697663" y="3867150"/>
          <p14:tracePt t="74064" x="6715125" y="3902075"/>
          <p14:tracePt t="74080" x="6724650" y="3929063"/>
          <p14:tracePt t="74097" x="6724650" y="3938588"/>
          <p14:tracePt t="74113" x="6724650" y="3965575"/>
          <p14:tracePt t="74130" x="6732588" y="3965575"/>
          <p14:tracePt t="74147" x="6732588" y="3973513"/>
          <p14:tracePt t="74164" x="6742113" y="3990975"/>
          <p14:tracePt t="74180" x="6751638" y="4000500"/>
          <p14:tracePt t="74197" x="6751638" y="4010025"/>
          <p14:tracePt t="74214" x="6759575" y="4027488"/>
          <p14:tracePt t="74247" x="6777038" y="4037013"/>
          <p14:tracePt t="74264" x="6796088" y="4044950"/>
          <p14:tracePt t="74280" x="6804025" y="4054475"/>
          <p14:tracePt t="74297" x="6840538" y="4071938"/>
          <p14:tracePt t="74313" x="6875463" y="4089400"/>
          <p14:tracePt t="74330" x="6902450" y="4089400"/>
          <p14:tracePt t="74347" x="6946900" y="4089400"/>
          <p14:tracePt t="74364" x="6991350" y="4108450"/>
          <p14:tracePt t="74380" x="7027863" y="4116388"/>
          <p14:tracePt t="74397" x="7089775" y="4125913"/>
          <p14:tracePt t="74414" x="7126288" y="4133850"/>
          <p14:tracePt t="74430" x="7170738" y="4143375"/>
          <p14:tracePt t="74447" x="7205663" y="4143375"/>
          <p14:tracePt t="74450" x="7232650" y="4152900"/>
          <p14:tracePt t="74464" x="7259638" y="4152900"/>
          <p14:tracePt t="74480" x="7286625" y="4160838"/>
          <p14:tracePt t="74497" x="7358063" y="4179888"/>
          <p14:tracePt t="74513" x="7419975" y="4197350"/>
          <p14:tracePt t="74530" x="7473950" y="4205288"/>
          <p14:tracePt t="74547" x="7510463" y="4205288"/>
          <p14:tracePt t="74564" x="7554913" y="4205288"/>
          <p14:tracePt t="74580" x="7599363" y="4205288"/>
          <p14:tracePt t="74597" x="7653338" y="4205288"/>
          <p14:tracePt t="74614" x="7697788" y="4214813"/>
          <p14:tracePt t="74630" x="7732713" y="4214813"/>
          <p14:tracePt t="74647" x="7786688" y="4224338"/>
          <p14:tracePt t="74664" x="7885113" y="4241800"/>
          <p14:tracePt t="74680" x="7912100" y="4251325"/>
          <p14:tracePt t="74697" x="8018463" y="4276725"/>
          <p14:tracePt t="74714" x="8062913" y="4276725"/>
          <p14:tracePt t="74730" x="8099425" y="4276725"/>
          <p14:tracePt t="74747" x="8143875" y="4276725"/>
          <p14:tracePt t="74764" x="8197850" y="4276725"/>
          <p14:tracePt t="74780" x="8286750" y="4286250"/>
          <p14:tracePt t="74797" x="8340725" y="4295775"/>
          <p14:tracePt t="74814" x="8402638" y="4295775"/>
          <p14:tracePt t="74830" x="8447088" y="4295775"/>
          <p14:tracePt t="74847" x="8474075" y="4295775"/>
          <p14:tracePt t="74864" x="8537575" y="4295775"/>
          <p14:tracePt t="74880" x="8562975" y="4295775"/>
          <p14:tracePt t="74897" x="8661400" y="4295775"/>
          <p14:tracePt t="74914" x="8742363" y="4303713"/>
          <p14:tracePt t="74930" x="8813800" y="4322763"/>
          <p14:tracePt t="74947" x="8867775" y="4322763"/>
          <p14:tracePt t="74964" x="8912225" y="4322763"/>
          <p14:tracePt t="74980" x="8966200" y="4322763"/>
          <p14:tracePt t="74997" x="9028113" y="4322763"/>
          <p14:tracePt t="75014" x="9090025" y="4303713"/>
          <p14:tracePt t="75030" x="9153525" y="4295775"/>
          <p14:tracePt t="75048" x="9197975" y="4286250"/>
          <p14:tracePt t="75064" x="9205913" y="4286250"/>
          <p14:tracePt t="75098" x="9215438" y="4276725"/>
          <p14:tracePt t="75113" x="9215438" y="4268788"/>
          <p14:tracePt t="75137" x="9215438" y="4259263"/>
          <p14:tracePt t="77585" x="9215438" y="4251325"/>
          <p14:tracePt t="77593" x="9215438" y="4224338"/>
          <p14:tracePt t="77601" x="9197975" y="4187825"/>
          <p14:tracePt t="77614" x="9188450" y="4170363"/>
          <p14:tracePt t="77630" x="9180513" y="4143375"/>
          <p14:tracePt t="77647" x="9153525" y="4125913"/>
          <p14:tracePt t="77663" x="9144000" y="4116388"/>
          <p14:tracePt t="77680" x="9144000" y="4098925"/>
          <p14:tracePt t="77697" x="9134475" y="4089400"/>
          <p14:tracePt t="77730" x="9126538" y="4089400"/>
          <p14:tracePt t="77747" x="9126538" y="4081463"/>
          <p14:tracePt t="77763" x="9117013" y="4071938"/>
          <p14:tracePt t="77780" x="9109075" y="4062413"/>
          <p14:tracePt t="77801" x="9099550" y="4054475"/>
          <p14:tracePt t="77841" x="9090025" y="4044950"/>
          <p14:tracePt t="77865" x="9082088" y="4037013"/>
          <p14:tracePt t="77889" x="9072563" y="4027488"/>
          <p14:tracePt t="77898" x="9063038" y="4027488"/>
          <p14:tracePt t="77905" x="9063038" y="4017963"/>
          <p14:tracePt t="77976" x="9055100" y="4017963"/>
          <p14:tracePt t="80944" x="9055100" y="4000500"/>
          <p14:tracePt t="80953" x="9045575" y="3983038"/>
          <p14:tracePt t="80964" x="9037638" y="3965575"/>
          <p14:tracePt t="80980" x="9028113" y="3938588"/>
          <p14:tracePt t="80997" x="9028113" y="3919538"/>
          <p14:tracePt t="81013" x="9018588" y="3902075"/>
          <p14:tracePt t="81030" x="9018588" y="3884613"/>
          <p14:tracePt t="81047" x="9018588" y="3875088"/>
          <p14:tracePt t="81064" x="9010650" y="3867150"/>
          <p14:tracePt t="81080" x="9010650" y="3857625"/>
          <p14:tracePt t="81097" x="9010650" y="3848100"/>
          <p14:tracePt t="81114" x="9001125" y="3830638"/>
          <p14:tracePt t="81130" x="9001125" y="3822700"/>
          <p14:tracePt t="81147" x="9001125" y="3813175"/>
          <p14:tracePt t="81180" x="9001125" y="3803650"/>
          <p14:tracePt t="81197" x="8983663" y="3795713"/>
          <p14:tracePt t="81213" x="8974138" y="3776663"/>
          <p14:tracePt t="81230" x="8956675" y="3741738"/>
          <p14:tracePt t="81247" x="8929688" y="3697288"/>
          <p14:tracePt t="81263" x="8902700" y="3652838"/>
          <p14:tracePt t="81280" x="8875713" y="3598863"/>
          <p14:tracePt t="81297" x="8840788" y="3544888"/>
          <p14:tracePt t="81313" x="8813800" y="3490913"/>
          <p14:tracePt t="81330" x="8769350" y="3429000"/>
          <p14:tracePt t="81347" x="8724900" y="3384550"/>
          <p14:tracePt t="81363" x="8670925" y="3322638"/>
          <p14:tracePt t="81380" x="8626475" y="3268663"/>
          <p14:tracePt t="81397" x="8572500" y="3205163"/>
          <p14:tracePt t="81413" x="8501063" y="3152775"/>
          <p14:tracePt t="81432" x="8402638" y="3089275"/>
          <p14:tracePt t="81447" x="8375650" y="3089275"/>
          <p14:tracePt t="81463" x="8340725" y="3062288"/>
          <p14:tracePt t="81480" x="8331200" y="3062288"/>
          <p14:tracePt t="82160" x="8385175" y="3081338"/>
          <p14:tracePt t="82168" x="8491538" y="3108325"/>
          <p14:tracePt t="82181" x="8609013" y="3125788"/>
          <p14:tracePt t="82197" x="8769350" y="3152775"/>
          <p14:tracePt t="82214" x="8831263" y="3170238"/>
          <p14:tracePt t="82231" x="8894763" y="3197225"/>
          <p14:tracePt t="82247" x="8939213" y="3214688"/>
          <p14:tracePt t="82263" x="8983663" y="3241675"/>
          <p14:tracePt t="82280" x="9045575" y="3295650"/>
          <p14:tracePt t="82297" x="9117013" y="3330575"/>
          <p14:tracePt t="82314" x="9161463" y="3357563"/>
          <p14:tracePt t="82330" x="9188450" y="3384550"/>
          <p14:tracePt t="82347" x="9205913" y="3402013"/>
          <p14:tracePt t="82363" x="9224963" y="3429000"/>
          <p14:tracePt t="82380" x="9242425" y="3446463"/>
          <p14:tracePt t="82397" x="9251950" y="3490913"/>
          <p14:tracePt t="82413" x="9269413" y="3527425"/>
          <p14:tracePt t="82430" x="9277350" y="3554413"/>
          <p14:tracePt t="82447" x="9286875" y="3598863"/>
          <p14:tracePt t="82463" x="9296400" y="3687763"/>
          <p14:tracePt t="82480" x="9296400" y="3741738"/>
          <p14:tracePt t="82497" x="9296400" y="3786188"/>
          <p14:tracePt t="82514" x="9296400" y="3840163"/>
          <p14:tracePt t="82530" x="9296400" y="3884613"/>
          <p14:tracePt t="82547" x="9296400" y="3946525"/>
          <p14:tracePt t="82564" x="9286875" y="4010025"/>
          <p14:tracePt t="82580" x="9259888" y="4081463"/>
          <p14:tracePt t="82597" x="9215438" y="4160838"/>
          <p14:tracePt t="82614" x="9161463" y="4251325"/>
          <p14:tracePt t="82617" x="9134475" y="4286250"/>
          <p14:tracePt t="82631" x="9082088" y="4384675"/>
          <p14:tracePt t="82647" x="8974138" y="4491038"/>
          <p14:tracePt t="82663" x="8912225" y="4554538"/>
          <p14:tracePt t="82680" x="8715375" y="4697413"/>
          <p14:tracePt t="82697" x="8599488" y="4768850"/>
          <p14:tracePt t="82714" x="8466138" y="4848225"/>
          <p14:tracePt t="82730" x="8340725" y="4911725"/>
          <p14:tracePt t="82747" x="8205788" y="4965700"/>
          <p14:tracePt t="82764" x="8081963" y="5027613"/>
          <p14:tracePt t="82780" x="7956550" y="5072063"/>
          <p14:tracePt t="82797" x="7831138" y="5108575"/>
          <p14:tracePt t="82814" x="7751763" y="5126038"/>
          <p14:tracePt t="82831" x="7661275" y="5143500"/>
          <p14:tracePt t="82847" x="7634288" y="5153025"/>
          <p14:tracePt t="82863" x="7581900" y="5153025"/>
          <p14:tracePt t="82880" x="7527925" y="5153025"/>
          <p14:tracePt t="82897" x="7466013" y="5153025"/>
          <p14:tracePt t="82914" x="7412038" y="5153025"/>
          <p14:tracePt t="82930" x="7367588" y="5143500"/>
          <p14:tracePt t="82947" x="7340600" y="5143500"/>
          <p14:tracePt t="82963" x="7323138" y="5143500"/>
          <p14:tracePt t="82980" x="7313613" y="5143500"/>
          <p14:tracePt t="82997" x="7296150" y="5143500"/>
          <p14:tracePt t="83014" x="7286625" y="5126038"/>
          <p14:tracePt t="83144" x="7296150" y="5116513"/>
          <p14:tracePt t="83152" x="7313613" y="5108575"/>
          <p14:tracePt t="83164" x="7340600" y="5108575"/>
          <p14:tracePt t="83180" x="7419975" y="5089525"/>
          <p14:tracePt t="83197" x="7518400" y="5072063"/>
          <p14:tracePt t="83213" x="7661275" y="5045075"/>
          <p14:tracePt t="83231" x="7823200" y="5010150"/>
          <p14:tracePt t="83247" x="7867650" y="5000625"/>
          <p14:tracePt t="83263" x="7956550" y="4991100"/>
          <p14:tracePt t="83280" x="8018463" y="4991100"/>
          <p14:tracePt t="83297" x="8099425" y="4991100"/>
          <p14:tracePt t="83314" x="8188325" y="4991100"/>
          <p14:tracePt t="83330" x="8251825" y="4991100"/>
          <p14:tracePt t="83347" x="8313738" y="4991100"/>
          <p14:tracePt t="83364" x="8348663" y="4991100"/>
          <p14:tracePt t="83380" x="8385175" y="4991100"/>
          <p14:tracePt t="83397" x="8429625" y="4991100"/>
          <p14:tracePt t="83414" x="8501063" y="4991100"/>
          <p14:tracePt t="83431" x="8589963" y="4991100"/>
          <p14:tracePt t="83447" x="8653463" y="4991100"/>
          <p14:tracePt t="83463" x="8705850" y="4991100"/>
          <p14:tracePt t="83480" x="8742363" y="4991100"/>
          <p14:tracePt t="83497" x="8777288" y="4991100"/>
          <p14:tracePt t="83513" x="8813800" y="4991100"/>
          <p14:tracePt t="83530" x="8867775" y="5000625"/>
          <p14:tracePt t="83547" x="8920163" y="5010150"/>
          <p14:tracePt t="83563" x="8974138" y="5018088"/>
          <p14:tracePt t="83580" x="9018588" y="5018088"/>
          <p14:tracePt t="83597" x="9072563" y="5018088"/>
          <p14:tracePt t="83613" x="9117013" y="5018088"/>
          <p14:tracePt t="83631" x="9180513" y="5018088"/>
          <p14:tracePt t="83647" x="9232900" y="5018088"/>
          <p14:tracePt t="83663" x="9304338" y="5018088"/>
          <p14:tracePt t="83680" x="9375775" y="5018088"/>
          <p14:tracePt t="83697" x="9439275" y="5018088"/>
          <p14:tracePt t="83714" x="9491663" y="5018088"/>
          <p14:tracePt t="83730" x="9545638" y="5018088"/>
          <p14:tracePt t="83747" x="9590088" y="5018088"/>
          <p14:tracePt t="83764" x="9644063" y="5018088"/>
          <p14:tracePt t="83780" x="9732963" y="5018088"/>
          <p14:tracePt t="83797" x="9804400" y="5018088"/>
          <p14:tracePt t="83814" x="9885363" y="5018088"/>
          <p14:tracePt t="83831" x="9983788" y="5018088"/>
          <p14:tracePt t="83847" x="10045700" y="5018088"/>
          <p14:tracePt t="83863" x="10109200" y="5018088"/>
          <p14:tracePt t="83880" x="10180638" y="5018088"/>
          <p14:tracePt t="83897" x="10233025" y="5018088"/>
          <p14:tracePt t="83914" x="10277475" y="5018088"/>
          <p14:tracePt t="83930" x="10304463" y="5018088"/>
          <p14:tracePt t="83947" x="10340975" y="5000625"/>
          <p14:tracePt t="83964" x="10375900" y="4973638"/>
          <p14:tracePt t="83980" x="10420350" y="4938713"/>
          <p14:tracePt t="83997" x="10474325" y="4894263"/>
          <p14:tracePt t="84014" x="10501313" y="4857750"/>
          <p14:tracePt t="84031" x="10528300" y="4813300"/>
          <p14:tracePt t="84047" x="10528300" y="4803775"/>
          <p14:tracePt t="84064" x="10528300" y="4776788"/>
          <p14:tracePt t="84080" x="10528300" y="4759325"/>
          <p14:tracePt t="84097" x="10528300" y="4724400"/>
          <p14:tracePt t="84114" x="10528300" y="4687888"/>
          <p14:tracePt t="84130" x="10528300" y="4670425"/>
          <p14:tracePt t="84147" x="10518775" y="4652963"/>
          <p14:tracePt t="84164" x="10510838" y="4633913"/>
          <p14:tracePt t="84201" x="10501313" y="4625975"/>
          <p14:tracePt t="84280" x="10491788" y="4616450"/>
          <p14:tracePt t="84360" x="10483850" y="4608513"/>
          <p14:tracePt t="85184" x="10456863" y="4589463"/>
          <p14:tracePt t="85192" x="10420350" y="4545013"/>
          <p14:tracePt t="85201" x="10394950" y="4518025"/>
          <p14:tracePt t="85215" x="10358438" y="4483100"/>
          <p14:tracePt t="85231" x="10348913" y="4465638"/>
          <p14:tracePt t="85247" x="10340975" y="4456113"/>
          <p14:tracePt t="85263" x="10313988" y="4429125"/>
          <p14:tracePt t="85304" x="10304463" y="4429125"/>
          <p14:tracePt t="85320" x="10296525" y="4429125"/>
          <p14:tracePt t="85392" x="10287000" y="4429125"/>
          <p14:tracePt t="85401" x="10277475" y="4429125"/>
          <p14:tracePt t="85408" x="10260013" y="4419600"/>
          <p14:tracePt t="85417" x="10215563" y="4411663"/>
          <p14:tracePt t="85431" x="10072688" y="4375150"/>
          <p14:tracePt t="85447" x="9974263" y="4348163"/>
          <p14:tracePt t="85463" x="9634538" y="4232275"/>
          <p14:tracePt t="85480" x="9348788" y="4116388"/>
          <p14:tracePt t="85497" x="8966200" y="3965575"/>
          <p14:tracePt t="85513" x="8609013" y="3822700"/>
          <p14:tracePt t="85530" x="8224838" y="3660775"/>
          <p14:tracePt t="85547" x="7769225" y="3490913"/>
          <p14:tracePt t="85564" x="7348538" y="3330575"/>
          <p14:tracePt t="85580" x="6938963" y="3152775"/>
          <p14:tracePt t="85597" x="6626225" y="3027363"/>
          <p14:tracePt t="85614" x="6348413" y="2919413"/>
          <p14:tracePt t="85631" x="6242050" y="2874963"/>
          <p14:tracePt t="85647" x="6215063" y="2874963"/>
          <p14:tracePt t="85650" x="6205538" y="2874963"/>
          <p14:tracePt t="85664" x="6197600" y="2874963"/>
          <p14:tracePt t="85696" x="6197600" y="2867025"/>
          <p14:tracePt t="85720" x="6188075" y="2867025"/>
          <p14:tracePt t="85727" x="6180138" y="2857500"/>
          <p14:tracePt t="85735" x="6153150" y="2847975"/>
          <p14:tracePt t="85746" x="6108700" y="2830513"/>
          <p14:tracePt t="85763" x="6027738" y="2803525"/>
          <p14:tracePt t="85780" x="5956300" y="2768600"/>
          <p14:tracePt t="85796" x="5875338" y="2751138"/>
          <p14:tracePt t="85813" x="5813425" y="2714625"/>
          <p14:tracePt t="85830" x="5741988" y="2697163"/>
          <p14:tracePt t="85846" x="5680075" y="2679700"/>
          <p14:tracePt t="85863" x="5643563" y="2670175"/>
          <p14:tracePt t="85880" x="5599113" y="2660650"/>
          <p14:tracePt t="85897" x="5562600" y="2652713"/>
          <p14:tracePt t="85914" x="5527675" y="2652713"/>
          <p14:tracePt t="85930" x="5491163" y="2652713"/>
          <p14:tracePt t="85947" x="5438775" y="2652713"/>
          <p14:tracePt t="85964" x="5375275" y="2652713"/>
          <p14:tracePt t="85980" x="5313363" y="2652713"/>
          <p14:tracePt t="85997" x="5251450" y="2652713"/>
          <p14:tracePt t="86014" x="5187950" y="2652713"/>
          <p14:tracePt t="86031" x="5133975" y="2652713"/>
          <p14:tracePt t="86047" x="5116513" y="2652713"/>
          <p14:tracePt t="86063" x="5081588" y="2652713"/>
          <p14:tracePt t="86080" x="5045075" y="2652713"/>
          <p14:tracePt t="86097" x="4973638" y="2660650"/>
          <p14:tracePt t="86114" x="4902200" y="2679700"/>
          <p14:tracePt t="86130" x="4875213" y="2687638"/>
          <p14:tracePt t="86147" x="4840288" y="2697163"/>
          <p14:tracePt t="86163" x="4813300" y="2705100"/>
          <p14:tracePt t="86232" x="4803775" y="2705100"/>
          <p14:tracePt t="86240" x="4795838" y="2705100"/>
          <p14:tracePt t="86249" x="4776788" y="2714625"/>
          <p14:tracePt t="86280" x="4768850" y="2714625"/>
          <p14:tracePt t="86288" x="4759325" y="2714625"/>
          <p14:tracePt t="86297" x="4741863" y="2714625"/>
          <p14:tracePt t="86314" x="4732338" y="2724150"/>
          <p14:tracePt t="86330" x="4714875" y="2724150"/>
          <p14:tracePt t="86347" x="4687888" y="2741613"/>
          <p14:tracePt t="86363" x="4670425" y="2741613"/>
          <p14:tracePt t="86380" x="4652963" y="2759075"/>
          <p14:tracePt t="86397" x="4643438" y="2759075"/>
          <p14:tracePt t="86430" x="4616450" y="2768600"/>
          <p14:tracePt t="87191" x="4616450" y="2776538"/>
          <p14:tracePt t="87201" x="4625975" y="2795588"/>
          <p14:tracePt t="87207" x="4625975" y="2813050"/>
          <p14:tracePt t="87217" x="4633913" y="2822575"/>
          <p14:tracePt t="87272" x="4633913" y="2830513"/>
          <p14:tracePt t="87296" x="4643438" y="2830513"/>
          <p14:tracePt t="87312" x="4643438" y="2840038"/>
          <p14:tracePt t="87320" x="4652963" y="2847975"/>
          <p14:tracePt t="87488" x="4652963" y="2857500"/>
          <p14:tracePt t="87504" x="4652963" y="2874963"/>
          <p14:tracePt t="87511" x="4660900" y="2874963"/>
          <p14:tracePt t="87535" x="4660900" y="2884488"/>
          <p14:tracePt t="87543" x="4660900" y="2894013"/>
          <p14:tracePt t="87560" x="4660900" y="2911475"/>
          <p14:tracePt t="87575" x="4660900" y="2928938"/>
          <p14:tracePt t="87624" x="4660900" y="2938463"/>
          <p14:tracePt t="87640" x="4670425" y="2955925"/>
          <p14:tracePt t="87649" x="4679950" y="2965450"/>
          <p14:tracePt t="87655" x="4679950" y="2973388"/>
          <p14:tracePt t="87664" x="4679950" y="2982913"/>
          <p14:tracePt t="87680" x="4679950" y="3009900"/>
          <p14:tracePt t="87697" x="4679950" y="3027363"/>
          <p14:tracePt t="87713" x="4679950" y="3036888"/>
          <p14:tracePt t="87730" x="4679950" y="3044825"/>
          <p14:tracePt t="87747" x="4679950" y="3054350"/>
          <p14:tracePt t="87764" x="4679950" y="3062288"/>
          <p14:tracePt t="87780" x="4679950" y="3071813"/>
          <p14:tracePt t="87840" x="4679950" y="3081338"/>
          <p14:tracePt t="88039" x="4687888" y="3081338"/>
          <p14:tracePt t="88047" x="4697413" y="3062288"/>
          <p14:tracePt t="88055" x="4705350" y="3036888"/>
          <p14:tracePt t="88064" x="4714875" y="3009900"/>
          <p14:tracePt t="88080" x="4724400" y="2982913"/>
          <p14:tracePt t="88097" x="4724400" y="2955925"/>
          <p14:tracePt t="88114" x="4732338" y="2928938"/>
          <p14:tracePt t="88130" x="4732338" y="2919413"/>
          <p14:tracePt t="88147" x="4732338" y="2894013"/>
          <p14:tracePt t="88163" x="4732338" y="2874963"/>
          <p14:tracePt t="88180" x="4732338" y="2857500"/>
          <p14:tracePt t="88197" x="4732338" y="2840038"/>
          <p14:tracePt t="88214" x="4732338" y="2830513"/>
          <p14:tracePt t="88230" x="4732338" y="2822575"/>
          <p14:tracePt t="88247" x="4732338" y="2813050"/>
          <p14:tracePt t="88311" x="4732338" y="2803525"/>
          <p14:tracePt t="88335" x="4732338" y="2795588"/>
          <p14:tracePt t="88359" x="4732338" y="2786063"/>
          <p14:tracePt t="88383" x="4732338" y="2776538"/>
          <p14:tracePt t="88400" x="4732338" y="2759075"/>
          <p14:tracePt t="88416" x="4732338" y="2741613"/>
          <p14:tracePt t="88424" x="4732338" y="2724150"/>
          <p14:tracePt t="88432" x="4741863" y="2714625"/>
          <p14:tracePt t="88447" x="4751388" y="2697163"/>
          <p14:tracePt t="88463" x="4759325" y="2679700"/>
          <p14:tracePt t="88480" x="4776788" y="2660650"/>
          <p14:tracePt t="88497" x="4795838" y="2643188"/>
          <p14:tracePt t="88513" x="4803775" y="2643188"/>
          <p14:tracePt t="88575" x="4813300" y="2643188"/>
          <p14:tracePt t="88936" x="4830763" y="2643188"/>
          <p14:tracePt t="88944" x="4848225" y="2679700"/>
          <p14:tracePt t="88951" x="4875213" y="2732088"/>
          <p14:tracePt t="88964" x="4875213" y="2759075"/>
          <p14:tracePt t="88980" x="4884738" y="2786063"/>
          <p14:tracePt t="88997" x="4894263" y="2813050"/>
          <p14:tracePt t="89014" x="4894263" y="2822575"/>
          <p14:tracePt t="89030" x="4894263" y="2840038"/>
          <p14:tracePt t="89047" x="4902200" y="2847975"/>
          <p14:tracePt t="89103" x="4902200" y="2857500"/>
          <p14:tracePt t="89127" x="4902200" y="2867025"/>
          <p14:tracePt t="89143" x="4902200" y="2874963"/>
          <p14:tracePt t="89159" x="4902200" y="2884488"/>
          <p14:tracePt t="89176" x="4902200" y="2894013"/>
          <p14:tracePt t="89199" x="4902200" y="2901950"/>
          <p14:tracePt t="89207" x="4902200" y="2911475"/>
          <p14:tracePt t="89255" x="4902200" y="2919413"/>
          <p14:tracePt t="89263" x="4902200" y="2928938"/>
          <p14:tracePt t="89271" x="4894263" y="2938463"/>
          <p14:tracePt t="89287" x="4894263" y="2946400"/>
          <p14:tracePt t="89296" x="4884738" y="2955925"/>
          <p14:tracePt t="89313" x="4875213" y="2965450"/>
          <p14:tracePt t="89351" x="4867275" y="2973388"/>
          <p14:tracePt t="89536" x="4857750" y="2973388"/>
          <p14:tracePt t="89543" x="4848225" y="2973388"/>
          <p14:tracePt t="89560" x="4840288" y="2973388"/>
          <p14:tracePt t="89575" x="4830763" y="2973388"/>
          <p14:tracePt t="89592" x="4822825" y="2973388"/>
          <p14:tracePt t="89600" x="4813300" y="2982913"/>
          <p14:tracePt t="89616" x="4803775" y="2982913"/>
          <p14:tracePt t="89630" x="4786313" y="2982913"/>
          <p14:tracePt t="89647" x="4768850" y="2982913"/>
          <p14:tracePt t="89664" x="4759325" y="2982913"/>
          <p14:tracePt t="89680" x="4751388" y="2982913"/>
          <p14:tracePt t="89727" x="4741863" y="2982913"/>
          <p14:tracePt t="89752" x="4732338" y="2982913"/>
          <p14:tracePt t="89760" x="4724400" y="2982913"/>
          <p14:tracePt t="89791" x="4714875" y="2982913"/>
          <p14:tracePt t="89807" x="4705350" y="2982913"/>
          <p14:tracePt t="89839" x="4697413" y="2982913"/>
          <p14:tracePt t="89847" x="4697413" y="2973388"/>
          <p14:tracePt t="89863" x="4687888" y="2965450"/>
          <p14:tracePt t="89879" x="4687888" y="2955925"/>
          <p14:tracePt t="89888" x="4687888" y="2946400"/>
          <p14:tracePt t="89897" x="4687888" y="2938463"/>
          <p14:tracePt t="89914" x="4679950" y="2928938"/>
          <p14:tracePt t="89930" x="4679950" y="2911475"/>
          <p14:tracePt t="89947" x="4679950" y="2901950"/>
          <p14:tracePt t="89980" x="4679950" y="2894013"/>
          <p14:tracePt t="90064" x="4687888" y="2894013"/>
          <p14:tracePt t="90079" x="4697413" y="2894013"/>
          <p14:tracePt t="90095" x="4714875" y="2894013"/>
          <p14:tracePt t="90111" x="4724400" y="2894013"/>
          <p14:tracePt t="90119" x="4724400" y="2911475"/>
          <p14:tracePt t="90130" x="4732338" y="2919413"/>
          <p14:tracePt t="90147" x="4741863" y="2946400"/>
          <p14:tracePt t="90163" x="4751388" y="2955925"/>
          <p14:tracePt t="90180" x="4751388" y="2965450"/>
          <p14:tracePt t="90183" x="4751388" y="2973388"/>
          <p14:tracePt t="90196" x="4751388" y="2982913"/>
          <p14:tracePt t="90213" x="4751388" y="2990850"/>
          <p14:tracePt t="90230" x="4741863" y="3027363"/>
          <p14:tracePt t="90246" x="4741863" y="3036888"/>
          <p14:tracePt t="90264" x="4732338" y="3054350"/>
          <p14:tracePt t="90280" x="4724400" y="3062288"/>
          <p14:tracePt t="90297" x="4714875" y="3071813"/>
          <p14:tracePt t="90314" x="4697413" y="3081338"/>
          <p14:tracePt t="90407" x="4687888" y="3081338"/>
          <p14:tracePt t="90423" x="4687888" y="3071813"/>
          <p14:tracePt t="90432" x="4687888" y="3044825"/>
          <p14:tracePt t="90438" x="4687888" y="3027363"/>
          <p14:tracePt t="90447" x="4687888" y="3009900"/>
          <p14:tracePt t="90463" x="4687888" y="2982913"/>
          <p14:tracePt t="90480" x="4687888" y="2938463"/>
          <p14:tracePt t="90513" x="4687888" y="2928938"/>
          <p14:tracePt t="90599" x="4687888" y="2938463"/>
          <p14:tracePt t="90607" x="4687888" y="2955925"/>
          <p14:tracePt t="90616" x="4687888" y="2973388"/>
          <p14:tracePt t="90630" x="4687888" y="3009900"/>
          <p14:tracePt t="90646" x="4687888" y="3044825"/>
          <p14:tracePt t="90663" x="4687888" y="3089275"/>
          <p14:tracePt t="90680" x="4687888" y="3125788"/>
          <p14:tracePt t="90697" x="4687888" y="3143250"/>
          <p14:tracePt t="90713" x="4687888" y="3152775"/>
          <p14:tracePt t="90822" x="4697413" y="3133725"/>
          <p14:tracePt t="90831" x="4697413" y="3116263"/>
          <p14:tracePt t="90838" x="4697413" y="3108325"/>
          <p14:tracePt t="90846" x="4705350" y="3081338"/>
          <p14:tracePt t="90863" x="4705350" y="3044825"/>
          <p14:tracePt t="90880" x="4705350" y="3000375"/>
          <p14:tracePt t="90897" x="4705350" y="2965450"/>
          <p14:tracePt t="90913" x="4705350" y="2955925"/>
          <p14:tracePt t="90930" x="4705350" y="2946400"/>
          <p14:tracePt t="91039" x="4705350" y="2955925"/>
          <p14:tracePt t="91047" x="4697413" y="2965450"/>
          <p14:tracePt t="91055" x="4697413" y="2982913"/>
          <p14:tracePt t="91063" x="4687888" y="3009900"/>
          <p14:tracePt t="91080" x="4687888" y="3054350"/>
          <p14:tracePt t="91097" x="4679950" y="3089275"/>
          <p14:tracePt t="91114" x="4670425" y="3133725"/>
          <p14:tracePt t="91130" x="4670425" y="3152775"/>
          <p14:tracePt t="91147" x="4670425" y="3160713"/>
          <p14:tracePt t="91180" x="4670425" y="3170238"/>
          <p14:tracePt t="91287" x="4660900" y="3160713"/>
          <p14:tracePt t="91294" x="4660900" y="3143250"/>
          <p14:tracePt t="91302" x="4660900" y="3116263"/>
          <p14:tracePt t="91313" x="4660900" y="3098800"/>
          <p14:tracePt t="91330" x="4660900" y="3054350"/>
          <p14:tracePt t="91346" x="4670425" y="3027363"/>
          <p14:tracePt t="91363" x="4670425" y="3017838"/>
          <p14:tracePt t="91380" x="4670425" y="3000375"/>
          <p14:tracePt t="91396" x="4670425" y="2990850"/>
          <p14:tracePt t="91495" x="4670425" y="3017838"/>
          <p14:tracePt t="91502" x="4670425" y="3044825"/>
          <p14:tracePt t="91513" x="4670425" y="3071813"/>
          <p14:tracePt t="91530" x="4670425" y="3125788"/>
          <p14:tracePt t="91547" x="4670425" y="3170238"/>
          <p14:tracePt t="91564" x="4670425" y="3187700"/>
          <p14:tracePt t="91580" x="4670425" y="3197225"/>
          <p14:tracePt t="91597" x="4670425" y="3205163"/>
          <p14:tracePt t="91696" x="4670425" y="3187700"/>
          <p14:tracePt t="91703" x="4670425" y="3152775"/>
          <p14:tracePt t="91714" x="4670425" y="3125788"/>
          <p14:tracePt t="91730" x="4670425" y="3062288"/>
          <p14:tracePt t="91747" x="4670425" y="3017838"/>
          <p14:tracePt t="91763" x="4670425" y="2990850"/>
          <p14:tracePt t="91780" x="4670425" y="2982913"/>
          <p14:tracePt t="91847" x="4670425" y="3009900"/>
          <p14:tracePt t="91855" x="4660900" y="3044825"/>
          <p14:tracePt t="91863" x="4660900" y="3071813"/>
          <p14:tracePt t="91880" x="4660900" y="3143250"/>
          <p14:tracePt t="91897" x="4660900" y="3197225"/>
          <p14:tracePt t="91913" x="4660900" y="3241675"/>
          <p14:tracePt t="91930" x="4660900" y="3276600"/>
          <p14:tracePt t="92055" x="4660900" y="3268663"/>
          <p14:tracePt t="92063" x="4660900" y="3251200"/>
          <p14:tracePt t="92071" x="4660900" y="3232150"/>
          <p14:tracePt t="92080" x="4660900" y="3205163"/>
          <p14:tracePt t="92097" x="4660900" y="3160713"/>
          <p14:tracePt t="92114" x="4670425" y="3133725"/>
          <p14:tracePt t="92130" x="4670425" y="3125788"/>
          <p14:tracePt t="92164" x="4670425" y="3116263"/>
          <p14:tracePt t="92271" x="4679950" y="3125788"/>
          <p14:tracePt t="92279" x="4679950" y="3133725"/>
          <p14:tracePt t="92286" x="4679950" y="3143250"/>
          <p14:tracePt t="92297" x="4679950" y="3152775"/>
          <p14:tracePt t="92313" x="4679950" y="3160713"/>
          <p14:tracePt t="92343" x="4687888" y="3160713"/>
          <p14:tracePt t="92367" x="4687888" y="3170238"/>
          <p14:tracePt t="92438" x="4687888" y="3143250"/>
          <p14:tracePt t="92446" x="4697413" y="3108325"/>
          <p14:tracePt t="92454" x="4705350" y="3098800"/>
          <p14:tracePt t="92463" x="4705350" y="3089275"/>
          <p14:tracePt t="92480" x="4714875" y="3044825"/>
          <p14:tracePt t="92496" x="4714875" y="3036888"/>
          <p14:tracePt t="92514" x="4724400" y="3009900"/>
          <p14:tracePt t="92530" x="4724400" y="3000375"/>
          <p14:tracePt t="92563" x="4732338" y="2990850"/>
          <p14:tracePt t="92580" x="4741863" y="2990850"/>
          <p14:tracePt t="92647" x="4751388" y="2990850"/>
          <p14:tracePt t="92655" x="4759325" y="2990850"/>
          <p14:tracePt t="92663" x="4768850" y="3000375"/>
          <p14:tracePt t="92680" x="4786313" y="3017838"/>
          <p14:tracePt t="92697" x="4795838" y="3036888"/>
          <p14:tracePt t="92714" x="4803775" y="3054350"/>
          <p14:tracePt t="92730" x="4803775" y="3062288"/>
          <p14:tracePt t="92734" x="4803775" y="3071813"/>
          <p14:tracePt t="92747" x="4803775" y="3081338"/>
          <p14:tracePt t="92764" x="4803775" y="3089275"/>
          <p14:tracePt t="92791" x="4803775" y="3098800"/>
          <p14:tracePt t="92815" x="4803775" y="3108325"/>
          <p14:tracePt t="92832" x="4795838" y="3108325"/>
          <p14:tracePt t="92846" x="4786313" y="3108325"/>
          <p14:tracePt t="92862" x="4776788" y="3108325"/>
          <p14:tracePt t="92870" x="4768850" y="3108325"/>
          <p14:tracePt t="92886" x="4759325" y="3108325"/>
          <p14:tracePt t="92910" x="4751388" y="3108325"/>
          <p14:tracePt t="92926" x="4741863" y="3108325"/>
          <p14:tracePt t="92934" x="4732338" y="3108325"/>
          <p14:tracePt t="92950" x="4732338" y="3098800"/>
          <p14:tracePt t="92974" x="4732338" y="3089275"/>
          <p14:tracePt t="92990" x="4732338" y="3081338"/>
          <p14:tracePt t="92998" x="4732338" y="3071813"/>
          <p14:tracePt t="93013" x="4732338" y="3062288"/>
          <p14:tracePt t="93030" x="4732338" y="3036888"/>
          <p14:tracePt t="93046" x="4732338" y="3027363"/>
          <p14:tracePt t="93063" x="4732338" y="3009900"/>
          <p14:tracePt t="93080" x="4741863" y="3000375"/>
          <p14:tracePt t="93097" x="4751388" y="2982913"/>
          <p14:tracePt t="93113" x="4768850" y="2973388"/>
          <p14:tracePt t="93147" x="4776788" y="2965450"/>
          <p14:tracePt t="93215" x="4786313" y="2965450"/>
          <p14:tracePt t="93271" x="4795838" y="2965450"/>
          <p14:tracePt t="93303" x="4803775" y="2965450"/>
          <p14:tracePt t="93311" x="4813300" y="2965450"/>
          <p14:tracePt t="93327" x="4822825" y="2973388"/>
          <p14:tracePt t="93343" x="4822825" y="2982913"/>
          <p14:tracePt t="93671" x="4830763" y="2990850"/>
          <p14:tracePt t="93695" x="4830763" y="3000375"/>
          <p14:tracePt t="93711" x="4830763" y="3009900"/>
          <p14:tracePt t="93718" x="4830763" y="3017838"/>
          <p14:tracePt t="93735" x="4830763" y="3027363"/>
          <p14:tracePt t="93767" x="4830763" y="3036888"/>
          <p14:tracePt t="93847" x="4830763" y="3044825"/>
          <p14:tracePt t="93854" x="4830763" y="3054350"/>
          <p14:tracePt t="93902" x="4830763" y="3062288"/>
          <p14:tracePt t="93998" x="4822825" y="3071813"/>
          <p14:tracePt t="94078" x="4803775" y="3081338"/>
          <p14:tracePt t="94094" x="4803775" y="3089275"/>
          <p14:tracePt t="94102" x="4795838" y="3098800"/>
          <p14:tracePt t="94114" x="4786313" y="3108325"/>
          <p14:tracePt t="94130" x="4776788" y="3125788"/>
          <p14:tracePt t="94147" x="4768850" y="3125788"/>
          <p14:tracePt t="94164" x="4759325" y="3133725"/>
          <p14:tracePt t="94197" x="4751388" y="3152775"/>
          <p14:tracePt t="94213" x="4751388" y="3160713"/>
          <p14:tracePt t="94230" x="4741863" y="3170238"/>
          <p14:tracePt t="94247" x="4724400" y="3179763"/>
          <p14:tracePt t="94264" x="4714875" y="3187700"/>
          <p14:tracePt t="94302" x="4705350" y="3187700"/>
          <p14:tracePt t="94399" x="4697413" y="3197225"/>
          <p14:tracePt t="94455" x="4687888" y="3197225"/>
          <p14:tracePt t="94550" x="4679950" y="3197225"/>
          <p14:tracePt t="94567" x="4670425" y="3197225"/>
          <p14:tracePt t="94590" x="4670425" y="3187700"/>
          <p14:tracePt t="94599" x="4670425" y="3179763"/>
          <p14:tracePt t="94606" x="4670425" y="3170238"/>
          <p14:tracePt t="94615" x="4670425" y="3160713"/>
          <p14:tracePt t="94630" x="4670425" y="3152775"/>
          <p14:tracePt t="94646" x="4670425" y="3143250"/>
          <p14:tracePt t="94663" x="4670425" y="3133725"/>
          <p14:tracePt t="94742" x="4679950" y="3133725"/>
          <p14:tracePt t="94759" x="4697413" y="3133725"/>
          <p14:tracePt t="94767" x="4705350" y="3133725"/>
          <p14:tracePt t="94774" x="4714875" y="3133725"/>
          <p14:tracePt t="94790" x="4732338" y="3133725"/>
          <p14:tracePt t="94799" x="4741863" y="3133725"/>
          <p14:tracePt t="94813" x="4751388" y="3143250"/>
          <p14:tracePt t="94935" x="4759325" y="3152775"/>
          <p14:tracePt t="94942" x="4759325" y="3160713"/>
          <p14:tracePt t="94951" x="4759325" y="3170238"/>
          <p14:tracePt t="94964" x="4751388" y="3187700"/>
          <p14:tracePt t="94981" x="4714875" y="3214688"/>
          <p14:tracePt t="94998" x="4697413" y="3224213"/>
          <p14:tracePt t="95014" x="4687888" y="3232150"/>
          <p14:tracePt t="95030" x="4670425" y="3241675"/>
          <p14:tracePt t="95047" x="4652963" y="3251200"/>
          <p14:tracePt t="95063" x="4633913" y="3251200"/>
          <p14:tracePt t="95080" x="4616450" y="3251200"/>
          <p14:tracePt t="95097" x="4598988" y="3251200"/>
          <p14:tracePt t="95114" x="4589463" y="3232150"/>
          <p14:tracePt t="95130" x="4572000" y="3224213"/>
          <p14:tracePt t="95147" x="4572000" y="3214688"/>
          <p14:tracePt t="95164" x="4572000" y="3197225"/>
          <p14:tracePt t="95181" x="4572000" y="3160713"/>
          <p14:tracePt t="95197" x="4572000" y="3143250"/>
          <p14:tracePt t="95213" x="4581525" y="3133725"/>
          <p14:tracePt t="95230" x="4598988" y="3125788"/>
          <p14:tracePt t="95263" x="4608513" y="3125788"/>
          <p14:tracePt t="95280" x="4616450" y="3125788"/>
          <p14:tracePt t="95297" x="4633913" y="3125788"/>
          <p14:tracePt t="95314" x="4643438" y="3125788"/>
          <p14:tracePt t="95330" x="4660900" y="3125788"/>
          <p14:tracePt t="95347" x="4660900" y="3133725"/>
          <p14:tracePt t="95364" x="4670425" y="3143250"/>
          <p14:tracePt t="95381" x="4679950" y="3152775"/>
          <p14:tracePt t="95397" x="4679950" y="3179763"/>
          <p14:tracePt t="95414" x="4687888" y="3187700"/>
          <p14:tracePt t="95430" x="4687888" y="3205163"/>
          <p14:tracePt t="95447" x="4687888" y="3214688"/>
          <p14:tracePt t="95464" x="4687888" y="3224213"/>
          <p14:tracePt t="95480" x="4687888" y="3241675"/>
          <p14:tracePt t="95497" x="4679950" y="3251200"/>
          <p14:tracePt t="95551" x="4670425" y="3251200"/>
          <p14:tracePt t="95575" x="4660900" y="3251200"/>
          <p14:tracePt t="95623" x="4652963" y="3251200"/>
          <p14:tracePt t="95631" x="4643438" y="3251200"/>
          <p14:tracePt t="95638" x="4643438" y="3241675"/>
          <p14:tracePt t="95654" x="4643438" y="3232150"/>
          <p14:tracePt t="95663" x="4643438" y="3224213"/>
          <p14:tracePt t="95680" x="4643438" y="3205163"/>
          <p14:tracePt t="95697" x="4643438" y="3187700"/>
          <p14:tracePt t="95713" x="4652963" y="3179763"/>
          <p14:tracePt t="95747" x="4660900" y="3179763"/>
          <p14:tracePt t="95790" x="4670425" y="3179763"/>
          <p14:tracePt t="95806" x="4679950" y="3179763"/>
          <p14:tracePt t="95815" x="4687888" y="3187700"/>
          <p14:tracePt t="95823" x="4687888" y="3197225"/>
          <p14:tracePt t="95831" x="4687888" y="3205163"/>
          <p14:tracePt t="95847" x="4687888" y="3224213"/>
          <p14:tracePt t="95864" x="4687888" y="3241675"/>
          <p14:tracePt t="95880" x="4687888" y="3251200"/>
          <p14:tracePt t="95914" x="4687888" y="3259138"/>
          <p14:tracePt t="95935" x="4679950" y="3259138"/>
          <p14:tracePt t="95947" x="4670425" y="3268663"/>
          <p14:tracePt t="95964" x="4660900" y="3268663"/>
          <p14:tracePt t="95981" x="4633913" y="3268663"/>
          <p14:tracePt t="95997" x="4608513" y="3268663"/>
          <p14:tracePt t="96014" x="4598988" y="3251200"/>
          <p14:tracePt t="96030" x="4581525" y="3241675"/>
          <p14:tracePt t="96047" x="4572000" y="3224213"/>
          <p14:tracePt t="96064" x="4554538" y="3187700"/>
          <p14:tracePt t="96080" x="4545013" y="3160713"/>
          <p14:tracePt t="96097" x="4537075" y="3143250"/>
          <p14:tracePt t="96114" x="4537075" y="3125788"/>
          <p14:tracePt t="96130" x="4537075" y="3098800"/>
          <p14:tracePt t="96147" x="4537075" y="3081338"/>
          <p14:tracePt t="96164" x="4537075" y="3044825"/>
          <p14:tracePt t="96180" x="4562475" y="3009900"/>
          <p14:tracePt t="96197" x="4598988" y="2965450"/>
          <p14:tracePt t="96213" x="4608513" y="2946400"/>
          <p14:tracePt t="96230" x="4633913" y="2919413"/>
          <p14:tracePt t="96247" x="4643438" y="2911475"/>
          <p14:tracePt t="96264" x="4660900" y="2911475"/>
          <p14:tracePt t="96280" x="4687888" y="2901950"/>
          <p14:tracePt t="96297" x="4697413" y="2901950"/>
          <p14:tracePt t="96314" x="4714875" y="2901950"/>
          <p14:tracePt t="96347" x="4724400" y="2911475"/>
          <p14:tracePt t="96364" x="4732338" y="2911475"/>
          <p14:tracePt t="96381" x="4741863" y="2919413"/>
          <p14:tracePt t="96397" x="4751388" y="2938463"/>
          <p14:tracePt t="96413" x="4768850" y="2946400"/>
          <p14:tracePt t="96430" x="4776788" y="2965450"/>
          <p14:tracePt t="96447" x="4786313" y="2990850"/>
          <p14:tracePt t="96464" x="4786313" y="3009900"/>
          <p14:tracePt t="96480" x="4795838" y="3044825"/>
          <p14:tracePt t="96497" x="4795838" y="3054350"/>
          <p14:tracePt t="96530" x="4795838" y="3062288"/>
          <p14:tracePt t="96547" x="4795838" y="3071813"/>
          <p14:tracePt t="96564" x="4795838" y="3081338"/>
          <p14:tracePt t="96580" x="4786313" y="3089275"/>
          <p14:tracePt t="96597" x="4768850" y="3089275"/>
          <p14:tracePt t="96613" x="4759325" y="3089275"/>
          <p14:tracePt t="96630" x="4741863" y="3089275"/>
          <p14:tracePt t="96647" x="4732338" y="3089275"/>
          <p14:tracePt t="96663" x="4724400" y="3089275"/>
          <p14:tracePt t="96680" x="4705350" y="3089275"/>
          <p14:tracePt t="96697" x="4687888" y="3089275"/>
          <p14:tracePt t="96714" x="4660900" y="3071813"/>
          <p14:tracePt t="96730" x="4625975" y="3054350"/>
          <p14:tracePt t="96747" x="4608513" y="3036888"/>
          <p14:tracePt t="96764" x="4608513" y="3027363"/>
          <p14:tracePt t="96780" x="4608513" y="3017838"/>
          <p14:tracePt t="96797" x="4608513" y="3000375"/>
          <p14:tracePt t="96813" x="4608513" y="2982913"/>
          <p14:tracePt t="96830" x="4608513" y="2955925"/>
          <p14:tracePt t="96846" x="4625975" y="2946400"/>
          <p14:tracePt t="96863" x="4633913" y="2928938"/>
          <p14:tracePt t="96880" x="4643438" y="2911475"/>
          <p14:tracePt t="96926" x="4660900" y="2901950"/>
          <p14:tracePt t="96950" x="4670425" y="2901950"/>
          <p14:tracePt t="96967" x="4679950" y="2901950"/>
          <p14:tracePt t="96974" x="4687888" y="2901950"/>
          <p14:tracePt t="96990" x="4697413" y="2901950"/>
          <p14:tracePt t="97022" x="4705350" y="2901950"/>
          <p14:tracePt t="97030" x="4714875" y="2911475"/>
          <p14:tracePt t="97038" x="4724400" y="2911475"/>
          <p14:tracePt t="97046" x="4724400" y="2919413"/>
          <p14:tracePt t="97063" x="4732338" y="2928938"/>
          <p14:tracePt t="97080" x="4741863" y="2946400"/>
          <p14:tracePt t="97097" x="4741863" y="2955925"/>
          <p14:tracePt t="97113" x="4751388" y="2973388"/>
          <p14:tracePt t="97130" x="4751388" y="3000375"/>
          <p14:tracePt t="97147" x="4751388" y="3017838"/>
          <p14:tracePt t="97164" x="4751388" y="3044825"/>
          <p14:tracePt t="97180" x="4751388" y="3054350"/>
          <p14:tracePt t="97197" x="4741863" y="3062288"/>
          <p14:tracePt t="97213" x="4732338" y="3062288"/>
          <p14:tracePt t="97230" x="4724400" y="3062288"/>
          <p14:tracePt t="97246" x="4714875" y="3062288"/>
          <p14:tracePt t="97264" x="4687888" y="3062288"/>
          <p14:tracePt t="97280" x="4652963" y="3062288"/>
          <p14:tracePt t="97297" x="4633913" y="3062288"/>
          <p14:tracePt t="97330" x="4616450" y="3054350"/>
          <p14:tracePt t="97347" x="4616450" y="3044825"/>
          <p14:tracePt t="97364" x="4616450" y="3036888"/>
          <p14:tracePt t="97380" x="4616450" y="3017838"/>
          <p14:tracePt t="97397" x="4625975" y="2990850"/>
          <p14:tracePt t="97414" x="4625975" y="2982913"/>
          <p14:tracePt t="97430" x="4633913" y="2973388"/>
          <p14:tracePt t="97447" x="4643438" y="2965450"/>
          <p14:tracePt t="97464" x="4652963" y="2965450"/>
          <p14:tracePt t="97511" x="4660900" y="2965450"/>
          <p14:tracePt t="97527" x="4670425" y="2965450"/>
          <p14:tracePt t="97551" x="4679950" y="2965450"/>
          <p14:tracePt t="97567" x="4687888" y="2965450"/>
          <p14:tracePt t="98574" x="4687888" y="2955925"/>
          <p14:tracePt t="98583" x="4687888" y="2946400"/>
          <p14:tracePt t="98606" x="4687888" y="2938463"/>
          <p14:tracePt t="98623" x="4687888" y="2928938"/>
          <p14:tracePt t="98646" x="4687888" y="2919413"/>
          <p14:tracePt t="98670" x="4687888" y="2911475"/>
          <p14:tracePt t="100958" x="4697413" y="2911475"/>
          <p14:tracePt t="100967" x="4697413" y="2919413"/>
          <p14:tracePt t="101094" x="4705350" y="2928938"/>
          <p14:tracePt t="101102" x="4714875" y="2946400"/>
          <p14:tracePt t="101114" x="4714875" y="2955925"/>
          <p14:tracePt t="101190" x="4724400" y="2965450"/>
          <p14:tracePt t="101758" x="4732338" y="2982913"/>
          <p14:tracePt t="101766" x="4759325" y="3000375"/>
          <p14:tracePt t="101773" x="4786313" y="3017838"/>
          <p14:tracePt t="101782" x="4803775" y="3036888"/>
          <p14:tracePt t="101797" x="4875213" y="3062288"/>
          <p14:tracePt t="101813" x="4983163" y="3116263"/>
          <p14:tracePt t="101830" x="5081588" y="3160713"/>
          <p14:tracePt t="101847" x="5187950" y="3205163"/>
          <p14:tracePt t="101863" x="5303838" y="3268663"/>
          <p14:tracePt t="101880" x="5456238" y="3367088"/>
          <p14:tracePt t="101897" x="5661025" y="3482975"/>
          <p14:tracePt t="101914" x="5894388" y="3633788"/>
          <p14:tracePt t="101930" x="6081713" y="3768725"/>
          <p14:tracePt t="101947" x="6303963" y="3938588"/>
          <p14:tracePt t="101964" x="6653213" y="4224338"/>
          <p14:tracePt t="101981" x="6965950" y="4562475"/>
          <p14:tracePt t="101997" x="7134225" y="4751388"/>
          <p14:tracePt t="102013" x="7572375" y="5340350"/>
          <p14:tracePt t="102030" x="7715250" y="5634038"/>
          <p14:tracePt t="102047" x="7804150" y="5840413"/>
          <p14:tracePt t="102064" x="7858125" y="5973763"/>
          <p14:tracePt t="102080" x="7875588" y="6054725"/>
          <p14:tracePt t="102097" x="7885113" y="6081713"/>
          <p14:tracePt t="102134" x="7885113" y="6089650"/>
          <p14:tracePt t="102190" x="7894638" y="6089650"/>
          <p14:tracePt t="102214" x="7912100" y="6089650"/>
          <p14:tracePt t="102230" x="7912100" y="6081713"/>
          <p14:tracePt t="102237" x="7920038" y="6072188"/>
          <p14:tracePt t="102247" x="7929563" y="6062663"/>
          <p14:tracePt t="102264" x="7991475" y="5983288"/>
          <p14:tracePt t="102280" x="8081963" y="5875338"/>
          <p14:tracePt t="102297" x="8143875" y="5803900"/>
          <p14:tracePt t="102313" x="8188325" y="5741988"/>
          <p14:tracePt t="102330" x="8215313" y="5697538"/>
          <p14:tracePt t="102347" x="8242300" y="5670550"/>
          <p14:tracePt t="102349" x="8242300" y="5653088"/>
          <p14:tracePt t="102363" x="8251825" y="5653088"/>
          <p14:tracePt t="102380" x="8277225" y="5626100"/>
          <p14:tracePt t="102396" x="8296275" y="5608638"/>
          <p14:tracePt t="102413" x="8313738" y="5589588"/>
          <p14:tracePt t="102430" x="8323263" y="5572125"/>
          <p14:tracePt t="102447" x="8331200" y="5554663"/>
          <p14:tracePt t="102464" x="8331200" y="5527675"/>
          <p14:tracePt t="102480" x="8331200" y="5491163"/>
          <p14:tracePt t="102497" x="8331200" y="5465763"/>
          <p14:tracePt t="102514" x="8331200" y="5429250"/>
          <p14:tracePt t="102530" x="8313738" y="5394325"/>
          <p14:tracePt t="102547" x="8286750" y="5313363"/>
          <p14:tracePt t="102564" x="8197850" y="5180013"/>
          <p14:tracePt t="102580" x="8027988" y="4929188"/>
          <p14:tracePt t="102597" x="7867650" y="4724400"/>
          <p14:tracePt t="102613" x="7715250" y="4537075"/>
          <p14:tracePt t="102630" x="7545388" y="4367213"/>
          <p14:tracePt t="102647" x="7385050" y="4214813"/>
          <p14:tracePt t="102664" x="7215188" y="4062413"/>
          <p14:tracePt t="102680" x="7062788" y="3884613"/>
          <p14:tracePt t="102697" x="6929438" y="3724275"/>
          <p14:tracePt t="102713" x="6831013" y="3562350"/>
          <p14:tracePt t="102730" x="6751638" y="3446463"/>
          <p14:tracePt t="102747" x="6697663" y="3357563"/>
          <p14:tracePt t="102764" x="6653213" y="3276600"/>
          <p14:tracePt t="102780" x="6634163" y="3241675"/>
          <p14:tracePt t="102797" x="6626225" y="3214688"/>
          <p14:tracePt t="102813" x="6616700" y="3197225"/>
          <p14:tracePt t="102830" x="6608763" y="3187700"/>
          <p14:tracePt t="103589" x="6616700" y="3187700"/>
          <p14:tracePt t="103598" x="6643688" y="3187700"/>
          <p14:tracePt t="103605" x="6724650" y="3187700"/>
          <p14:tracePt t="103614" x="6840538" y="3214688"/>
          <p14:tracePt t="103630" x="7089775" y="3295650"/>
          <p14:tracePt t="103647" x="7296150" y="3367088"/>
          <p14:tracePt t="103664" x="7456488" y="3429000"/>
          <p14:tracePt t="103680" x="7589838" y="3482975"/>
          <p14:tracePt t="103697" x="7715250" y="3554413"/>
          <p14:tracePt t="103714" x="7858125" y="3633788"/>
          <p14:tracePt t="103730" x="8010525" y="3751263"/>
          <p14:tracePt t="103748" x="8269288" y="3965575"/>
          <p14:tracePt t="103764" x="8412163" y="4098925"/>
          <p14:tracePt t="103781" x="8518525" y="4232275"/>
          <p14:tracePt t="103797" x="8626475" y="4357688"/>
          <p14:tracePt t="103813" x="8742363" y="4483100"/>
          <p14:tracePt t="103830" x="8796338" y="4537075"/>
          <p14:tracePt t="103847" x="8813800" y="4545013"/>
          <p14:tracePt t="103864" x="8813800" y="4537075"/>
          <p14:tracePt t="103880" x="8777288" y="4465638"/>
          <p14:tracePt t="103884" x="8742363" y="4411663"/>
          <p14:tracePt t="103897" x="8732838" y="4402138"/>
          <p14:tracePt t="103914" x="8724900" y="4394200"/>
          <p14:tracePt t="103930" x="8697913" y="4411663"/>
          <p14:tracePt t="103948" x="8670925" y="4375150"/>
          <p14:tracePt t="103964" x="8626475" y="4330700"/>
          <p14:tracePt t="103980" x="8616950" y="4330700"/>
          <p14:tracePt t="104029" x="8609013" y="4322763"/>
          <p14:tracePt t="104038" x="8609013" y="4313238"/>
          <p14:tracePt t="104047" x="8609013" y="4276725"/>
          <p14:tracePt t="104064" x="8609013" y="4205288"/>
          <p14:tracePt t="104080" x="8626475" y="4133850"/>
          <p14:tracePt t="104097" x="8670925" y="4089400"/>
          <p14:tracePt t="104113" x="8705850" y="4062413"/>
          <p14:tracePt t="104130" x="8751888" y="4044950"/>
          <p14:tracePt t="104146" x="8804275" y="4044950"/>
          <p14:tracePt t="104163" x="8867775" y="4044950"/>
          <p14:tracePt t="104180" x="8902700" y="4044950"/>
          <p14:tracePt t="104308" x="8885238" y="4081463"/>
          <p14:tracePt t="104317" x="8885238" y="4108450"/>
          <p14:tracePt t="104324" x="8867775" y="4125913"/>
          <p14:tracePt t="104333" x="8858250" y="4143375"/>
          <p14:tracePt t="104347" x="8848725" y="4170363"/>
          <p14:tracePt t="104364" x="8823325" y="4251325"/>
          <p14:tracePt t="104380" x="8804275" y="4276725"/>
          <p14:tracePt t="104382" x="8796338" y="4303713"/>
          <p14:tracePt t="104396" x="8786813" y="4348163"/>
          <p14:tracePt t="104413" x="8769350" y="4384675"/>
          <p14:tracePt t="104430" x="8759825" y="4402138"/>
          <p14:tracePt t="104447" x="8751888" y="4446588"/>
          <p14:tracePt t="104464" x="8724900" y="4483100"/>
          <p14:tracePt t="104480" x="8697913" y="4545013"/>
          <p14:tracePt t="104497" x="8670925" y="4589463"/>
          <p14:tracePt t="104514" x="8634413" y="4652963"/>
          <p14:tracePt t="104530" x="8609013" y="4697413"/>
          <p14:tracePt t="104547" x="8582025" y="4741863"/>
          <p14:tracePt t="104564" x="8545513" y="4776788"/>
          <p14:tracePt t="104580" x="8518525" y="4803775"/>
          <p14:tracePt t="104597" x="8466138" y="4857750"/>
          <p14:tracePt t="104614" x="8429625" y="4884738"/>
          <p14:tracePt t="104630" x="8394700" y="4911725"/>
          <p14:tracePt t="104647" x="8358188" y="4938713"/>
          <p14:tracePt t="104664" x="8313738" y="4983163"/>
          <p14:tracePt t="104680" x="8286750" y="4991100"/>
          <p14:tracePt t="104697" x="8259763" y="5010150"/>
          <p14:tracePt t="104714" x="8224838" y="5037138"/>
          <p14:tracePt t="104730" x="8188325" y="5062538"/>
          <p14:tracePt t="104747" x="8143875" y="5089525"/>
          <p14:tracePt t="104764" x="8089900" y="5126038"/>
          <p14:tracePt t="104780" x="8062913" y="5143500"/>
          <p14:tracePt t="104797" x="7983538" y="5180013"/>
          <p14:tracePt t="104814" x="7939088" y="5205413"/>
          <p14:tracePt t="104830" x="7902575" y="5232400"/>
          <p14:tracePt t="104847" x="7867650" y="5241925"/>
          <p14:tracePt t="104864" x="7848600" y="5251450"/>
          <p14:tracePt t="104880" x="7831138" y="5259388"/>
          <p14:tracePt t="104897" x="7823200" y="5259388"/>
          <p14:tracePt t="104900" x="7804150" y="5268913"/>
          <p14:tracePt t="104914" x="7796213" y="5268913"/>
          <p14:tracePt t="104930" x="7759700" y="5286375"/>
          <p14:tracePt t="104947" x="7705725" y="5303838"/>
          <p14:tracePt t="104964" x="7661275" y="5330825"/>
          <p14:tracePt t="104980" x="7608888" y="5357813"/>
          <p14:tracePt t="104997" x="7554913" y="5384800"/>
          <p14:tracePt t="105013" x="7527925" y="5384800"/>
          <p14:tracePt t="105030" x="7527925" y="5394325"/>
          <p14:tracePt t="105047" x="7510463" y="5394325"/>
          <p14:tracePt t="105064" x="7491413" y="5411788"/>
          <p14:tracePt t="105080" x="7473950" y="5419725"/>
          <p14:tracePt t="105097" x="7466013" y="5429250"/>
          <p14:tracePt t="105114" x="7446963" y="5438775"/>
          <p14:tracePt t="105130" x="7419975" y="5456238"/>
          <p14:tracePt t="105147" x="7394575" y="5483225"/>
          <p14:tracePt t="105164" x="7340600" y="5527675"/>
          <p14:tracePt t="105180" x="7323138" y="5554663"/>
          <p14:tracePt t="105197" x="7313613" y="5572125"/>
          <p14:tracePt t="105213" x="7296150" y="5589588"/>
          <p14:tracePt t="105230" x="7286625" y="5599113"/>
          <p14:tracePt t="105247" x="7286625" y="5608638"/>
          <p14:tracePt t="105264" x="7277100" y="5616575"/>
          <p14:tracePt t="105280" x="7269163" y="5634038"/>
          <p14:tracePt t="105297" x="7259638" y="5643563"/>
          <p14:tracePt t="105314" x="7251700" y="5653088"/>
          <p14:tracePt t="105349" x="7251700" y="5661025"/>
          <p14:tracePt t="105421" x="7251700" y="5670550"/>
          <p14:tracePt t="105517" x="7251700" y="5680075"/>
          <p14:tracePt t="105526" x="7251700" y="5688013"/>
          <p14:tracePt t="105534" x="7259638" y="5697538"/>
          <p14:tracePt t="105547" x="7277100" y="5705475"/>
          <p14:tracePt t="105564" x="7358063" y="5724525"/>
          <p14:tracePt t="105580" x="7375525" y="5724525"/>
          <p14:tracePt t="105597" x="7456488" y="5741988"/>
          <p14:tracePt t="105614" x="7510463" y="5751513"/>
          <p14:tracePt t="105630" x="7572375" y="5751513"/>
          <p14:tracePt t="105647" x="7661275" y="5751513"/>
          <p14:tracePt t="105663" x="7786688" y="5751513"/>
          <p14:tracePt t="105680" x="7956550" y="5751513"/>
          <p14:tracePt t="105697" x="8099425" y="5751513"/>
          <p14:tracePt t="105713" x="8259763" y="5751513"/>
          <p14:tracePt t="105730" x="8420100" y="5751513"/>
          <p14:tracePt t="105747" x="8582025" y="5751513"/>
          <p14:tracePt t="105764" x="8715375" y="5759450"/>
          <p14:tracePt t="105780" x="8742363" y="5759450"/>
          <p14:tracePt t="105797" x="8751888" y="5768975"/>
          <p14:tracePt t="105814" x="8759825" y="5768975"/>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BFCB520-C530-1DC3-E62F-67B5A944A9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811429" cy="1237028"/>
          </a:xfrm>
          <a:prstGeom prst="rect">
            <a:avLst/>
          </a:prstGeom>
        </p:spPr>
      </p:pic>
      <p:sp>
        <p:nvSpPr>
          <p:cNvPr id="3" name="Rectángulo 2">
            <a:extLst>
              <a:ext uri="{FF2B5EF4-FFF2-40B4-BE49-F238E27FC236}">
                <a16:creationId xmlns:a16="http://schemas.microsoft.com/office/drawing/2014/main" id="{9B4A0628-68E3-8F84-775A-EA2E1D8EA2ED}"/>
              </a:ext>
            </a:extLst>
          </p:cNvPr>
          <p:cNvSpPr/>
          <p:nvPr/>
        </p:nvSpPr>
        <p:spPr>
          <a:xfrm>
            <a:off x="3207027" y="266086"/>
            <a:ext cx="8759566" cy="1704975"/>
          </a:xfrm>
          <a:prstGeom prst="rect">
            <a:avLst/>
          </a:prstGeom>
          <a:noFill/>
        </p:spPr>
        <p:txBody>
          <a:bodyPr wrap="none" lIns="91440" tIns="45720" rIns="91440" bIns="45720">
            <a:prstTxWarp prst="textPlain">
              <a:avLst/>
            </a:prstTxWarp>
            <a:spAutoFit/>
            <a:scene3d>
              <a:camera prst="obliqueTopLeft"/>
              <a:lightRig rig="threePt" dir="t"/>
            </a:scene3d>
            <a:sp3d>
              <a:bevelB w="152400"/>
            </a:sp3d>
          </a:bodyPr>
          <a:lstStyle/>
          <a:p>
            <a:pPr algn="ctr"/>
            <a:r>
              <a:rPr lang="es-ES" sz="5400" b="1" cap="none" spc="0" dirty="0">
                <a:ln w="13462">
                  <a:solidFill>
                    <a:schemeClr val="tx1"/>
                  </a:solidFill>
                  <a:prstDash val="solid"/>
                </a:ln>
                <a:solidFill>
                  <a:schemeClr val="accent6">
                    <a:lumMod val="40000"/>
                    <a:lumOff val="60000"/>
                  </a:schemeClr>
                </a:solidFill>
                <a:effectLst>
                  <a:glow rad="101600">
                    <a:schemeClr val="accent4">
                      <a:satMod val="175000"/>
                      <a:alpha val="40000"/>
                    </a:schemeClr>
                  </a:glow>
                  <a:outerShdw dist="38100" dir="2700000" algn="bl" rotWithShape="0">
                    <a:schemeClr val="accent5"/>
                  </a:outerShdw>
                </a:effectLst>
                <a:latin typeface="Verdana Pro Cond Black" panose="020B0A06030504040204" pitchFamily="34" charset="0"/>
              </a:rPr>
              <a:t>SENSOR  S -39</a:t>
            </a:r>
          </a:p>
          <a:p>
            <a:pPr algn="ctr"/>
            <a:r>
              <a:rPr lang="es-ES" sz="5400" b="1" dirty="0">
                <a:ln w="13462">
                  <a:solidFill>
                    <a:schemeClr val="tx1"/>
                  </a:solidFill>
                  <a:prstDash val="solid"/>
                </a:ln>
                <a:solidFill>
                  <a:schemeClr val="accent6">
                    <a:lumMod val="40000"/>
                    <a:lumOff val="60000"/>
                  </a:schemeClr>
                </a:solidFill>
                <a:effectLst>
                  <a:glow rad="101600">
                    <a:schemeClr val="accent4">
                      <a:satMod val="175000"/>
                      <a:alpha val="40000"/>
                    </a:schemeClr>
                  </a:glow>
                  <a:outerShdw dist="38100" dir="2700000" algn="bl" rotWithShape="0">
                    <a:schemeClr val="accent5"/>
                  </a:outerShdw>
                </a:effectLst>
                <a:latin typeface="Verdana Pro Cond Black" panose="020B0A06030504040204" pitchFamily="34" charset="0"/>
              </a:rPr>
              <a:t>MQ-9 SENSOR DE GAS LICUADO CO MONOXIDO</a:t>
            </a:r>
          </a:p>
          <a:p>
            <a:pPr algn="ctr"/>
            <a:r>
              <a:rPr lang="es-ES" sz="5400" b="1" dirty="0">
                <a:ln w="13462">
                  <a:solidFill>
                    <a:schemeClr val="tx1"/>
                  </a:solidFill>
                  <a:prstDash val="solid"/>
                </a:ln>
                <a:solidFill>
                  <a:schemeClr val="accent6">
                    <a:lumMod val="40000"/>
                    <a:lumOff val="60000"/>
                  </a:schemeClr>
                </a:solidFill>
                <a:effectLst>
                  <a:glow rad="101600">
                    <a:schemeClr val="accent4">
                      <a:satMod val="175000"/>
                      <a:alpha val="40000"/>
                    </a:schemeClr>
                  </a:glow>
                  <a:outerShdw dist="38100" dir="2700000" algn="bl" rotWithShape="0">
                    <a:schemeClr val="accent5"/>
                  </a:outerShdw>
                </a:effectLst>
                <a:latin typeface="Verdana Pro Cond Black" panose="020B0A06030504040204" pitchFamily="34" charset="0"/>
              </a:rPr>
              <a:t> DE CARBONO METANO</a:t>
            </a:r>
            <a:endParaRPr lang="es-ES" sz="5400" b="1" cap="none" spc="0" dirty="0">
              <a:ln w="13462">
                <a:solidFill>
                  <a:schemeClr val="tx1"/>
                </a:solidFill>
                <a:prstDash val="solid"/>
              </a:ln>
              <a:solidFill>
                <a:schemeClr val="accent6">
                  <a:lumMod val="40000"/>
                  <a:lumOff val="60000"/>
                </a:schemeClr>
              </a:solidFill>
              <a:effectLst>
                <a:glow rad="101600">
                  <a:schemeClr val="accent4">
                    <a:satMod val="175000"/>
                    <a:alpha val="40000"/>
                  </a:schemeClr>
                </a:glow>
                <a:outerShdw dist="38100" dir="2700000" algn="bl" rotWithShape="0">
                  <a:schemeClr val="accent5"/>
                </a:outerShdw>
              </a:effectLst>
              <a:latin typeface="Verdana Pro Cond Black" panose="020B0A06030504040204" pitchFamily="34" charset="0"/>
            </a:endParaRPr>
          </a:p>
        </p:txBody>
      </p:sp>
      <p:pic>
        <p:nvPicPr>
          <p:cNvPr id="7" name="Imagen 6">
            <a:extLst>
              <a:ext uri="{FF2B5EF4-FFF2-40B4-BE49-F238E27FC236}">
                <a16:creationId xmlns:a16="http://schemas.microsoft.com/office/drawing/2014/main" id="{FA0EA71B-F6AD-FA70-1759-D2CC9671A295}"/>
              </a:ext>
            </a:extLst>
          </p:cNvPr>
          <p:cNvPicPr>
            <a:picLocks noChangeAspect="1"/>
          </p:cNvPicPr>
          <p:nvPr/>
        </p:nvPicPr>
        <p:blipFill>
          <a:blip r:embed="rId3"/>
          <a:stretch>
            <a:fillRect/>
          </a:stretch>
        </p:blipFill>
        <p:spPr>
          <a:xfrm>
            <a:off x="388355" y="2209802"/>
            <a:ext cx="4391638" cy="4382112"/>
          </a:xfrm>
          <a:prstGeom prst="rect">
            <a:avLst/>
          </a:prstGeom>
        </p:spPr>
      </p:pic>
      <p:sp>
        <p:nvSpPr>
          <p:cNvPr id="8" name="Marcador de contenido 2">
            <a:extLst>
              <a:ext uri="{FF2B5EF4-FFF2-40B4-BE49-F238E27FC236}">
                <a16:creationId xmlns:a16="http://schemas.microsoft.com/office/drawing/2014/main" id="{8ED070B4-55F0-851B-9A12-259169E483F3}"/>
              </a:ext>
            </a:extLst>
          </p:cNvPr>
          <p:cNvSpPr txBox="1">
            <a:spLocks/>
          </p:cNvSpPr>
          <p:nvPr/>
        </p:nvSpPr>
        <p:spPr>
          <a:xfrm>
            <a:off x="5437269" y="2209802"/>
            <a:ext cx="5955559" cy="3639598"/>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es-ES" sz="7200" b="1" dirty="0">
                <a:latin typeface="Arial" panose="020B0604020202020204" pitchFamily="34" charset="0"/>
                <a:cs typeface="Arial" panose="020B0604020202020204" pitchFamily="34" charset="0"/>
              </a:rPr>
              <a:t>Descripción</a:t>
            </a:r>
          </a:p>
          <a:p>
            <a:pPr marL="0" indent="0" algn="just">
              <a:lnSpc>
                <a:spcPct val="120000"/>
              </a:lnSpc>
              <a:buNone/>
            </a:pPr>
            <a:r>
              <a:rPr lang="es-ES" sz="7200" dirty="0">
                <a:solidFill>
                  <a:srgbClr val="000000"/>
                </a:solidFill>
                <a:latin typeface="Arial" panose="020B0604020202020204" pitchFamily="34" charset="0"/>
                <a:cs typeface="Arial" panose="020B0604020202020204" pitchFamily="34" charset="0"/>
              </a:rPr>
              <a:t>Es una placa de expansión terminal que se puede atornillar directamente a la terminal en el hilo Fiable y conveniente, se puede conectar directamente al controlador Arduino</a:t>
            </a:r>
          </a:p>
          <a:p>
            <a:pPr marL="0" indent="0" algn="just">
              <a:lnSpc>
                <a:spcPct val="120000"/>
              </a:lnSpc>
              <a:buNone/>
            </a:pPr>
            <a:r>
              <a:rPr lang="es-ES" sz="7200" dirty="0">
                <a:solidFill>
                  <a:srgbClr val="000000"/>
                </a:solidFill>
                <a:latin typeface="Arial" panose="020B0604020202020204" pitchFamily="34" charset="0"/>
                <a:cs typeface="Arial" panose="020B0604020202020204" pitchFamily="34" charset="0"/>
              </a:rPr>
              <a:t>.</a:t>
            </a:r>
          </a:p>
          <a:p>
            <a:pPr algn="just">
              <a:lnSpc>
                <a:spcPct val="120000"/>
              </a:lnSpc>
            </a:pPr>
            <a:r>
              <a:rPr lang="es-ES" sz="7200" b="1" dirty="0">
                <a:solidFill>
                  <a:srgbClr val="000000"/>
                </a:solidFill>
                <a:latin typeface="Arial" panose="020B0604020202020204" pitchFamily="34" charset="0"/>
                <a:cs typeface="Arial" panose="020B0604020202020204" pitchFamily="34" charset="0"/>
              </a:rPr>
              <a:t>Características</a:t>
            </a:r>
          </a:p>
          <a:p>
            <a:pPr marL="0" indent="0" algn="just">
              <a:lnSpc>
                <a:spcPct val="120000"/>
              </a:lnSpc>
              <a:buNone/>
            </a:pPr>
            <a:r>
              <a:rPr lang="es-ES" sz="7200" b="0" i="0" dirty="0">
                <a:solidFill>
                  <a:srgbClr val="1D1D1D"/>
                </a:solidFill>
                <a:effectLst/>
                <a:latin typeface="Arial" panose="020B0604020202020204" pitchFamily="34" charset="0"/>
                <a:cs typeface="Arial" panose="020B0604020202020204" pitchFamily="34" charset="0"/>
              </a:rPr>
              <a:t>El sensor de gas MQ-9 tiene una alta sensibilidad al monóxido de carbono, metano y GLP. El sensor se puede utilizar para detectar diferentes gases que contienen CO y gases combustibles, es de bajo costo y adecuado para diferentes aplicaciones.</a:t>
            </a:r>
          </a:p>
          <a:p>
            <a:pPr marL="0" indent="0" algn="just">
              <a:lnSpc>
                <a:spcPct val="120000"/>
              </a:lnSpc>
              <a:buNone/>
            </a:pPr>
            <a:r>
              <a:rPr lang="es-ES" sz="7200" b="0" i="0" dirty="0">
                <a:solidFill>
                  <a:srgbClr val="1D1D1D"/>
                </a:solidFill>
                <a:effectLst/>
                <a:latin typeface="Arial" panose="020B0604020202020204" pitchFamily="34" charset="0"/>
                <a:cs typeface="Arial" panose="020B0604020202020204" pitchFamily="34" charset="0"/>
              </a:rPr>
              <a:t>Utilízalo con Arduino o algún otro microcontrolador.</a:t>
            </a:r>
          </a:p>
          <a:p>
            <a:pPr algn="just"/>
            <a:endParaRPr lang="es-ES" sz="1800" b="1" dirty="0">
              <a:solidFill>
                <a:srgbClr val="000000"/>
              </a:solidFill>
              <a:latin typeface="Arial" panose="020B0604020202020204" pitchFamily="34" charset="0"/>
              <a:cs typeface="Arial" panose="020B0604020202020204" pitchFamily="34" charset="0"/>
            </a:endParaRPr>
          </a:p>
          <a:p>
            <a:pPr algn="just"/>
            <a:endParaRPr lang="es-ES" sz="1800" b="1" dirty="0">
              <a:solidFill>
                <a:srgbClr val="000000"/>
              </a:solidFill>
              <a:latin typeface="Arial" panose="020B0604020202020204" pitchFamily="34" charset="0"/>
              <a:cs typeface="Arial" panose="020B0604020202020204" pitchFamily="34" charset="0"/>
            </a:endParaRPr>
          </a:p>
          <a:p>
            <a:pPr algn="just"/>
            <a:endParaRPr lang="es-BO"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189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8B99349-032D-4A3A-8352-5768883F48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0" y="-24631"/>
            <a:ext cx="2628900" cy="1156716"/>
          </a:xfrm>
          <a:prstGeom prst="rect">
            <a:avLst/>
          </a:prstGeom>
        </p:spPr>
      </p:pic>
      <p:sp>
        <p:nvSpPr>
          <p:cNvPr id="2" name="Rectángulo 1">
            <a:extLst>
              <a:ext uri="{FF2B5EF4-FFF2-40B4-BE49-F238E27FC236}">
                <a16:creationId xmlns:a16="http://schemas.microsoft.com/office/drawing/2014/main" id="{16B39AE3-8118-46C6-B19E-606BB827D775}"/>
              </a:ext>
            </a:extLst>
          </p:cNvPr>
          <p:cNvSpPr/>
          <p:nvPr/>
        </p:nvSpPr>
        <p:spPr>
          <a:xfrm>
            <a:off x="2679700" y="145774"/>
            <a:ext cx="9713844" cy="1754326"/>
          </a:xfrm>
          <a:prstGeom prst="rect">
            <a:avLst/>
          </a:prstGeom>
          <a:noFill/>
          <a:effectLst>
            <a:outerShdw blurRad="139700" dist="101600" dir="5400000" sx="105000" sy="105000" algn="ctr" rotWithShape="0">
              <a:srgbClr val="000000">
                <a:alpha val="85000"/>
              </a:srgbClr>
            </a:outerShdw>
            <a:reflection stA="97000" endPos="65000" dist="50800" dir="5400000" sy="-100000" algn="bl" rotWithShape="0"/>
          </a:effectLst>
          <a:scene3d>
            <a:camera prst="perspectiveFront"/>
            <a:lightRig rig="threePt" dir="t"/>
          </a:scene3d>
          <a:sp3d z="38100">
            <a:bevelT w="400050" h="190500"/>
            <a:bevelB w="381000" h="158750"/>
          </a:sp3d>
        </p:spPr>
        <p:txBody>
          <a:bodyPr wrap="square" lIns="91440" tIns="45720" rIns="91440" bIns="45720">
            <a:spAutoFit/>
            <a:scene3d>
              <a:camera prst="perspectiveFront"/>
              <a:lightRig rig="threePt" dir="t"/>
            </a:scene3d>
            <a:sp3d/>
          </a:bodyPr>
          <a:lstStyle/>
          <a:p>
            <a:pPr algn="ctr"/>
            <a:r>
              <a:rPr lang="es-ES" sz="5400" b="1" cap="none" spc="0" dirty="0">
                <a:ln w="13462">
                  <a:solidFill>
                    <a:schemeClr val="tx1">
                      <a:lumMod val="95000"/>
                      <a:lumOff val="5000"/>
                    </a:schemeClr>
                  </a:solidFill>
                  <a:prstDash val="solid"/>
                </a:ln>
                <a:solidFill>
                  <a:schemeClr val="accent2">
                    <a:lumMod val="60000"/>
                    <a:lumOff val="40000"/>
                  </a:schemeClr>
                </a:solidFill>
                <a:effectLst>
                  <a:glow rad="228600">
                    <a:schemeClr val="accent6">
                      <a:satMod val="175000"/>
                      <a:alpha val="40000"/>
                    </a:schemeClr>
                  </a:glow>
                  <a:outerShdw dist="38100" dir="2700000" algn="bl" rotWithShape="0">
                    <a:schemeClr val="accent5"/>
                  </a:outerShdw>
                </a:effectLst>
                <a:latin typeface="Verdana Pro Cond Black" panose="020B0A06030504040204" pitchFamily="34" charset="0"/>
              </a:rPr>
              <a:t>SENSOR   S – 51 </a:t>
            </a:r>
            <a:r>
              <a:rPr lang="es-ES" sz="5400" b="1" dirty="0">
                <a:ln w="13462">
                  <a:solidFill>
                    <a:schemeClr val="tx1">
                      <a:lumMod val="95000"/>
                      <a:lumOff val="5000"/>
                    </a:schemeClr>
                  </a:solidFill>
                  <a:prstDash val="solid"/>
                </a:ln>
                <a:solidFill>
                  <a:schemeClr val="accent2">
                    <a:lumMod val="60000"/>
                    <a:lumOff val="40000"/>
                  </a:schemeClr>
                </a:solidFill>
                <a:effectLst>
                  <a:glow rad="228600">
                    <a:schemeClr val="accent6">
                      <a:satMod val="175000"/>
                      <a:alpha val="40000"/>
                    </a:schemeClr>
                  </a:glow>
                  <a:outerShdw dist="38100" dir="2700000" algn="bl" rotWithShape="0">
                    <a:schemeClr val="accent5"/>
                  </a:outerShdw>
                </a:effectLst>
                <a:latin typeface="Verdana Pro Cond Black" panose="020B0A06030504040204" pitchFamily="34" charset="0"/>
              </a:rPr>
              <a:t>SENSOR </a:t>
            </a:r>
          </a:p>
          <a:p>
            <a:pPr algn="ctr"/>
            <a:r>
              <a:rPr lang="es-ES" sz="5400" b="1" dirty="0">
                <a:ln w="13462">
                  <a:solidFill>
                    <a:schemeClr val="tx1">
                      <a:lumMod val="95000"/>
                      <a:lumOff val="5000"/>
                    </a:schemeClr>
                  </a:solidFill>
                  <a:prstDash val="solid"/>
                </a:ln>
                <a:solidFill>
                  <a:schemeClr val="accent2">
                    <a:lumMod val="60000"/>
                    <a:lumOff val="40000"/>
                  </a:schemeClr>
                </a:solidFill>
                <a:effectLst>
                  <a:glow rad="228600">
                    <a:schemeClr val="accent6">
                      <a:satMod val="175000"/>
                      <a:alpha val="40000"/>
                    </a:schemeClr>
                  </a:glow>
                  <a:outerShdw dist="38100" dir="2700000" algn="bl" rotWithShape="0">
                    <a:schemeClr val="accent5"/>
                  </a:outerShdw>
                </a:effectLst>
                <a:latin typeface="Verdana Pro Cond Black" panose="020B0A06030504040204" pitchFamily="34" charset="0"/>
              </a:rPr>
              <a:t>FLEX DE 4,5 PULGADAS</a:t>
            </a:r>
            <a:endParaRPr lang="es-ES" sz="5400" b="1" cap="none" spc="0" dirty="0">
              <a:ln w="13462">
                <a:solidFill>
                  <a:schemeClr val="tx1">
                    <a:lumMod val="95000"/>
                    <a:lumOff val="5000"/>
                  </a:schemeClr>
                </a:solidFill>
                <a:prstDash val="solid"/>
              </a:ln>
              <a:solidFill>
                <a:schemeClr val="accent2">
                  <a:lumMod val="60000"/>
                  <a:lumOff val="40000"/>
                </a:schemeClr>
              </a:solidFill>
              <a:effectLst>
                <a:glow rad="228600">
                  <a:schemeClr val="accent6">
                    <a:satMod val="175000"/>
                    <a:alpha val="40000"/>
                  </a:schemeClr>
                </a:glow>
                <a:outerShdw dist="38100" dir="2700000" algn="bl" rotWithShape="0">
                  <a:schemeClr val="accent5"/>
                </a:outerShdw>
              </a:effectLst>
              <a:latin typeface="Verdana Pro Cond Black" panose="020B0A06030504040204" pitchFamily="34" charset="0"/>
            </a:endParaRPr>
          </a:p>
        </p:txBody>
      </p:sp>
      <p:sp>
        <p:nvSpPr>
          <p:cNvPr id="4" name="Marcador de contenido 3">
            <a:extLst>
              <a:ext uri="{FF2B5EF4-FFF2-40B4-BE49-F238E27FC236}">
                <a16:creationId xmlns:a16="http://schemas.microsoft.com/office/drawing/2014/main" id="{2A05D722-4B9B-2DC7-AA1F-A12ECE3BA3CE}"/>
              </a:ext>
            </a:extLst>
          </p:cNvPr>
          <p:cNvSpPr>
            <a:spLocks noGrp="1"/>
          </p:cNvSpPr>
          <p:nvPr>
            <p:ph sz="half" idx="1"/>
          </p:nvPr>
        </p:nvSpPr>
        <p:spPr>
          <a:xfrm>
            <a:off x="539474" y="2170903"/>
            <a:ext cx="5181600" cy="4351338"/>
          </a:xfrm>
        </p:spPr>
        <p:txBody>
          <a:bodyPr>
            <a:normAutofit lnSpcReduction="10000"/>
          </a:bodyPr>
          <a:lstStyle/>
          <a:p>
            <a:r>
              <a:rPr lang="es-ES" sz="1800" b="1" dirty="0">
                <a:latin typeface="Arial" panose="020B0604020202020204" pitchFamily="34" charset="0"/>
                <a:cs typeface="Arial" panose="020B0604020202020204" pitchFamily="34" charset="0"/>
              </a:rPr>
              <a:t>Descripción </a:t>
            </a:r>
          </a:p>
          <a:p>
            <a:pPr algn="l"/>
            <a:r>
              <a:rPr lang="es-ES" sz="1800" b="0" i="0" dirty="0">
                <a:solidFill>
                  <a:srgbClr val="000000"/>
                </a:solidFill>
                <a:effectLst/>
                <a:latin typeface="Arial" panose="020B0604020202020204" pitchFamily="34" charset="0"/>
                <a:cs typeface="Arial" panose="020B0604020202020204" pitchFamily="34" charset="0"/>
              </a:rPr>
              <a:t>Se trata de un sensor de torsión de 4,5 pulgadas de largo, utilizado en un guante electrónico de Nintendo. Cuando el metal del sensor se dobla hacia afuera, la resistencia del sensor cambia y se puede detectar la curvatura.</a:t>
            </a:r>
          </a:p>
          <a:p>
            <a:pPr algn="l"/>
            <a:r>
              <a:rPr lang="es-ES" sz="1800" b="0" i="0" dirty="0">
                <a:solidFill>
                  <a:srgbClr val="000000"/>
                </a:solidFill>
                <a:effectLst/>
                <a:latin typeface="Arial" panose="020B0604020202020204" pitchFamily="34" charset="0"/>
                <a:cs typeface="Arial" panose="020B0604020202020204" pitchFamily="34" charset="0"/>
              </a:rPr>
              <a:t>Resistencia plana: 10K Ohmios</a:t>
            </a:r>
          </a:p>
          <a:p>
            <a:pPr algn="l"/>
            <a:r>
              <a:rPr lang="es-ES" sz="1800" b="0" i="0" dirty="0">
                <a:solidFill>
                  <a:srgbClr val="000000"/>
                </a:solidFill>
                <a:effectLst/>
                <a:latin typeface="Arial" panose="020B0604020202020204" pitchFamily="34" charset="0"/>
                <a:cs typeface="Arial" panose="020B0604020202020204" pitchFamily="34" charset="0"/>
              </a:rPr>
              <a:t>Rango de resistencia de la curva: 60K a 110K Ohm</a:t>
            </a:r>
          </a:p>
          <a:p>
            <a:pPr algn="l"/>
            <a:r>
              <a:rPr lang="es-ES" sz="1800" b="0" i="0" dirty="0">
                <a:solidFill>
                  <a:srgbClr val="000000"/>
                </a:solidFill>
                <a:effectLst/>
                <a:latin typeface="Arial" panose="020B0604020202020204" pitchFamily="34" charset="0"/>
                <a:cs typeface="Arial" panose="020B0604020202020204" pitchFamily="34" charset="0"/>
              </a:rPr>
              <a:t>Potencia nominal: 0,50 vatios en continuo.</a:t>
            </a:r>
          </a:p>
          <a:p>
            <a:pPr algn="l"/>
            <a:r>
              <a:rPr lang="es-ES" sz="1800" b="0" i="0" dirty="0">
                <a:solidFill>
                  <a:srgbClr val="000000"/>
                </a:solidFill>
                <a:effectLst/>
                <a:latin typeface="Arial" panose="020B0604020202020204" pitchFamily="34" charset="0"/>
                <a:cs typeface="Arial" panose="020B0604020202020204" pitchFamily="34" charset="0"/>
              </a:rPr>
              <a:t>Pico de 1 vatio</a:t>
            </a:r>
          </a:p>
          <a:p>
            <a:pPr algn="l"/>
            <a:r>
              <a:rPr lang="es-ES" sz="1800" b="0" i="0" dirty="0">
                <a:solidFill>
                  <a:srgbClr val="000000"/>
                </a:solidFill>
                <a:effectLst/>
                <a:latin typeface="Arial" panose="020B0604020202020204" pitchFamily="34" charset="0"/>
                <a:cs typeface="Arial" panose="020B0604020202020204" pitchFamily="34" charset="0"/>
              </a:rPr>
              <a:t>Ciclo de vida: 1 millón</a:t>
            </a:r>
          </a:p>
          <a:p>
            <a:pPr algn="l"/>
            <a:r>
              <a:rPr lang="es-ES" sz="1800" b="0" i="0" dirty="0">
                <a:solidFill>
                  <a:srgbClr val="000000"/>
                </a:solidFill>
                <a:effectLst/>
                <a:latin typeface="Arial" panose="020B0604020202020204" pitchFamily="34" charset="0"/>
                <a:cs typeface="Arial" panose="020B0604020202020204" pitchFamily="34" charset="0"/>
              </a:rPr>
              <a:t>Tolerancia de resistencia: ± 30%</a:t>
            </a:r>
          </a:p>
          <a:p>
            <a:endParaRPr lang="es-BO" sz="1800" b="1" dirty="0">
              <a:latin typeface="Arial" panose="020B0604020202020204" pitchFamily="34" charset="0"/>
              <a:cs typeface="Arial" panose="020B0604020202020204" pitchFamily="34" charset="0"/>
            </a:endParaRPr>
          </a:p>
        </p:txBody>
      </p:sp>
      <p:pic>
        <p:nvPicPr>
          <p:cNvPr id="7" name="Imagen 6">
            <a:extLst>
              <a:ext uri="{FF2B5EF4-FFF2-40B4-BE49-F238E27FC236}">
                <a16:creationId xmlns:a16="http://schemas.microsoft.com/office/drawing/2014/main" id="{1838AAFE-252E-4529-5CD6-61B5B72ECA53}"/>
              </a:ext>
            </a:extLst>
          </p:cNvPr>
          <p:cNvPicPr>
            <a:picLocks noChangeAspect="1"/>
          </p:cNvPicPr>
          <p:nvPr/>
        </p:nvPicPr>
        <p:blipFill>
          <a:blip r:embed="rId3"/>
          <a:stretch>
            <a:fillRect/>
          </a:stretch>
        </p:blipFill>
        <p:spPr>
          <a:xfrm>
            <a:off x="7101371" y="2111550"/>
            <a:ext cx="4410691" cy="4410691"/>
          </a:xfrm>
          <a:prstGeom prst="rect">
            <a:avLst/>
          </a:prstGeom>
        </p:spPr>
      </p:pic>
    </p:spTree>
    <p:extLst>
      <p:ext uri="{BB962C8B-B14F-4D97-AF65-F5344CB8AC3E}">
        <p14:creationId xmlns:p14="http://schemas.microsoft.com/office/powerpoint/2010/main" val="41592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03444" y="265751"/>
            <a:ext cx="9993835" cy="1437550"/>
          </a:xfrm>
        </p:spPr>
        <p:txBody>
          <a:bodyPr>
            <a:normAutofit fontScale="90000"/>
          </a:bodyPr>
          <a:lstStyle/>
          <a:p>
            <a:pPr algn="ctr"/>
            <a:r>
              <a:rPr lang="es-ES" dirty="0"/>
              <a:t> </a:t>
            </a:r>
            <a:r>
              <a:rPr lang="es-ES" dirty="0">
                <a:solidFill>
                  <a:srgbClr val="FF0000"/>
                </a:solidFill>
                <a:effectLst>
                  <a:glow rad="127000">
                    <a:schemeClr val="accent4">
                      <a:lumMod val="60000"/>
                      <a:lumOff val="40000"/>
                    </a:schemeClr>
                  </a:glow>
                  <a:outerShdw blurRad="38100" dist="38100" dir="2700000" algn="tl">
                    <a:srgbClr val="000000">
                      <a:alpha val="43137"/>
                    </a:srgbClr>
                  </a:outerShdw>
                  <a:reflection stA="0" dir="5400000" sy="-100000" algn="bl" rotWithShape="0"/>
                </a:effectLst>
                <a:latin typeface="Arial Black" panose="020B0A04020102020204" pitchFamily="34" charset="0"/>
              </a:rPr>
              <a:t>SENSOR S-74 DE VIBRACION PIEZOELECTRICO</a:t>
            </a:r>
            <a:br>
              <a:rPr lang="es-ES" dirty="0">
                <a:solidFill>
                  <a:srgbClr val="FF0000"/>
                </a:solidFill>
                <a:effectLst>
                  <a:glow rad="127000">
                    <a:schemeClr val="accent4">
                      <a:lumMod val="60000"/>
                      <a:lumOff val="40000"/>
                    </a:schemeClr>
                  </a:glow>
                  <a:outerShdw blurRad="38100" dist="38100" dir="2700000" algn="tl">
                    <a:srgbClr val="000000">
                      <a:alpha val="43137"/>
                    </a:srgbClr>
                  </a:outerShdw>
                  <a:reflection stA="0" dir="5400000" sy="-100000" algn="bl" rotWithShape="0"/>
                </a:effectLst>
                <a:latin typeface="Arial Black" panose="020B0A04020102020204" pitchFamily="34" charset="0"/>
              </a:rPr>
            </a:br>
            <a:r>
              <a:rPr lang="es-ES" dirty="0">
                <a:solidFill>
                  <a:srgbClr val="FF0000"/>
                </a:solidFill>
                <a:effectLst>
                  <a:glow rad="127000">
                    <a:schemeClr val="accent4">
                      <a:lumMod val="60000"/>
                      <a:lumOff val="40000"/>
                    </a:schemeClr>
                  </a:glow>
                  <a:outerShdw blurRad="38100" dist="38100" dir="2700000" algn="tl">
                    <a:srgbClr val="000000">
                      <a:alpha val="43137"/>
                    </a:srgbClr>
                  </a:outerShdw>
                  <a:reflection stA="0" dir="5400000" sy="-100000" algn="bl" rotWithShape="0"/>
                </a:effectLst>
                <a:latin typeface="Arial Black" panose="020B0A04020102020204" pitchFamily="34" charset="0"/>
              </a:rPr>
              <a:t> CA LDTO – 028K</a:t>
            </a:r>
            <a:endParaRPr lang="en-US" sz="3600" dirty="0"/>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69" y="111512"/>
            <a:ext cx="2839712" cy="1249473"/>
          </a:xfrm>
          <a:prstGeom prst="rect">
            <a:avLst/>
          </a:prstGeom>
        </p:spPr>
      </p:pic>
      <p:sp>
        <p:nvSpPr>
          <p:cNvPr id="6" name="Marcador de contenido 5">
            <a:extLst>
              <a:ext uri="{FF2B5EF4-FFF2-40B4-BE49-F238E27FC236}">
                <a16:creationId xmlns:a16="http://schemas.microsoft.com/office/drawing/2014/main" id="{197DB900-9468-9D9A-9538-5B806FD34A13}"/>
              </a:ext>
            </a:extLst>
          </p:cNvPr>
          <p:cNvSpPr>
            <a:spLocks noGrp="1"/>
          </p:cNvSpPr>
          <p:nvPr>
            <p:ph sz="half" idx="1"/>
          </p:nvPr>
        </p:nvSpPr>
        <p:spPr>
          <a:xfrm>
            <a:off x="420853" y="2066060"/>
            <a:ext cx="6641035" cy="4351338"/>
          </a:xfrm>
        </p:spPr>
        <p:txBody>
          <a:bodyPr>
            <a:noAutofit/>
          </a:bodyPr>
          <a:lstStyle/>
          <a:p>
            <a:r>
              <a:rPr lang="es-ES" sz="1800" b="1" dirty="0">
                <a:latin typeface="Arial" panose="020B0604020202020204" pitchFamily="34" charset="0"/>
                <a:cs typeface="Arial" panose="020B0604020202020204" pitchFamily="34" charset="0"/>
              </a:rPr>
              <a:t>Descripción</a:t>
            </a:r>
          </a:p>
          <a:p>
            <a:pPr algn="just">
              <a:lnSpc>
                <a:spcPct val="120000"/>
              </a:lnSpc>
            </a:pPr>
            <a:r>
              <a:rPr lang="es-ES" sz="1800" b="0" i="0" dirty="0">
                <a:solidFill>
                  <a:srgbClr val="000000"/>
                </a:solidFill>
                <a:effectLst/>
                <a:latin typeface="Arial" panose="020B0604020202020204" pitchFamily="34" charset="0"/>
                <a:cs typeface="Arial" panose="020B0604020202020204" pitchFamily="34" charset="0"/>
              </a:rPr>
              <a:t>LDT0-028K es una buena flexibilidad del sensor, el uso de película piezoeléctrica de 28 mu m, el electrodo de pasta plateada de impresión de pantalla, la película está laminada en el sustrato de poliéster de 0.125mm, el electrodo es conducido por dos.</a:t>
            </a:r>
          </a:p>
          <a:p>
            <a:pPr algn="just"/>
            <a:r>
              <a:rPr lang="es-ES" sz="1800" b="0" i="0" dirty="0">
                <a:solidFill>
                  <a:srgbClr val="000000"/>
                </a:solidFill>
                <a:effectLst/>
                <a:latin typeface="Arial" panose="020B0604020202020204" pitchFamily="34" charset="0"/>
                <a:cs typeface="Arial" panose="020B0604020202020204" pitchFamily="34" charset="0"/>
              </a:rPr>
              <a:t>Soldadura terminal de conexión</a:t>
            </a:r>
          </a:p>
          <a:p>
            <a:pPr algn="just"/>
            <a:r>
              <a:rPr lang="es-ES" sz="1800" b="0" i="0" dirty="0">
                <a:solidFill>
                  <a:srgbClr val="000000"/>
                </a:solidFill>
                <a:effectLst/>
                <a:latin typeface="Arial" panose="020B0604020202020204" pitchFamily="34" charset="0"/>
                <a:cs typeface="Arial" panose="020B0604020202020204" pitchFamily="34" charset="0"/>
              </a:rPr>
              <a:t>Hay un bloque de masa/masa.</a:t>
            </a:r>
          </a:p>
          <a:p>
            <a:pPr algn="just"/>
            <a:r>
              <a:rPr lang="es-ES" sz="1800" b="0" i="0" dirty="0">
                <a:solidFill>
                  <a:srgbClr val="000000"/>
                </a:solidFill>
                <a:effectLst/>
                <a:latin typeface="Arial" panose="020B0604020202020204" pitchFamily="34" charset="0"/>
                <a:cs typeface="Arial" panose="020B0604020202020204" pitchFamily="34" charset="0"/>
              </a:rPr>
              <a:t>Excelente resistencia al impacto</a:t>
            </a:r>
          </a:p>
          <a:p>
            <a:pPr algn="just"/>
            <a:r>
              <a:rPr lang="es-ES" sz="1800" b="0" i="0" dirty="0">
                <a:solidFill>
                  <a:srgbClr val="000000"/>
                </a:solidFill>
                <a:effectLst/>
                <a:latin typeface="Arial" panose="020B0604020202020204" pitchFamily="34" charset="0"/>
                <a:cs typeface="Arial" panose="020B0604020202020204" pitchFamily="34" charset="0"/>
              </a:rPr>
              <a:t>Temperatura de funcionamiento: 0 ~ 85 grados C</a:t>
            </a:r>
          </a:p>
          <a:p>
            <a:pPr algn="just"/>
            <a:r>
              <a:rPr lang="es-ES" sz="1800" b="0" i="0" dirty="0">
                <a:solidFill>
                  <a:srgbClr val="000000"/>
                </a:solidFill>
                <a:effectLst/>
                <a:latin typeface="Arial" panose="020B0604020202020204" pitchFamily="34" charset="0"/>
                <a:cs typeface="Arial" panose="020B0604020202020204" pitchFamily="34" charset="0"/>
              </a:rPr>
              <a:t>Temperatura de almacenamiento: -40 ~ 85 grados C</a:t>
            </a:r>
          </a:p>
          <a:p>
            <a:pPr algn="just"/>
            <a:r>
              <a:rPr lang="es-ES" sz="1800" b="0" i="0" dirty="0">
                <a:solidFill>
                  <a:srgbClr val="000000"/>
                </a:solidFill>
                <a:effectLst/>
                <a:latin typeface="Arial" panose="020B0604020202020204" pitchFamily="34" charset="0"/>
                <a:cs typeface="Arial" panose="020B0604020202020204" pitchFamily="34" charset="0"/>
              </a:rPr>
              <a:t>La temperatura alta LDT puede soportar 125 grados C</a:t>
            </a:r>
          </a:p>
          <a:p>
            <a:pPr marL="0" indent="0" algn="l">
              <a:buNone/>
            </a:pPr>
            <a:br>
              <a:rPr lang="es-ES" sz="1800" dirty="0"/>
            </a:br>
            <a:endParaRPr lang="es-BO" sz="1800" b="1" dirty="0">
              <a:latin typeface="Arial" panose="020B0604020202020204" pitchFamily="34" charset="0"/>
              <a:cs typeface="Arial" panose="020B0604020202020204" pitchFamily="34" charset="0"/>
            </a:endParaRPr>
          </a:p>
        </p:txBody>
      </p:sp>
      <p:pic>
        <p:nvPicPr>
          <p:cNvPr id="13" name="Imagen 12">
            <a:extLst>
              <a:ext uri="{FF2B5EF4-FFF2-40B4-BE49-F238E27FC236}">
                <a16:creationId xmlns:a16="http://schemas.microsoft.com/office/drawing/2014/main" id="{E2B45CB3-739B-A903-9EEF-E94CCB0641CD}"/>
              </a:ext>
            </a:extLst>
          </p:cNvPr>
          <p:cNvPicPr>
            <a:picLocks noChangeAspect="1"/>
          </p:cNvPicPr>
          <p:nvPr/>
        </p:nvPicPr>
        <p:blipFill>
          <a:blip r:embed="rId3"/>
          <a:stretch>
            <a:fillRect/>
          </a:stretch>
        </p:blipFill>
        <p:spPr>
          <a:xfrm>
            <a:off x="7350930" y="2073392"/>
            <a:ext cx="4420217" cy="4344006"/>
          </a:xfrm>
          <a:prstGeom prst="rect">
            <a:avLst/>
          </a:prstGeom>
        </p:spPr>
      </p:pic>
    </p:spTree>
    <p:extLst>
      <p:ext uri="{BB962C8B-B14F-4D97-AF65-F5344CB8AC3E}">
        <p14:creationId xmlns:p14="http://schemas.microsoft.com/office/powerpoint/2010/main" val="186196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C81B8EE-9CDF-24ED-3682-DC5BA95694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69" y="111512"/>
            <a:ext cx="2839712" cy="1249473"/>
          </a:xfrm>
          <a:prstGeom prst="rect">
            <a:avLst/>
          </a:prstGeom>
        </p:spPr>
      </p:pic>
      <p:sp>
        <p:nvSpPr>
          <p:cNvPr id="3" name="Título 1">
            <a:extLst>
              <a:ext uri="{FF2B5EF4-FFF2-40B4-BE49-F238E27FC236}">
                <a16:creationId xmlns:a16="http://schemas.microsoft.com/office/drawing/2014/main" id="{6E282F03-60DC-4862-43A0-8436D4F6FF1F}"/>
              </a:ext>
            </a:extLst>
          </p:cNvPr>
          <p:cNvSpPr txBox="1">
            <a:spLocks/>
          </p:cNvSpPr>
          <p:nvPr/>
        </p:nvSpPr>
        <p:spPr>
          <a:xfrm>
            <a:off x="2703444" y="265751"/>
            <a:ext cx="9993835" cy="1437550"/>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t> </a:t>
            </a:r>
            <a:r>
              <a:rPr lang="es-ES" dirty="0">
                <a:solidFill>
                  <a:srgbClr val="FF0000"/>
                </a:solidFill>
                <a:effectLst>
                  <a:glow rad="127000">
                    <a:schemeClr val="accent4">
                      <a:lumMod val="60000"/>
                      <a:lumOff val="40000"/>
                    </a:schemeClr>
                  </a:glow>
                  <a:outerShdw blurRad="38100" dist="38100" dir="2700000" algn="tl">
                    <a:srgbClr val="000000">
                      <a:alpha val="43137"/>
                    </a:srgbClr>
                  </a:outerShdw>
                  <a:reflection stA="0" dir="5400000" sy="-100000" algn="bl" rotWithShape="0"/>
                </a:effectLst>
                <a:latin typeface="Arial Black" panose="020B0A04020102020204" pitchFamily="34" charset="0"/>
              </a:rPr>
              <a:t>ARDUINO A-26 </a:t>
            </a:r>
          </a:p>
          <a:p>
            <a:pPr algn="ctr"/>
            <a:r>
              <a:rPr lang="es-ES" sz="3600" dirty="0">
                <a:solidFill>
                  <a:srgbClr val="FF0000"/>
                </a:solidFill>
                <a:effectLst>
                  <a:glow rad="127000">
                    <a:schemeClr val="accent4">
                      <a:lumMod val="60000"/>
                      <a:lumOff val="40000"/>
                    </a:schemeClr>
                  </a:glow>
                  <a:outerShdw blurRad="38100" dist="38100" dir="2700000" algn="tl">
                    <a:srgbClr val="000000">
                      <a:alpha val="43137"/>
                    </a:srgbClr>
                  </a:outerShdw>
                  <a:reflection stA="0" dir="5400000" sy="-100000" algn="bl" rotWithShape="0"/>
                </a:effectLst>
                <a:latin typeface="Arial Black" panose="020B0A04020102020204" pitchFamily="34" charset="0"/>
              </a:rPr>
              <a:t>ESP325-CAM WIFI+ BLUETOOTH </a:t>
            </a:r>
          </a:p>
          <a:p>
            <a:pPr algn="ctr"/>
            <a:r>
              <a:rPr lang="es-ES" sz="3600" dirty="0">
                <a:solidFill>
                  <a:srgbClr val="FF0000"/>
                </a:solidFill>
                <a:effectLst>
                  <a:glow rad="127000">
                    <a:schemeClr val="accent4">
                      <a:lumMod val="60000"/>
                      <a:lumOff val="40000"/>
                    </a:schemeClr>
                  </a:glow>
                  <a:outerShdw blurRad="38100" dist="38100" dir="2700000" algn="tl">
                    <a:srgbClr val="000000">
                      <a:alpha val="43137"/>
                    </a:srgbClr>
                  </a:outerShdw>
                  <a:reflection stA="0" dir="5400000" sy="-100000" algn="bl" rotWithShape="0"/>
                </a:effectLst>
                <a:latin typeface="Arial Black" panose="020B0A04020102020204" pitchFamily="34" charset="0"/>
              </a:rPr>
              <a:t>OV2640 MICRO USB</a:t>
            </a:r>
            <a:endParaRPr lang="en-US" sz="3600" dirty="0"/>
          </a:p>
        </p:txBody>
      </p:sp>
      <p:pic>
        <p:nvPicPr>
          <p:cNvPr id="5" name="Imagen 4">
            <a:extLst>
              <a:ext uri="{FF2B5EF4-FFF2-40B4-BE49-F238E27FC236}">
                <a16:creationId xmlns:a16="http://schemas.microsoft.com/office/drawing/2014/main" id="{87CC1D10-72A2-B4DA-19C0-24C534BC84FB}"/>
              </a:ext>
            </a:extLst>
          </p:cNvPr>
          <p:cNvPicPr>
            <a:picLocks noChangeAspect="1"/>
          </p:cNvPicPr>
          <p:nvPr/>
        </p:nvPicPr>
        <p:blipFill>
          <a:blip r:embed="rId3"/>
          <a:stretch>
            <a:fillRect/>
          </a:stretch>
        </p:blipFill>
        <p:spPr>
          <a:xfrm>
            <a:off x="517151" y="2181558"/>
            <a:ext cx="4372585" cy="4410691"/>
          </a:xfrm>
          <a:prstGeom prst="rect">
            <a:avLst/>
          </a:prstGeom>
        </p:spPr>
      </p:pic>
      <p:sp>
        <p:nvSpPr>
          <p:cNvPr id="9" name="Marcador de contenido 5">
            <a:extLst>
              <a:ext uri="{FF2B5EF4-FFF2-40B4-BE49-F238E27FC236}">
                <a16:creationId xmlns:a16="http://schemas.microsoft.com/office/drawing/2014/main" id="{9642A873-DF18-03D0-164E-7EFB77BBDC47}"/>
              </a:ext>
            </a:extLst>
          </p:cNvPr>
          <p:cNvSpPr txBox="1">
            <a:spLocks/>
          </p:cNvSpPr>
          <p:nvPr/>
        </p:nvSpPr>
        <p:spPr>
          <a:xfrm>
            <a:off x="5258366" y="1703302"/>
            <a:ext cx="6695095" cy="5154698"/>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7200" b="1" dirty="0">
                <a:latin typeface="Arial" panose="020B0604020202020204" pitchFamily="34" charset="0"/>
                <a:cs typeface="Arial" panose="020B0604020202020204" pitchFamily="34" charset="0"/>
              </a:rPr>
              <a:t>Descripción </a:t>
            </a:r>
          </a:p>
          <a:p>
            <a:pPr algn="just">
              <a:lnSpc>
                <a:spcPct val="120000"/>
              </a:lnSpc>
            </a:pPr>
            <a:r>
              <a:rPr lang="es-BO" sz="7200" dirty="0">
                <a:solidFill>
                  <a:srgbClr val="000000"/>
                </a:solidFill>
                <a:latin typeface="Arial" panose="020B0604020202020204" pitchFamily="34" charset="0"/>
                <a:cs typeface="Arial" panose="020B0604020202020204" pitchFamily="34" charset="0"/>
              </a:rPr>
              <a:t>E</a:t>
            </a:r>
            <a:r>
              <a:rPr lang="es-BO" sz="7200" b="0" i="0" dirty="0">
                <a:solidFill>
                  <a:srgbClr val="000000"/>
                </a:solidFill>
                <a:effectLst/>
                <a:latin typeface="Arial" panose="020B0604020202020204" pitchFamily="34" charset="0"/>
                <a:cs typeface="Arial" panose="020B0604020202020204" pitchFamily="34" charset="0"/>
              </a:rPr>
              <a:t>s una placa de desarrollo de modo dual WIFI Bluetooth que utiliza antenas y núcleo chip ESP32. Puede funcionar independientemente como un sistema mínimo.</a:t>
            </a:r>
          </a:p>
          <a:p>
            <a:pPr algn="just">
              <a:lnSpc>
                <a:spcPct val="120000"/>
              </a:lnSpc>
            </a:pPr>
            <a:r>
              <a:rPr lang="es-BO" sz="7200" b="0" i="0" dirty="0">
                <a:solidFill>
                  <a:srgbClr val="000000"/>
                </a:solidFill>
                <a:effectLst/>
                <a:latin typeface="Arial" panose="020B0604020202020204" pitchFamily="34" charset="0"/>
                <a:cs typeface="Arial" panose="020B0604020202020204" pitchFamily="34" charset="0"/>
              </a:rPr>
              <a:t>Modulo </a:t>
            </a:r>
            <a:r>
              <a:rPr lang="es-BO" sz="7200" b="0" i="0" dirty="0" err="1">
                <a:solidFill>
                  <a:srgbClr val="000000"/>
                </a:solidFill>
                <a:effectLst/>
                <a:latin typeface="Arial" panose="020B0604020202020204" pitchFamily="34" charset="0"/>
                <a:cs typeface="Arial" panose="020B0604020202020204" pitchFamily="34" charset="0"/>
              </a:rPr>
              <a:t>ultra-pequeño</a:t>
            </a:r>
            <a:r>
              <a:rPr lang="es-BO" sz="7200" b="0" i="0" dirty="0">
                <a:solidFill>
                  <a:srgbClr val="000000"/>
                </a:solidFill>
                <a:effectLst/>
                <a:latin typeface="Arial" panose="020B0604020202020204" pitchFamily="34" charset="0"/>
                <a:cs typeface="Arial" panose="020B0604020202020204" pitchFamily="34" charset="0"/>
              </a:rPr>
              <a:t> 802.11b BLE </a:t>
            </a:r>
            <a:r>
              <a:rPr lang="es-BO" sz="7200" b="0" i="0" dirty="0" err="1">
                <a:solidFill>
                  <a:srgbClr val="000000"/>
                </a:solidFill>
                <a:effectLst/>
                <a:latin typeface="Arial" panose="020B0604020202020204" pitchFamily="34" charset="0"/>
                <a:cs typeface="Arial" panose="020B0604020202020204" pitchFamily="34" charset="0"/>
              </a:rPr>
              <a:t>SoC</a:t>
            </a:r>
            <a:endParaRPr lang="es-BO" sz="7200" b="0" i="0" dirty="0">
              <a:solidFill>
                <a:srgbClr val="000000"/>
              </a:solidFill>
              <a:effectLst/>
              <a:latin typeface="Arial" panose="020B0604020202020204" pitchFamily="34" charset="0"/>
              <a:cs typeface="Arial" panose="020B0604020202020204" pitchFamily="34" charset="0"/>
            </a:endParaRPr>
          </a:p>
          <a:p>
            <a:pPr algn="just">
              <a:lnSpc>
                <a:spcPct val="120000"/>
              </a:lnSpc>
            </a:pPr>
            <a:r>
              <a:rPr lang="es-BO" sz="7200" b="0" i="0" dirty="0">
                <a:solidFill>
                  <a:srgbClr val="000000"/>
                </a:solidFill>
                <a:effectLst/>
                <a:latin typeface="Arial" panose="020B0604020202020204" pitchFamily="34" charset="0"/>
                <a:cs typeface="Arial" panose="020B0604020202020204" pitchFamily="34" charset="0"/>
              </a:rPr>
              <a:t>CPU de 32 bits y doble núcleo de baja potencia para procesadores de aplicaciones</a:t>
            </a:r>
          </a:p>
          <a:p>
            <a:pPr algn="just">
              <a:lnSpc>
                <a:spcPct val="120000"/>
              </a:lnSpc>
            </a:pPr>
            <a:r>
              <a:rPr lang="es-BO" sz="7200" b="0" i="0" dirty="0">
                <a:solidFill>
                  <a:srgbClr val="000000"/>
                </a:solidFill>
                <a:effectLst/>
                <a:latin typeface="Arial" panose="020B0604020202020204" pitchFamily="34" charset="0"/>
                <a:cs typeface="Arial" panose="020B0604020202020204" pitchFamily="34" charset="0"/>
              </a:rPr>
              <a:t>Hasta 240MHz, hasta 600 DMIPS.</a:t>
            </a:r>
          </a:p>
          <a:p>
            <a:pPr algn="just">
              <a:lnSpc>
                <a:spcPct val="120000"/>
              </a:lnSpc>
            </a:pPr>
            <a:r>
              <a:rPr lang="es-BO" sz="7200" b="0" i="0" dirty="0">
                <a:solidFill>
                  <a:srgbClr val="000000"/>
                </a:solidFill>
                <a:effectLst/>
                <a:latin typeface="Arial" panose="020B0604020202020204" pitchFamily="34" charset="0"/>
                <a:cs typeface="Arial" panose="020B0604020202020204" pitchFamily="34" charset="0"/>
              </a:rPr>
              <a:t>SRAM incorporado de 520 KB, PSRAM externo de 4M</a:t>
            </a:r>
          </a:p>
          <a:p>
            <a:pPr algn="just">
              <a:lnSpc>
                <a:spcPct val="120000"/>
              </a:lnSpc>
            </a:pPr>
            <a:r>
              <a:rPr lang="es-BO" sz="7200" b="0" i="0" dirty="0">
                <a:solidFill>
                  <a:srgbClr val="000000"/>
                </a:solidFill>
                <a:effectLst/>
                <a:latin typeface="Arial" panose="020B0604020202020204" pitchFamily="34" charset="0"/>
                <a:cs typeface="Arial" panose="020B0604020202020204" pitchFamily="34" charset="0"/>
              </a:rPr>
              <a:t>Admite interfaces como UART,SPI,I2C,PWM,ADC,DAC</a:t>
            </a:r>
          </a:p>
          <a:p>
            <a:pPr algn="just">
              <a:lnSpc>
                <a:spcPct val="120000"/>
              </a:lnSpc>
            </a:pPr>
            <a:r>
              <a:rPr lang="es-BO" sz="7200" b="0" i="0" dirty="0">
                <a:solidFill>
                  <a:srgbClr val="000000"/>
                </a:solidFill>
                <a:effectLst/>
                <a:latin typeface="Arial" panose="020B0604020202020204" pitchFamily="34" charset="0"/>
                <a:cs typeface="Arial" panose="020B0604020202020204" pitchFamily="34" charset="0"/>
              </a:rPr>
              <a:t>Soporta cámaras OV2640 y OV7670 con flash incorporado</a:t>
            </a:r>
          </a:p>
          <a:p>
            <a:pPr algn="just">
              <a:lnSpc>
                <a:spcPct val="120000"/>
              </a:lnSpc>
            </a:pPr>
            <a:r>
              <a:rPr lang="es-BO" sz="7200" b="0" i="0" dirty="0">
                <a:solidFill>
                  <a:srgbClr val="000000"/>
                </a:solidFill>
                <a:effectLst/>
                <a:latin typeface="Arial" panose="020B0604020202020204" pitchFamily="34" charset="0"/>
                <a:cs typeface="Arial" panose="020B0604020202020204" pitchFamily="34" charset="0"/>
              </a:rPr>
              <a:t>Soporte para carga de imágenes </a:t>
            </a:r>
            <a:r>
              <a:rPr lang="es-BO" sz="7200" b="0" i="0" dirty="0" err="1">
                <a:solidFill>
                  <a:srgbClr val="000000"/>
                </a:solidFill>
                <a:effectLst/>
                <a:latin typeface="Arial" panose="020B0604020202020204" pitchFamily="34" charset="0"/>
                <a:cs typeface="Arial" panose="020B0604020202020204" pitchFamily="34" charset="0"/>
              </a:rPr>
              <a:t>WiFi</a:t>
            </a:r>
            <a:r>
              <a:rPr lang="es-BO" sz="7200" b="0" i="0" dirty="0">
                <a:solidFill>
                  <a:srgbClr val="000000"/>
                </a:solidFill>
                <a:effectLst/>
                <a:latin typeface="Arial" panose="020B0604020202020204" pitchFamily="34" charset="0"/>
                <a:cs typeface="Arial" panose="020B0604020202020204" pitchFamily="34" charset="0"/>
              </a:rPr>
              <a:t>.</a:t>
            </a:r>
          </a:p>
          <a:p>
            <a:pPr algn="just">
              <a:lnSpc>
                <a:spcPct val="120000"/>
              </a:lnSpc>
            </a:pPr>
            <a:r>
              <a:rPr lang="es-BO" sz="7200" b="0" i="0" dirty="0">
                <a:solidFill>
                  <a:srgbClr val="000000"/>
                </a:solidFill>
                <a:effectLst/>
                <a:latin typeface="Arial" panose="020B0604020202020204" pitchFamily="34" charset="0"/>
                <a:cs typeface="Arial" panose="020B0604020202020204" pitchFamily="34" charset="0"/>
              </a:rPr>
              <a:t>Soporte TF tarjeta</a:t>
            </a:r>
          </a:p>
          <a:p>
            <a:pPr algn="just">
              <a:lnSpc>
                <a:spcPct val="120000"/>
              </a:lnSpc>
            </a:pPr>
            <a:r>
              <a:rPr lang="es-BO" sz="7200" b="0" i="0" dirty="0">
                <a:solidFill>
                  <a:srgbClr val="000000"/>
                </a:solidFill>
                <a:effectLst/>
                <a:latin typeface="Arial" panose="020B0604020202020204" pitchFamily="34" charset="0"/>
                <a:cs typeface="Arial" panose="020B0604020202020204" pitchFamily="34" charset="0"/>
              </a:rPr>
              <a:t>Soporta múltiples modos de suspensión</a:t>
            </a:r>
          </a:p>
          <a:p>
            <a:br>
              <a:rPr lang="es-BO" sz="1000" dirty="0"/>
            </a:br>
            <a:br>
              <a:rPr lang="es-ES" sz="1200" dirty="0"/>
            </a:br>
            <a:endParaRPr lang="es-BO"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4984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8D7D44-E014-F214-3B10-E24F52890826}"/>
              </a:ext>
            </a:extLst>
          </p:cNvPr>
          <p:cNvSpPr txBox="1">
            <a:spLocks/>
          </p:cNvSpPr>
          <p:nvPr/>
        </p:nvSpPr>
        <p:spPr>
          <a:xfrm>
            <a:off x="2703444" y="265751"/>
            <a:ext cx="9993835" cy="1437550"/>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t> </a:t>
            </a:r>
            <a:r>
              <a:rPr lang="es-ES" dirty="0">
                <a:solidFill>
                  <a:srgbClr val="FF0000"/>
                </a:solidFill>
                <a:effectLst>
                  <a:glow rad="127000">
                    <a:schemeClr val="accent4">
                      <a:lumMod val="60000"/>
                      <a:lumOff val="40000"/>
                    </a:schemeClr>
                  </a:glow>
                  <a:outerShdw blurRad="38100" dist="38100" dir="2700000" algn="tl">
                    <a:srgbClr val="000000">
                      <a:alpha val="43137"/>
                    </a:srgbClr>
                  </a:outerShdw>
                  <a:reflection stA="0" dir="5400000" sy="-100000" algn="bl" rotWithShape="0"/>
                </a:effectLst>
                <a:latin typeface="Arial Black" panose="020B0A04020102020204" pitchFamily="34" charset="0"/>
              </a:rPr>
              <a:t>AA 303 </a:t>
            </a:r>
          </a:p>
          <a:p>
            <a:pPr algn="ctr"/>
            <a:r>
              <a:rPr lang="es-ES" dirty="0">
                <a:solidFill>
                  <a:srgbClr val="FF0000"/>
                </a:solidFill>
                <a:effectLst>
                  <a:glow rad="127000">
                    <a:schemeClr val="accent4">
                      <a:lumMod val="60000"/>
                      <a:lumOff val="40000"/>
                    </a:schemeClr>
                  </a:glow>
                  <a:outerShdw blurRad="38100" dist="38100" dir="2700000" algn="tl">
                    <a:srgbClr val="000000">
                      <a:alpha val="43137"/>
                    </a:srgbClr>
                  </a:outerShdw>
                  <a:reflection stA="0" dir="5400000" sy="-100000" algn="bl" rotWithShape="0"/>
                </a:effectLst>
                <a:latin typeface="Arial Black" panose="020B0A04020102020204" pitchFamily="34" charset="0"/>
              </a:rPr>
              <a:t>SHIELD LORA TRANSMISOR INALAMBRICO 433 MHZ</a:t>
            </a:r>
          </a:p>
        </p:txBody>
      </p:sp>
      <p:pic>
        <p:nvPicPr>
          <p:cNvPr id="3" name="Imagen 2">
            <a:extLst>
              <a:ext uri="{FF2B5EF4-FFF2-40B4-BE49-F238E27FC236}">
                <a16:creationId xmlns:a16="http://schemas.microsoft.com/office/drawing/2014/main" id="{B7EEACF0-7F17-51BB-3D44-821EAD5E8A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839712" cy="1249473"/>
          </a:xfrm>
          <a:prstGeom prst="rect">
            <a:avLst/>
          </a:prstGeom>
        </p:spPr>
      </p:pic>
      <p:pic>
        <p:nvPicPr>
          <p:cNvPr id="5" name="Imagen 4">
            <a:extLst>
              <a:ext uri="{FF2B5EF4-FFF2-40B4-BE49-F238E27FC236}">
                <a16:creationId xmlns:a16="http://schemas.microsoft.com/office/drawing/2014/main" id="{CFABBCAA-7585-7F5E-16B9-5EB95BA9A4A7}"/>
              </a:ext>
            </a:extLst>
          </p:cNvPr>
          <p:cNvPicPr>
            <a:picLocks noChangeAspect="1"/>
          </p:cNvPicPr>
          <p:nvPr/>
        </p:nvPicPr>
        <p:blipFill>
          <a:blip r:embed="rId3"/>
          <a:stretch>
            <a:fillRect/>
          </a:stretch>
        </p:blipFill>
        <p:spPr>
          <a:xfrm>
            <a:off x="6994272" y="1703301"/>
            <a:ext cx="4988568" cy="5024201"/>
          </a:xfrm>
          <a:prstGeom prst="rect">
            <a:avLst/>
          </a:prstGeom>
        </p:spPr>
      </p:pic>
      <p:sp>
        <p:nvSpPr>
          <p:cNvPr id="6" name="Marcador de contenido 5">
            <a:extLst>
              <a:ext uri="{FF2B5EF4-FFF2-40B4-BE49-F238E27FC236}">
                <a16:creationId xmlns:a16="http://schemas.microsoft.com/office/drawing/2014/main" id="{1FB4700B-106F-EC5A-F834-BC57C14C2718}"/>
              </a:ext>
            </a:extLst>
          </p:cNvPr>
          <p:cNvSpPr txBox="1">
            <a:spLocks/>
          </p:cNvSpPr>
          <p:nvPr/>
        </p:nvSpPr>
        <p:spPr>
          <a:xfrm>
            <a:off x="329609" y="1854026"/>
            <a:ext cx="6641035" cy="43513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b="1" dirty="0">
                <a:latin typeface="Arial" panose="020B0604020202020204" pitchFamily="34" charset="0"/>
                <a:cs typeface="Arial" panose="020B0604020202020204" pitchFamily="34" charset="0"/>
              </a:rPr>
              <a:t>Descripción</a:t>
            </a:r>
          </a:p>
          <a:p>
            <a:pPr marL="0" indent="0" algn="just">
              <a:buFont typeface="Arial" panose="020B0604020202020204" pitchFamily="34" charset="0"/>
              <a:buNone/>
            </a:pPr>
            <a:r>
              <a:rPr lang="es-ES" sz="1800" b="0" i="0" dirty="0">
                <a:effectLst/>
                <a:latin typeface="Arial" panose="020B0604020202020204" pitchFamily="34" charset="0"/>
                <a:cs typeface="Arial" panose="020B0604020202020204" pitchFamily="34" charset="0"/>
              </a:rPr>
              <a:t>El </a:t>
            </a:r>
            <a:r>
              <a:rPr lang="es-ES" sz="1800" b="0" i="0" dirty="0" err="1">
                <a:effectLst/>
                <a:latin typeface="Arial" panose="020B0604020202020204" pitchFamily="34" charset="0"/>
                <a:cs typeface="Arial" panose="020B0604020202020204" pitchFamily="34" charset="0"/>
              </a:rPr>
              <a:t>Dragino</a:t>
            </a:r>
            <a:r>
              <a:rPr lang="es-ES" sz="1800" b="0" i="0" dirty="0">
                <a:effectLst/>
                <a:latin typeface="Arial" panose="020B0604020202020204" pitchFamily="34" charset="0"/>
                <a:cs typeface="Arial" panose="020B0604020202020204" pitchFamily="34" charset="0"/>
              </a:rPr>
              <a:t> Lora </a:t>
            </a:r>
            <a:r>
              <a:rPr lang="es-ES" sz="1800" b="0" i="0" dirty="0" err="1">
                <a:effectLst/>
                <a:latin typeface="Arial" panose="020B0604020202020204" pitchFamily="34" charset="0"/>
                <a:cs typeface="Arial" panose="020B0604020202020204" pitchFamily="34" charset="0"/>
              </a:rPr>
              <a:t>Shield</a:t>
            </a:r>
            <a:r>
              <a:rPr lang="es-ES" sz="1800" b="0" i="0" dirty="0">
                <a:effectLst/>
                <a:latin typeface="Arial" panose="020B0604020202020204" pitchFamily="34" charset="0"/>
                <a:cs typeface="Arial" panose="020B0604020202020204" pitchFamily="34" charset="0"/>
              </a:rPr>
              <a:t> es un transceptor de largo alcance en un factor de forma de escudo </a:t>
            </a:r>
            <a:r>
              <a:rPr lang="es-ES" sz="1800" b="0" i="0" dirty="0" err="1">
                <a:effectLst/>
                <a:latin typeface="Arial" panose="020B0604020202020204" pitchFamily="34" charset="0"/>
                <a:cs typeface="Arial" panose="020B0604020202020204" pitchFamily="34" charset="0"/>
              </a:rPr>
              <a:t>arduino</a:t>
            </a:r>
            <a:r>
              <a:rPr lang="es-ES" sz="1800" b="0" i="0" dirty="0">
                <a:effectLst/>
                <a:latin typeface="Arial" panose="020B0604020202020204" pitchFamily="34" charset="0"/>
                <a:cs typeface="Arial" panose="020B0604020202020204" pitchFamily="34" charset="0"/>
              </a:rPr>
              <a:t> y basado en una biblioteca de código abierto. El Lora </a:t>
            </a:r>
            <a:r>
              <a:rPr lang="es-ES" sz="1800" b="0" i="0" dirty="0" err="1">
                <a:effectLst/>
                <a:latin typeface="Arial" panose="020B0604020202020204" pitchFamily="34" charset="0"/>
                <a:cs typeface="Arial" panose="020B0604020202020204" pitchFamily="34" charset="0"/>
              </a:rPr>
              <a:t>Shield</a:t>
            </a:r>
            <a:r>
              <a:rPr lang="es-ES" sz="1800" b="0" i="0" dirty="0">
                <a:effectLst/>
                <a:latin typeface="Arial" panose="020B0604020202020204" pitchFamily="34" charset="0"/>
                <a:cs typeface="Arial" panose="020B0604020202020204" pitchFamily="34" charset="0"/>
              </a:rPr>
              <a:t> permite al usuario enviar datos y alcanzar rangos extremadamente largos a bajas tasas de datos. </a:t>
            </a:r>
            <a:br>
              <a:rPr lang="es-ES" sz="1800" dirty="0"/>
            </a:br>
            <a:endParaRPr lang="es-ES" sz="1800" dirty="0"/>
          </a:p>
          <a:p>
            <a:pPr algn="l"/>
            <a:r>
              <a:rPr lang="es-ES" sz="1800" b="0" i="0" dirty="0" err="1">
                <a:effectLst/>
                <a:latin typeface="Arial" panose="020B0604020202020204" pitchFamily="34" charset="0"/>
                <a:cs typeface="Arial" panose="020B0604020202020204" pitchFamily="34" charset="0"/>
              </a:rPr>
              <a:t>Caracteristicas</a:t>
            </a:r>
            <a:endParaRPr lang="es-ES" sz="1800" b="0" i="0" dirty="0">
              <a:effectLst/>
              <a:latin typeface="Arial" panose="020B0604020202020204" pitchFamily="34" charset="0"/>
              <a:cs typeface="Arial" panose="020B0604020202020204" pitchFamily="34" charset="0"/>
            </a:endParaRPr>
          </a:p>
          <a:p>
            <a:pPr algn="l"/>
            <a:r>
              <a:rPr lang="es-ES" sz="1800" b="0" i="0" dirty="0">
                <a:effectLst/>
                <a:latin typeface="Arial" panose="020B0604020202020204" pitchFamily="34" charset="0"/>
                <a:cs typeface="Arial" panose="020B0604020202020204" pitchFamily="34" charset="0"/>
              </a:rPr>
              <a:t>Compatible con la placa </a:t>
            </a:r>
            <a:r>
              <a:rPr lang="es-ES" sz="1800" b="0" i="0" dirty="0" err="1">
                <a:effectLst/>
                <a:latin typeface="Arial" panose="020B0604020202020204" pitchFamily="34" charset="0"/>
                <a:cs typeface="Arial" panose="020B0604020202020204" pitchFamily="34" charset="0"/>
              </a:rPr>
              <a:t>arduino</a:t>
            </a:r>
            <a:r>
              <a:rPr lang="es-ES" sz="1800" b="0" i="0" dirty="0">
                <a:effectLst/>
                <a:latin typeface="Arial" panose="020B0604020202020204" pitchFamily="34" charset="0"/>
                <a:cs typeface="Arial" panose="020B0604020202020204" pitchFamily="34" charset="0"/>
              </a:rPr>
              <a:t> de E / S de 3.3v o 5v.</a:t>
            </a:r>
          </a:p>
          <a:p>
            <a:pPr algn="l"/>
            <a:r>
              <a:rPr lang="es-ES" sz="1800" b="0" i="0" dirty="0">
                <a:effectLst/>
                <a:latin typeface="Arial" panose="020B0604020202020204" pitchFamily="34" charset="0"/>
                <a:cs typeface="Arial" panose="020B0604020202020204" pitchFamily="34" charset="0"/>
              </a:rPr>
              <a:t>Banda de frecuencia: 433MHz / 868 MHZ o 915 MHZ (preconfigurado en fábrica)</a:t>
            </a:r>
          </a:p>
          <a:p>
            <a:pPr algn="l"/>
            <a:r>
              <a:rPr lang="es-ES" sz="1800" b="0" i="0" dirty="0">
                <a:effectLst/>
                <a:latin typeface="Arial" panose="020B0604020202020204" pitchFamily="34" charset="0"/>
                <a:cs typeface="Arial" panose="020B0604020202020204" pitchFamily="34" charset="0"/>
              </a:rPr>
              <a:t>Bajo consumo de energía</a:t>
            </a:r>
          </a:p>
          <a:p>
            <a:pPr algn="l"/>
            <a:r>
              <a:rPr lang="es-ES" sz="1800" b="0" i="0" dirty="0">
                <a:effectLst/>
                <a:latin typeface="Arial" panose="020B0604020202020204" pitchFamily="34" charset="0"/>
                <a:cs typeface="Arial" panose="020B0604020202020204" pitchFamily="34" charset="0"/>
              </a:rPr>
              <a:t>Compatible con </a:t>
            </a:r>
            <a:r>
              <a:rPr lang="es-ES" sz="1800" b="0" i="0" dirty="0" err="1">
                <a:effectLst/>
                <a:latin typeface="Arial" panose="020B0604020202020204" pitchFamily="34" charset="0"/>
                <a:cs typeface="Arial" panose="020B0604020202020204" pitchFamily="34" charset="0"/>
              </a:rPr>
              <a:t>rduino</a:t>
            </a:r>
            <a:r>
              <a:rPr lang="es-ES" sz="1800" b="0" i="0" dirty="0">
                <a:effectLst/>
                <a:latin typeface="Arial" panose="020B0604020202020204" pitchFamily="34" charset="0"/>
                <a:cs typeface="Arial" panose="020B0604020202020204" pitchFamily="34" charset="0"/>
              </a:rPr>
              <a:t> Leonardo, Uno, Mega, DUE</a:t>
            </a:r>
          </a:p>
          <a:p>
            <a:pPr algn="l"/>
            <a:r>
              <a:rPr lang="es-ES" sz="1800" b="0" i="0" dirty="0">
                <a:effectLst/>
                <a:latin typeface="Arial" panose="020B0604020202020204" pitchFamily="34" charset="0"/>
                <a:cs typeface="Arial" panose="020B0604020202020204" pitchFamily="34" charset="0"/>
              </a:rPr>
              <a:t>Antena externa a través de SMA Jack</a:t>
            </a:r>
          </a:p>
          <a:p>
            <a:pPr marL="0" indent="0" algn="l">
              <a:buNone/>
            </a:pPr>
            <a:br>
              <a:rPr lang="es-ES" sz="1200" b="0" i="0" dirty="0">
                <a:solidFill>
                  <a:srgbClr val="333333"/>
                </a:solidFill>
                <a:effectLst/>
                <a:latin typeface="helvetica neue"/>
              </a:rPr>
            </a:br>
            <a:endParaRPr lang="es-ES" sz="1200" b="0" i="0" dirty="0">
              <a:solidFill>
                <a:srgbClr val="333333"/>
              </a:solidFill>
              <a:effectLst/>
              <a:latin typeface="helvetica neue"/>
            </a:endParaRPr>
          </a:p>
          <a:p>
            <a:pPr marL="0" indent="0" algn="just">
              <a:buFont typeface="Arial" panose="020B0604020202020204" pitchFamily="34" charset="0"/>
              <a:buNone/>
            </a:pPr>
            <a:endParaRPr lang="es-BO"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2645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1AE708E-B36D-4560-B9FC-416988EA3B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839712" cy="1249473"/>
          </a:xfrm>
          <a:prstGeom prst="rect">
            <a:avLst/>
          </a:prstGeom>
        </p:spPr>
      </p:pic>
      <p:sp>
        <p:nvSpPr>
          <p:cNvPr id="3" name="Título 2">
            <a:extLst>
              <a:ext uri="{FF2B5EF4-FFF2-40B4-BE49-F238E27FC236}">
                <a16:creationId xmlns:a16="http://schemas.microsoft.com/office/drawing/2014/main" id="{A14DA85A-CCC2-2EDC-A31F-6EBD751890B2}"/>
              </a:ext>
            </a:extLst>
          </p:cNvPr>
          <p:cNvSpPr>
            <a:spLocks noGrp="1"/>
          </p:cNvSpPr>
          <p:nvPr>
            <p:ph type="ctrTitle"/>
          </p:nvPr>
        </p:nvSpPr>
        <p:spPr>
          <a:xfrm>
            <a:off x="5587564" y="112248"/>
            <a:ext cx="5844330" cy="2274450"/>
          </a:xfrm>
        </p:spPr>
        <p:txBody>
          <a:bodyPr>
            <a:normAutofit/>
          </a:bodyPr>
          <a:lstStyle/>
          <a:p>
            <a:r>
              <a:rPr lang="es-ES" sz="3200" dirty="0">
                <a:solidFill>
                  <a:srgbClr val="FF0000"/>
                </a:solidFill>
                <a:effectLst>
                  <a:glow rad="127000">
                    <a:schemeClr val="accent4">
                      <a:lumMod val="60000"/>
                      <a:lumOff val="40000"/>
                    </a:schemeClr>
                  </a:glow>
                  <a:outerShdw blurRad="38100" dist="38100" dir="2700000" algn="tl">
                    <a:srgbClr val="000000">
                      <a:alpha val="43137"/>
                    </a:srgbClr>
                  </a:outerShdw>
                  <a:reflection stA="0" dir="5400000" sy="-100000" algn="bl" rotWithShape="0"/>
                </a:effectLst>
                <a:latin typeface="Arial Black" panose="020B0A04020102020204" pitchFamily="34" charset="0"/>
              </a:rPr>
              <a:t>Controlador A4988 De motor paso a paso</a:t>
            </a:r>
            <a:br>
              <a:rPr lang="es-ES" dirty="0">
                <a:solidFill>
                  <a:srgbClr val="FF0000"/>
                </a:solidFill>
                <a:effectLst>
                  <a:glow rad="127000">
                    <a:schemeClr val="accent4">
                      <a:lumMod val="60000"/>
                      <a:lumOff val="40000"/>
                    </a:schemeClr>
                  </a:glow>
                  <a:outerShdw blurRad="38100" dist="38100" dir="2700000" algn="tl">
                    <a:srgbClr val="000000">
                      <a:alpha val="43137"/>
                    </a:srgbClr>
                  </a:outerShdw>
                  <a:reflection stA="0" dir="5400000" sy="-100000" algn="bl" rotWithShape="0"/>
                </a:effectLst>
                <a:latin typeface="Arial Black" panose="020B0A04020102020204" pitchFamily="34" charset="0"/>
              </a:rPr>
            </a:br>
            <a:endParaRPr lang="es-BO" dirty="0"/>
          </a:p>
        </p:txBody>
      </p:sp>
      <p:sp>
        <p:nvSpPr>
          <p:cNvPr id="4" name="Subtítulo 3">
            <a:extLst>
              <a:ext uri="{FF2B5EF4-FFF2-40B4-BE49-F238E27FC236}">
                <a16:creationId xmlns:a16="http://schemas.microsoft.com/office/drawing/2014/main" id="{C7EA1F6D-3DF4-A245-1995-70A51F9E2239}"/>
              </a:ext>
            </a:extLst>
          </p:cNvPr>
          <p:cNvSpPr>
            <a:spLocks noGrp="1"/>
          </p:cNvSpPr>
          <p:nvPr>
            <p:ph type="subTitle" idx="1"/>
          </p:nvPr>
        </p:nvSpPr>
        <p:spPr>
          <a:xfrm>
            <a:off x="0" y="1249472"/>
            <a:ext cx="6383708" cy="5608527"/>
          </a:xfrm>
        </p:spPr>
        <p:txBody>
          <a:bodyPr>
            <a:normAutofit/>
          </a:bodyPr>
          <a:lstStyle/>
          <a:p>
            <a:endParaRPr lang="es-BO" sz="1600" b="0" i="0" dirty="0">
              <a:solidFill>
                <a:srgbClr val="000000"/>
              </a:solidFill>
              <a:effectLst/>
              <a:latin typeface="+mj-lt"/>
            </a:endParaRPr>
          </a:p>
          <a:p>
            <a:pPr algn="just"/>
            <a:r>
              <a:rPr lang="es-BO" sz="1600" b="1" i="0" dirty="0">
                <a:solidFill>
                  <a:srgbClr val="666666"/>
                </a:solidFill>
                <a:effectLst/>
                <a:latin typeface="Open Sans" panose="020B0606030504020204" pitchFamily="34" charset="0"/>
              </a:rPr>
              <a:t>Características:</a:t>
            </a:r>
            <a:endParaRPr lang="es-BO" sz="1600" b="0" i="0" dirty="0">
              <a:solidFill>
                <a:srgbClr val="666666"/>
              </a:solidFill>
              <a:effectLst/>
              <a:latin typeface="Open Sans" panose="020B0606030504020204" pitchFamily="34" charset="0"/>
            </a:endParaRPr>
          </a:p>
          <a:p>
            <a:pPr algn="just">
              <a:buFont typeface="Arial" panose="020B0604020202020204" pitchFamily="34" charset="0"/>
              <a:buChar char="•"/>
            </a:pPr>
            <a:r>
              <a:rPr lang="es-BO" sz="1600" b="0" i="0" dirty="0">
                <a:solidFill>
                  <a:srgbClr val="666666"/>
                </a:solidFill>
                <a:effectLst/>
                <a:latin typeface="Open Sans" panose="020B0606030504020204" pitchFamily="34" charset="0"/>
              </a:rPr>
              <a:t>Voltaje de control: 3V - 5,5V</a:t>
            </a:r>
          </a:p>
          <a:p>
            <a:pPr algn="just">
              <a:buFont typeface="Arial" panose="020B0604020202020204" pitchFamily="34" charset="0"/>
              <a:buChar char="•"/>
            </a:pPr>
            <a:r>
              <a:rPr lang="es-BO" sz="1600" b="0" i="0" dirty="0">
                <a:solidFill>
                  <a:srgbClr val="666666"/>
                </a:solidFill>
                <a:effectLst/>
                <a:latin typeface="Open Sans" panose="020B0606030504020204" pitchFamily="34" charset="0"/>
              </a:rPr>
              <a:t>Voltaje de motor soportada: 8V - 35V</a:t>
            </a:r>
          </a:p>
          <a:p>
            <a:pPr algn="just">
              <a:buFont typeface="Arial" panose="020B0604020202020204" pitchFamily="34" charset="0"/>
              <a:buChar char="•"/>
            </a:pPr>
            <a:r>
              <a:rPr lang="es-BO" sz="1600" b="0" i="0" dirty="0">
                <a:solidFill>
                  <a:srgbClr val="666666"/>
                </a:solidFill>
                <a:effectLst/>
                <a:latin typeface="Open Sans" panose="020B0606030504020204" pitchFamily="34" charset="0"/>
              </a:rPr>
              <a:t>Corriente por bobina soportado: 2A</a:t>
            </a:r>
          </a:p>
          <a:p>
            <a:pPr algn="just">
              <a:buFont typeface="Arial" panose="020B0604020202020204" pitchFamily="34" charset="0"/>
              <a:buChar char="•"/>
            </a:pPr>
            <a:r>
              <a:rPr lang="es-BO" sz="1600" b="0" i="0" dirty="0">
                <a:solidFill>
                  <a:srgbClr val="666666"/>
                </a:solidFill>
                <a:effectLst/>
                <a:latin typeface="Open Sans" panose="020B0606030504020204" pitchFamily="34" charset="0"/>
              </a:rPr>
              <a:t>Interfaz para controlar la dirección y pasos del motor.</a:t>
            </a:r>
          </a:p>
          <a:p>
            <a:pPr algn="just">
              <a:buFont typeface="Arial" panose="020B0604020202020204" pitchFamily="34" charset="0"/>
              <a:buChar char="•"/>
            </a:pPr>
            <a:r>
              <a:rPr lang="es-BO" sz="1600" b="0" i="0" dirty="0">
                <a:solidFill>
                  <a:srgbClr val="666666"/>
                </a:solidFill>
                <a:effectLst/>
                <a:latin typeface="Open Sans" panose="020B0606030504020204" pitchFamily="34" charset="0"/>
              </a:rPr>
              <a:t>5 diferentes resoluciones de paso: paso completo, 1/2 paso, 1/4 de paso, 1/8 de paso, y 1/16 de paso.</a:t>
            </a:r>
          </a:p>
          <a:p>
            <a:pPr algn="just">
              <a:buFont typeface="Arial" panose="020B0604020202020204" pitchFamily="34" charset="0"/>
              <a:buChar char="•"/>
            </a:pPr>
            <a:r>
              <a:rPr lang="es-BO" sz="1600" b="0" i="0" dirty="0">
                <a:solidFill>
                  <a:srgbClr val="666666"/>
                </a:solidFill>
                <a:effectLst/>
                <a:latin typeface="Open Sans" panose="020B0606030504020204" pitchFamily="34" charset="0"/>
              </a:rPr>
              <a:t>Control de corriente máxima de salida a través de potenciómetro.</a:t>
            </a:r>
          </a:p>
          <a:p>
            <a:pPr algn="just">
              <a:buFont typeface="Arial" panose="020B0604020202020204" pitchFamily="34" charset="0"/>
              <a:buChar char="•"/>
            </a:pPr>
            <a:r>
              <a:rPr lang="es-BO" sz="1600" b="0" i="0" dirty="0">
                <a:solidFill>
                  <a:srgbClr val="666666"/>
                </a:solidFill>
                <a:effectLst/>
                <a:latin typeface="Open Sans" panose="020B0606030504020204" pitchFamily="34" charset="0"/>
              </a:rPr>
              <a:t>Protección de Auto apagado por exceso de temperatura, sobre voltaje y corriente de </a:t>
            </a:r>
            <a:r>
              <a:rPr lang="es-BO" sz="1600" b="0" i="0" dirty="0" err="1">
                <a:solidFill>
                  <a:srgbClr val="666666"/>
                </a:solidFill>
                <a:effectLst/>
                <a:latin typeface="Open Sans" panose="020B0606030504020204" pitchFamily="34" charset="0"/>
              </a:rPr>
              <a:t>cross</a:t>
            </a:r>
            <a:r>
              <a:rPr lang="es-BO" sz="1600" b="0" i="0" dirty="0">
                <a:solidFill>
                  <a:srgbClr val="666666"/>
                </a:solidFill>
                <a:effectLst/>
                <a:latin typeface="Open Sans" panose="020B0606030504020204" pitchFamily="34" charset="0"/>
              </a:rPr>
              <a:t> </a:t>
            </a:r>
            <a:r>
              <a:rPr lang="es-BO" sz="1600" b="0" i="0" dirty="0" err="1">
                <a:solidFill>
                  <a:srgbClr val="666666"/>
                </a:solidFill>
                <a:effectLst/>
                <a:latin typeface="Open Sans" panose="020B0606030504020204" pitchFamily="34" charset="0"/>
              </a:rPr>
              <a:t>over</a:t>
            </a:r>
            <a:endParaRPr lang="es-BO" sz="1600" b="0" i="0" dirty="0">
              <a:solidFill>
                <a:srgbClr val="666666"/>
              </a:solidFill>
              <a:effectLst/>
              <a:latin typeface="Open Sans" panose="020B0606030504020204" pitchFamily="34" charset="0"/>
            </a:endParaRPr>
          </a:p>
          <a:p>
            <a:pPr algn="just">
              <a:buFont typeface="Arial" panose="020B0604020202020204" pitchFamily="34" charset="0"/>
              <a:buChar char="•"/>
            </a:pPr>
            <a:r>
              <a:rPr lang="es-BO" sz="1600" b="0" i="0" dirty="0">
                <a:solidFill>
                  <a:srgbClr val="666666"/>
                </a:solidFill>
                <a:effectLst/>
                <a:latin typeface="Open Sans" panose="020B0606030504020204" pitchFamily="34" charset="0"/>
              </a:rPr>
              <a:t>Protección de corto circuito permite utilizar voltajes mayores a los que tu motor paso a paso está diseñado para poder obtener velocidades superiores.</a:t>
            </a:r>
          </a:p>
          <a:p>
            <a:endParaRPr lang="es-BO" sz="1600" b="0" i="0" dirty="0">
              <a:solidFill>
                <a:srgbClr val="000000"/>
              </a:solidFill>
              <a:effectLst/>
              <a:latin typeface="+mj-lt"/>
            </a:endParaRPr>
          </a:p>
          <a:p>
            <a:endParaRPr lang="es-BO" dirty="0">
              <a:solidFill>
                <a:srgbClr val="000000"/>
              </a:solidFill>
              <a:latin typeface="Roboto" panose="02000000000000000000" pitchFamily="2" charset="0"/>
            </a:endParaRPr>
          </a:p>
        </p:txBody>
      </p:sp>
      <p:pic>
        <p:nvPicPr>
          <p:cNvPr id="6" name="Imagen 5" descr="Un dibujo de una persona&#10;&#10;Descripción generada automáticamente con confianza baja">
            <a:extLst>
              <a:ext uri="{FF2B5EF4-FFF2-40B4-BE49-F238E27FC236}">
                <a16:creationId xmlns:a16="http://schemas.microsoft.com/office/drawing/2014/main" id="{00A7CF68-E62B-A2A1-2EBD-65F468C2B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4656" y="1944302"/>
            <a:ext cx="4551932" cy="2969395"/>
          </a:xfrm>
          <a:prstGeom prst="rect">
            <a:avLst/>
          </a:prstGeom>
        </p:spPr>
      </p:pic>
    </p:spTree>
    <p:extLst>
      <p:ext uri="{BB962C8B-B14F-4D97-AF65-F5344CB8AC3E}">
        <p14:creationId xmlns:p14="http://schemas.microsoft.com/office/powerpoint/2010/main" val="800021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1AE708E-B36D-4560-B9FC-416988EA3B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839712" cy="1249473"/>
          </a:xfrm>
          <a:prstGeom prst="rect">
            <a:avLst/>
          </a:prstGeom>
        </p:spPr>
      </p:pic>
      <p:sp>
        <p:nvSpPr>
          <p:cNvPr id="3" name="Título 2">
            <a:extLst>
              <a:ext uri="{FF2B5EF4-FFF2-40B4-BE49-F238E27FC236}">
                <a16:creationId xmlns:a16="http://schemas.microsoft.com/office/drawing/2014/main" id="{98B2DD38-295C-420E-3C41-0BAB0A0E3A3C}"/>
              </a:ext>
            </a:extLst>
          </p:cNvPr>
          <p:cNvSpPr>
            <a:spLocks noGrp="1"/>
          </p:cNvSpPr>
          <p:nvPr>
            <p:ph type="title"/>
          </p:nvPr>
        </p:nvSpPr>
        <p:spPr>
          <a:xfrm>
            <a:off x="6096000" y="311285"/>
            <a:ext cx="3932237" cy="1600200"/>
          </a:xfrm>
        </p:spPr>
        <p:txBody>
          <a:bodyPr/>
          <a:lstStyle/>
          <a:p>
            <a:r>
              <a:rPr lang="es-BO" b="1" i="0" dirty="0">
                <a:ln w="22225">
                  <a:solidFill>
                    <a:schemeClr val="accent2"/>
                  </a:solidFill>
                  <a:prstDash val="solid"/>
                </a:ln>
                <a:solidFill>
                  <a:schemeClr val="accent2">
                    <a:lumMod val="40000"/>
                    <a:lumOff val="60000"/>
                  </a:schemeClr>
                </a:solidFill>
              </a:rPr>
              <a:t>GY-271 MODULO BRÚJULA HMC5883L CAMPO MAGNÉTICO</a:t>
            </a:r>
          </a:p>
        </p:txBody>
      </p:sp>
      <p:pic>
        <p:nvPicPr>
          <p:cNvPr id="6" name="Marcador de contenido 5" descr="Diagrama&#10;&#10;Descripción generada automáticamente">
            <a:extLst>
              <a:ext uri="{FF2B5EF4-FFF2-40B4-BE49-F238E27FC236}">
                <a16:creationId xmlns:a16="http://schemas.microsoft.com/office/drawing/2014/main" id="{A257CFED-1F23-5F34-34D1-A00C74733D82}"/>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10520" b="10520"/>
          <a:stretch/>
        </p:blipFill>
        <p:spPr>
          <a:xfrm>
            <a:off x="5825214" y="2157960"/>
            <a:ext cx="4758480" cy="3757339"/>
          </a:xfrm>
        </p:spPr>
      </p:pic>
      <p:sp>
        <p:nvSpPr>
          <p:cNvPr id="7" name="Marcador de texto 6">
            <a:extLst>
              <a:ext uri="{FF2B5EF4-FFF2-40B4-BE49-F238E27FC236}">
                <a16:creationId xmlns:a16="http://schemas.microsoft.com/office/drawing/2014/main" id="{6A06BBAB-74FB-4422-7D71-6D2FC9666505}"/>
              </a:ext>
            </a:extLst>
          </p:cNvPr>
          <p:cNvSpPr>
            <a:spLocks noGrp="1"/>
          </p:cNvSpPr>
          <p:nvPr>
            <p:ph type="body" sz="half" idx="2"/>
          </p:nvPr>
        </p:nvSpPr>
        <p:spPr>
          <a:xfrm>
            <a:off x="-1" y="1390704"/>
            <a:ext cx="5632315" cy="5340835"/>
          </a:xfrm>
        </p:spPr>
        <p:txBody>
          <a:bodyPr>
            <a:normAutofit/>
          </a:bodyPr>
          <a:lstStyle/>
          <a:p>
            <a:r>
              <a:rPr lang="es-BO" sz="2000" b="1" dirty="0"/>
              <a:t>Características:</a:t>
            </a:r>
          </a:p>
          <a:p>
            <a:r>
              <a:rPr lang="es-BO" sz="2000" dirty="0"/>
              <a:t>Amplio rango de campo magnético (+/- 8 gauss)</a:t>
            </a:r>
          </a:p>
          <a:p>
            <a:r>
              <a:rPr lang="es-BO" sz="2000" dirty="0"/>
              <a:t>Precisión del rumbo del compás de 1 a 2 grados</a:t>
            </a:r>
          </a:p>
          <a:p>
            <a:r>
              <a:rPr lang="es-BO" sz="2000" dirty="0"/>
              <a:t>Velocidad de salida máxima rápida de 160 Hz</a:t>
            </a:r>
          </a:p>
          <a:p>
            <a:r>
              <a:rPr lang="es-BO" sz="2000" dirty="0"/>
              <a:t>Requisitos de energía: 2.7 a 6.5 VDC</a:t>
            </a:r>
          </a:p>
          <a:p>
            <a:r>
              <a:rPr lang="es-BO" sz="2000" dirty="0"/>
              <a:t>Interfaz de comunicación: I2C (hasta 400 kHz)</a:t>
            </a:r>
          </a:p>
          <a:p>
            <a:r>
              <a:rPr lang="es-BO" sz="2000" dirty="0"/>
              <a:t>Dimensiones: 0.725 x 0.650 in (1.8 x 1.7 cm)</a:t>
            </a:r>
          </a:p>
          <a:p>
            <a:r>
              <a:rPr lang="es-BO" sz="2000" dirty="0"/>
              <a:t>Temperatura de funcionamiento: -22 a +185 ° F (-30 a +85 ° Dimensiones: 14x15x3 mm</a:t>
            </a:r>
          </a:p>
          <a:p>
            <a:endParaRPr lang="es-BO" dirty="0"/>
          </a:p>
        </p:txBody>
      </p:sp>
    </p:spTree>
    <p:extLst>
      <p:ext uri="{BB962C8B-B14F-4D97-AF65-F5344CB8AC3E}">
        <p14:creationId xmlns:p14="http://schemas.microsoft.com/office/powerpoint/2010/main" val="2792263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0.7|4"/>
</p:tagLst>
</file>

<file path=ppt/tags/tag2.xml><?xml version="1.0" encoding="utf-8"?>
<p:tagLst xmlns:a="http://schemas.openxmlformats.org/drawingml/2006/main" xmlns:r="http://schemas.openxmlformats.org/officeDocument/2006/relationships" xmlns:p="http://schemas.openxmlformats.org/presentationml/2006/main">
  <p:tag name="TIMING" val="|0.7|0.6|0.7"/>
</p:tagLst>
</file>

<file path=ppt/tags/tag3.xml><?xml version="1.0" encoding="utf-8"?>
<p:tagLst xmlns:a="http://schemas.openxmlformats.org/drawingml/2006/main" xmlns:r="http://schemas.openxmlformats.org/officeDocument/2006/relationships" xmlns:p="http://schemas.openxmlformats.org/presentationml/2006/main">
  <p:tag name="TIMING" val="|5.5|8.5|5.9|3.1|8.6|11|12.9|17.3|11.2|8.3|2.7|0.9"/>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1266</TotalTime>
  <Words>869</Words>
  <Application>Microsoft Office PowerPoint</Application>
  <PresentationFormat>Panorámica</PresentationFormat>
  <Paragraphs>88</Paragraphs>
  <Slides>10</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10</vt:i4>
      </vt:variant>
    </vt:vector>
  </HeadingPairs>
  <TitlesOfParts>
    <vt:vector size="22" baseType="lpstr">
      <vt:lpstr>Arial</vt:lpstr>
      <vt:lpstr>Arial Black</vt:lpstr>
      <vt:lpstr>Berlin Sans FB</vt:lpstr>
      <vt:lpstr>Calibri</vt:lpstr>
      <vt:lpstr>Calibri Light</vt:lpstr>
      <vt:lpstr>Eras Bold ITC</vt:lpstr>
      <vt:lpstr>helvetica neue</vt:lpstr>
      <vt:lpstr>Open Sans</vt:lpstr>
      <vt:lpstr>Raleway</vt:lpstr>
      <vt:lpstr>Roboto</vt:lpstr>
      <vt:lpstr>Verdana Pro Cond Black</vt:lpstr>
      <vt:lpstr>Tema de Office</vt:lpstr>
      <vt:lpstr>Presentación de PowerPoint</vt:lpstr>
      <vt:lpstr>Presentación de PowerPoint</vt:lpstr>
      <vt:lpstr>Presentación de PowerPoint</vt:lpstr>
      <vt:lpstr>Presentación de PowerPoint</vt:lpstr>
      <vt:lpstr> SENSOR S-74 DE VIBRACION PIEZOELECTRICO  CA LDTO – 028K</vt:lpstr>
      <vt:lpstr>Presentación de PowerPoint</vt:lpstr>
      <vt:lpstr>Presentación de PowerPoint</vt:lpstr>
      <vt:lpstr>Controlador A4988 De motor paso a paso </vt:lpstr>
      <vt:lpstr>GY-271 MODULO BRÚJULA HMC5883L CAMPO MAGNÉTICO</vt:lpstr>
      <vt:lpstr>Presentación de PowerPoint</vt:lpstr>
    </vt:vector>
  </TitlesOfParts>
  <Company>InKulpado666</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VICTOR MANUEL CACERES PACO</cp:lastModifiedBy>
  <cp:revision>60</cp:revision>
  <dcterms:created xsi:type="dcterms:W3CDTF">2021-05-07T02:19:58Z</dcterms:created>
  <dcterms:modified xsi:type="dcterms:W3CDTF">2022-05-12T16:50:16Z</dcterms:modified>
</cp:coreProperties>
</file>