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6" r:id="rId2"/>
    <p:sldId id="277" r:id="rId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59" autoAdjust="0"/>
    <p:restoredTop sz="90960" autoAdjust="0"/>
  </p:normalViewPr>
  <p:slideViewPr>
    <p:cSldViewPr>
      <p:cViewPr varScale="1">
        <p:scale>
          <a:sx n="64" d="100"/>
          <a:sy n="64" d="100"/>
        </p:scale>
        <p:origin x="8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BO" altLang="es-BO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BO" altLang="es-BO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BO" altLang="es-BO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BO" altLang="es-BO"/>
            </a:p>
          </p:txBody>
        </p:sp>
        <p:pic>
          <p:nvPicPr>
            <p:cNvPr id="34" name="Picture 32" descr="D:\FRONTPAGE THEMES\BLITZ\BTZBUL1A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0CE9C97-9A37-49A7-8C40-3247D08A40B0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34239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4BE5BC-245D-4730-8016-A00E93785C23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277369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CF5B08-9D6A-41CB-A375-C0D48153AAB5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366214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96392F-1FFC-4272-8CB4-D67C9C590C25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338111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C2B45C-AA05-4CEE-9562-CBF048008278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155442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391E2A-CA42-4414-BAF5-E982914F2923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64065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8214B5-0056-4470-BD87-02AA361C5D71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26892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F99D9A-B346-4476-827E-AF372B6FCC37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371127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A3DF8A-B383-49A9-A202-84A80B9247B7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301111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E9065B-A9C4-4FCD-AC89-3AE5674BE370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304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8FE312-1A28-4A50-A42E-1F5AD6F45E05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  <p:extLst>
      <p:ext uri="{BB962C8B-B14F-4D97-AF65-F5344CB8AC3E}">
        <p14:creationId xmlns:p14="http://schemas.microsoft.com/office/powerpoint/2010/main" val="357577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BO" altLang="es-BO"/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BO"/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BO" altLang="es-BO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s-ES"/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altLang="es-BO" smtClean="0"/>
              <a:t>Haga clic para modificar el estilo de título del patrón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BO" smtClean="0"/>
              <a:t>Haga clic para modificar el estilo de texto del patrón</a:t>
            </a:r>
          </a:p>
          <a:p>
            <a:pPr lvl="1"/>
            <a:r>
              <a:rPr lang="es-ES" altLang="es-BO" smtClean="0"/>
              <a:t>Segundo nivel</a:t>
            </a:r>
          </a:p>
          <a:p>
            <a:pPr lvl="2"/>
            <a:r>
              <a:rPr lang="es-ES" altLang="es-BO" smtClean="0"/>
              <a:t>Tercer nivel</a:t>
            </a:r>
          </a:p>
          <a:p>
            <a:pPr lvl="3"/>
            <a:r>
              <a:rPr lang="es-ES" altLang="es-BO" smtClean="0"/>
              <a:t>Cuarto nivel</a:t>
            </a:r>
          </a:p>
          <a:p>
            <a:pPr lvl="4"/>
            <a:r>
              <a:rPr lang="es-ES" altLang="es-BO" smtClean="0"/>
              <a:t>Quinto nivel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ED4437-B726-48EC-A09F-9F288EF6E8E3}" type="slidenum">
              <a:rPr lang="es-ES" altLang="es-BO"/>
              <a:pPr>
                <a:defRPr/>
              </a:pPr>
              <a:t>‹Nº›</a:t>
            </a:fld>
            <a:endParaRPr lang="es-ES" altLang="es-BO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473501" cy="4320480"/>
          </a:xfrm>
          <a:prstGeom prst="rect">
            <a:avLst/>
          </a:prstGeom>
        </p:spPr>
      </p:pic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1835696" y="620688"/>
            <a:ext cx="5916378" cy="93610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BO" sz="3600" kern="1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mpact" panose="020B0806030902050204" pitchFamily="34" charset="0"/>
              </a:rPr>
              <a:t>Ejercicio</a:t>
            </a:r>
            <a:endParaRPr lang="es-BO" sz="3600" kern="1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814836" y="237559"/>
            <a:ext cx="3456384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BO" dirty="0" smtClean="0"/>
              <a:t>Animal :</a:t>
            </a:r>
          </a:p>
          <a:p>
            <a:r>
              <a:rPr lang="es-BO" dirty="0" smtClean="0"/>
              <a:t>Atributos: solamente la edad</a:t>
            </a:r>
            <a:endParaRPr lang="es-B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10580" y="1437888"/>
            <a:ext cx="8064896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BO" dirty="0" smtClean="0"/>
              <a:t>METODO COMUN  para el polimorfismo SERA COMER: </a:t>
            </a:r>
          </a:p>
          <a:p>
            <a:r>
              <a:rPr lang="es-BO" dirty="0" smtClean="0"/>
              <a:t>El humano come sentado</a:t>
            </a:r>
          </a:p>
          <a:p>
            <a:r>
              <a:rPr lang="es-BO" dirty="0" smtClean="0"/>
              <a:t>El perro como en el piso</a:t>
            </a:r>
            <a:endParaRPr lang="es-BO" dirty="0"/>
          </a:p>
        </p:txBody>
      </p:sp>
      <p:sp>
        <p:nvSpPr>
          <p:cNvPr id="27" name="CuadroTexto 26"/>
          <p:cNvSpPr txBox="1"/>
          <p:nvPr/>
        </p:nvSpPr>
        <p:spPr>
          <a:xfrm>
            <a:off x="4427984" y="3155454"/>
            <a:ext cx="4716016" cy="230832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BO" dirty="0" smtClean="0"/>
              <a:t>Humano:</a:t>
            </a:r>
          </a:p>
          <a:p>
            <a:r>
              <a:rPr lang="es-BO" dirty="0" smtClean="0"/>
              <a:t>Atributos: Nombre</a:t>
            </a:r>
          </a:p>
          <a:p>
            <a:r>
              <a:rPr lang="es-BO" dirty="0" smtClean="0"/>
              <a:t>Método comer: Debe describir como realiza la acción de comer con un mensaje.</a:t>
            </a:r>
          </a:p>
          <a:p>
            <a:endParaRPr lang="es-BO" dirty="0" smtClean="0"/>
          </a:p>
        </p:txBody>
      </p:sp>
      <p:sp>
        <p:nvSpPr>
          <p:cNvPr id="28" name="CuadroTexto 27"/>
          <p:cNvSpPr txBox="1"/>
          <p:nvPr/>
        </p:nvSpPr>
        <p:spPr>
          <a:xfrm>
            <a:off x="251520" y="3155454"/>
            <a:ext cx="3672408" cy="193899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BO" dirty="0" smtClean="0"/>
              <a:t>Perro:</a:t>
            </a:r>
          </a:p>
          <a:p>
            <a:r>
              <a:rPr lang="es-BO" dirty="0" smtClean="0"/>
              <a:t>Atributos: Nombre y raza</a:t>
            </a:r>
          </a:p>
          <a:p>
            <a:r>
              <a:rPr lang="es-BO" dirty="0" smtClean="0"/>
              <a:t>Método comer: Describir como realiza la acción de comer con un mensaje.</a:t>
            </a:r>
            <a:endParaRPr lang="es-BO" dirty="0"/>
          </a:p>
        </p:txBody>
      </p:sp>
      <p:cxnSp>
        <p:nvCxnSpPr>
          <p:cNvPr id="3" name="Conector recto de flecha 2"/>
          <p:cNvCxnSpPr>
            <a:stCxn id="28" idx="0"/>
          </p:cNvCxnSpPr>
          <p:nvPr/>
        </p:nvCxnSpPr>
        <p:spPr bwMode="auto">
          <a:xfrm flipV="1">
            <a:off x="2087724" y="2652704"/>
            <a:ext cx="287524" cy="5027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 bwMode="auto">
          <a:xfrm flipH="1" flipV="1">
            <a:off x="6012160" y="2638217"/>
            <a:ext cx="648072" cy="517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897970" y="5622597"/>
            <a:ext cx="7560028" cy="120032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BO" dirty="0" smtClean="0"/>
              <a:t>Elaborar el </a:t>
            </a:r>
            <a:r>
              <a:rPr lang="es-BO" dirty="0" err="1" smtClean="0"/>
              <a:t>main</a:t>
            </a:r>
            <a:r>
              <a:rPr lang="es-BO" dirty="0" smtClean="0"/>
              <a:t> para crear 5 mascotas y 3 humanos , que impriman sus datos de los atributos y la forma en la que comen.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731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">
  <a:themeElements>
    <a:clrScheme name="Red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Red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ed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presentaciones\Red.pot</Template>
  <TotalTime>375</TotalTime>
  <Words>93</Words>
  <Application>Microsoft Office PowerPoint</Application>
  <PresentationFormat>Presentación en pantalla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Black</vt:lpstr>
      <vt:lpstr>Impact</vt:lpstr>
      <vt:lpstr>Times New Roman</vt:lpstr>
      <vt:lpstr>Wingdings</vt:lpstr>
      <vt:lpstr>Red</vt:lpstr>
      <vt:lpstr>Presentación de PowerPoint</vt:lpstr>
      <vt:lpstr>Presentación de PowerPoint</vt:lpstr>
    </vt:vector>
  </TitlesOfParts>
  <Company>ACOMCITO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Benjamín H. Buitrago Conde</dc:creator>
  <cp:lastModifiedBy>Benjamín Buitrago Conde</cp:lastModifiedBy>
  <cp:revision>18</cp:revision>
  <dcterms:created xsi:type="dcterms:W3CDTF">2005-04-06T02:52:14Z</dcterms:created>
  <dcterms:modified xsi:type="dcterms:W3CDTF">2020-05-29T02:12:13Z</dcterms:modified>
</cp:coreProperties>
</file>