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9" r:id="rId2"/>
  </p:sldMasterIdLst>
  <p:sldIdLst>
    <p:sldId id="25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44727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44364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160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234726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3673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350912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4021850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4065090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BO"/>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8228A43-1D34-45B2-AA1C-BA2E9CE6A6B5}" type="slidenum">
              <a:rPr lang="es-BO" smtClean="0"/>
              <a:t>‹Nº›</a:t>
            </a:fld>
            <a:endParaRPr lang="es-BO"/>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16324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3367804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40193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634055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66826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470B37-9D51-41D0-AAE9-DB8121400383}" type="datetimeFigureOut">
              <a:rPr lang="es-BO" smtClean="0"/>
              <a:t>11/5/2022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646284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C470B37-9D51-41D0-AAE9-DB8121400383}" type="datetimeFigureOut">
              <a:rPr lang="es-BO" smtClean="0"/>
              <a:t>11/5/2022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314814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70B37-9D51-41D0-AAE9-DB8121400383}" type="datetimeFigureOut">
              <a:rPr lang="es-BO" smtClean="0"/>
              <a:t>11/5/2022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702831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336460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4209997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285328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4267341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5987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136687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3883370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470B37-9D51-41D0-AAE9-DB8121400383}" type="datetimeFigureOut">
              <a:rPr lang="es-BO" smtClean="0"/>
              <a:t>11/5/2022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432400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C470B37-9D51-41D0-AAE9-DB8121400383}" type="datetimeFigureOut">
              <a:rPr lang="es-BO" smtClean="0"/>
              <a:t>11/5/2022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2803876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1767416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470B37-9D51-41D0-AAE9-DB8121400383}" type="datetimeFigureOut">
              <a:rPr lang="es-BO" smtClean="0"/>
              <a:t>11/5/2022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60595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73037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C470B37-9D51-41D0-AAE9-DB8121400383}" type="datetimeFigureOut">
              <a:rPr lang="es-BO" smtClean="0"/>
              <a:t>11/5/2022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79507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C470B37-9D51-41D0-AAE9-DB8121400383}" type="datetimeFigureOut">
              <a:rPr lang="es-BO" smtClean="0"/>
              <a:t>11/5/2022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404919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70B37-9D51-41D0-AAE9-DB8121400383}" type="datetimeFigureOut">
              <a:rPr lang="es-BO" smtClean="0"/>
              <a:t>11/5/2022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384461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56066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C470B37-9D51-41D0-AAE9-DB8121400383}" type="datetimeFigureOut">
              <a:rPr lang="es-BO" smtClean="0"/>
              <a:t>11/5/2022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88228A43-1D34-45B2-AA1C-BA2E9CE6A6B5}" type="slidenum">
              <a:rPr lang="es-BO" smtClean="0"/>
              <a:t>‹Nº›</a:t>
            </a:fld>
            <a:endParaRPr lang="es-BO"/>
          </a:p>
        </p:txBody>
      </p:sp>
    </p:spTree>
    <p:extLst>
      <p:ext uri="{BB962C8B-B14F-4D97-AF65-F5344CB8AC3E}">
        <p14:creationId xmlns:p14="http://schemas.microsoft.com/office/powerpoint/2010/main" val="259520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jp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470B37-9D51-41D0-AAE9-DB8121400383}" type="datetimeFigureOut">
              <a:rPr lang="es-BO" smtClean="0"/>
              <a:t>11/5/2022</a:t>
            </a:fld>
            <a:endParaRPr lang="es-B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228A43-1D34-45B2-AA1C-BA2E9CE6A6B5}" type="slidenum">
              <a:rPr lang="es-BO" smtClean="0"/>
              <a:t>‹Nº›</a:t>
            </a:fld>
            <a:endParaRPr lang="es-BO"/>
          </a:p>
        </p:txBody>
      </p:sp>
    </p:spTree>
    <p:extLst>
      <p:ext uri="{BB962C8B-B14F-4D97-AF65-F5344CB8AC3E}">
        <p14:creationId xmlns:p14="http://schemas.microsoft.com/office/powerpoint/2010/main" val="4011988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C470B37-9D51-41D0-AAE9-DB8121400383}" type="datetimeFigureOut">
              <a:rPr lang="es-BO" smtClean="0"/>
              <a:t>11/5/2022</a:t>
            </a:fld>
            <a:endParaRPr lang="es-BO"/>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BO"/>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88228A43-1D34-45B2-AA1C-BA2E9CE6A6B5}" type="slidenum">
              <a:rPr lang="es-BO" smtClean="0"/>
              <a:t>‹Nº›</a:t>
            </a:fld>
            <a:endParaRPr lang="es-BO"/>
          </a:p>
        </p:txBody>
      </p:sp>
    </p:spTree>
    <p:extLst>
      <p:ext uri="{BB962C8B-B14F-4D97-AF65-F5344CB8AC3E}">
        <p14:creationId xmlns:p14="http://schemas.microsoft.com/office/powerpoint/2010/main" val="39244403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71ECE-A5B8-F427-1FA3-FF4F8BDDF423}"/>
              </a:ext>
            </a:extLst>
          </p:cNvPr>
          <p:cNvSpPr>
            <a:spLocks noGrp="1"/>
          </p:cNvSpPr>
          <p:nvPr>
            <p:ph type="ctrTitle"/>
          </p:nvPr>
        </p:nvSpPr>
        <p:spPr>
          <a:xfrm rot="21420000">
            <a:off x="116003" y="1030227"/>
            <a:ext cx="10892883" cy="1936367"/>
          </a:xfrm>
        </p:spPr>
        <p:txBody>
          <a:bodyPr>
            <a:normAutofit/>
          </a:bodyPr>
          <a:lstStyle/>
          <a:p>
            <a:pPr algn="ctr"/>
            <a:r>
              <a:rPr lang="es-BO" sz="4800" dirty="0"/>
              <a:t>ORDENAMIENTO BUSQUEDA E INTERCALACION</a:t>
            </a:r>
            <a:br>
              <a:rPr lang="es-BO" dirty="0"/>
            </a:br>
            <a:r>
              <a:rPr lang="es-BO" dirty="0"/>
              <a:t>METODO SHELL</a:t>
            </a:r>
          </a:p>
        </p:txBody>
      </p:sp>
      <p:sp>
        <p:nvSpPr>
          <p:cNvPr id="3" name="Subtítulo 2">
            <a:extLst>
              <a:ext uri="{FF2B5EF4-FFF2-40B4-BE49-F238E27FC236}">
                <a16:creationId xmlns:a16="http://schemas.microsoft.com/office/drawing/2014/main" id="{6B2656CC-45B1-2A0C-271E-2AC331F0204B}"/>
              </a:ext>
            </a:extLst>
          </p:cNvPr>
          <p:cNvSpPr>
            <a:spLocks noGrp="1"/>
          </p:cNvSpPr>
          <p:nvPr>
            <p:ph type="subTitle" idx="1"/>
          </p:nvPr>
        </p:nvSpPr>
        <p:spPr>
          <a:xfrm rot="21420000">
            <a:off x="977678" y="2993388"/>
            <a:ext cx="9755187" cy="1368540"/>
          </a:xfrm>
        </p:spPr>
        <p:txBody>
          <a:bodyPr/>
          <a:lstStyle/>
          <a:p>
            <a:r>
              <a:rPr lang="es-BO" sz="3600" dirty="0"/>
              <a:t>Apata Choque Nicanor Franklin</a:t>
            </a:r>
          </a:p>
          <a:p>
            <a:r>
              <a:rPr lang="es-BO" sz="3600" dirty="0"/>
              <a:t>C10256-3</a:t>
            </a:r>
          </a:p>
        </p:txBody>
      </p:sp>
    </p:spTree>
    <p:extLst>
      <p:ext uri="{BB962C8B-B14F-4D97-AF65-F5344CB8AC3E}">
        <p14:creationId xmlns:p14="http://schemas.microsoft.com/office/powerpoint/2010/main" val="292075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F3625-FD16-2FA2-A26D-CCF18DC3A8D2}"/>
              </a:ext>
            </a:extLst>
          </p:cNvPr>
          <p:cNvSpPr>
            <a:spLocks noGrp="1"/>
          </p:cNvSpPr>
          <p:nvPr>
            <p:ph type="title"/>
          </p:nvPr>
        </p:nvSpPr>
        <p:spPr/>
        <p:txBody>
          <a:bodyPr/>
          <a:lstStyle/>
          <a:p>
            <a:r>
              <a:rPr lang="es-BO" dirty="0">
                <a:solidFill>
                  <a:srgbClr val="FF0000"/>
                </a:solidFill>
              </a:rPr>
              <a:t>Concepto Teórico </a:t>
            </a:r>
          </a:p>
        </p:txBody>
      </p:sp>
      <p:sp>
        <p:nvSpPr>
          <p:cNvPr id="3" name="Marcador de contenido 2">
            <a:extLst>
              <a:ext uri="{FF2B5EF4-FFF2-40B4-BE49-F238E27FC236}">
                <a16:creationId xmlns:a16="http://schemas.microsoft.com/office/drawing/2014/main" id="{ECE2CA8E-5D2B-51D5-F2BB-7102DB6D0E15}"/>
              </a:ext>
            </a:extLst>
          </p:cNvPr>
          <p:cNvSpPr>
            <a:spLocks noGrp="1"/>
          </p:cNvSpPr>
          <p:nvPr>
            <p:ph idx="1"/>
          </p:nvPr>
        </p:nvSpPr>
        <p:spPr>
          <a:xfrm>
            <a:off x="677334" y="1270001"/>
            <a:ext cx="8596668" cy="2159000"/>
          </a:xfrm>
        </p:spPr>
        <p:txBody>
          <a:bodyPr/>
          <a:lstStyle/>
          <a:p>
            <a:r>
              <a:rPr lang="es-BO" dirty="0"/>
              <a:t>Este método consiste en comparar elementos que se hallan a una cierta distancia que llamaremos salto en el algoritmo y en caso de no estar en el orden deseado se los intercambia de posición. Se elije como salto inicial la mitad entera de n. Cuando para un determinado salto ya no se puede realizarse mas intercambios se repite el proceso dividiendo el salto por la mitad. El procedimiento finaliza cuando se llega a salto igual a 1, paso el cual se asemeja al método de ordenamiento de burbujeo.</a:t>
            </a:r>
          </a:p>
        </p:txBody>
      </p:sp>
      <p:pic>
        <p:nvPicPr>
          <p:cNvPr id="5" name="Imagen 4">
            <a:extLst>
              <a:ext uri="{FF2B5EF4-FFF2-40B4-BE49-F238E27FC236}">
                <a16:creationId xmlns:a16="http://schemas.microsoft.com/office/drawing/2014/main" id="{A657E75A-0B13-6D74-9FF5-6B4EA4E13B11}"/>
              </a:ext>
            </a:extLst>
          </p:cNvPr>
          <p:cNvPicPr>
            <a:picLocks noChangeAspect="1"/>
          </p:cNvPicPr>
          <p:nvPr/>
        </p:nvPicPr>
        <p:blipFill>
          <a:blip r:embed="rId2"/>
          <a:stretch>
            <a:fillRect/>
          </a:stretch>
        </p:blipFill>
        <p:spPr>
          <a:xfrm>
            <a:off x="3665645" y="3429000"/>
            <a:ext cx="3333750" cy="3343275"/>
          </a:xfrm>
          <a:prstGeom prst="rect">
            <a:avLst/>
          </a:prstGeom>
        </p:spPr>
      </p:pic>
      <p:sp>
        <p:nvSpPr>
          <p:cNvPr id="6" name="CuadroTexto 5">
            <a:extLst>
              <a:ext uri="{FF2B5EF4-FFF2-40B4-BE49-F238E27FC236}">
                <a16:creationId xmlns:a16="http://schemas.microsoft.com/office/drawing/2014/main" id="{B026376E-2448-2F89-453D-03DE8E8C1B80}"/>
              </a:ext>
            </a:extLst>
          </p:cNvPr>
          <p:cNvSpPr txBox="1"/>
          <p:nvPr/>
        </p:nvSpPr>
        <p:spPr>
          <a:xfrm>
            <a:off x="2663301" y="3720070"/>
            <a:ext cx="1384084" cy="369332"/>
          </a:xfrm>
          <a:prstGeom prst="rect">
            <a:avLst/>
          </a:prstGeom>
          <a:noFill/>
        </p:spPr>
        <p:txBody>
          <a:bodyPr wrap="square" rtlCol="0">
            <a:spAutoFit/>
          </a:bodyPr>
          <a:lstStyle/>
          <a:p>
            <a:r>
              <a:rPr lang="es-BO" dirty="0"/>
              <a:t>Salto </a:t>
            </a:r>
            <a:r>
              <a:rPr lang="en-US" dirty="0"/>
              <a:t>= n/2</a:t>
            </a:r>
            <a:endParaRPr lang="es-BO" dirty="0"/>
          </a:p>
        </p:txBody>
      </p:sp>
      <p:sp>
        <p:nvSpPr>
          <p:cNvPr id="7" name="CuadroTexto 6">
            <a:extLst>
              <a:ext uri="{FF2B5EF4-FFF2-40B4-BE49-F238E27FC236}">
                <a16:creationId xmlns:a16="http://schemas.microsoft.com/office/drawing/2014/main" id="{A1A40FDF-875E-4E72-8009-7D22034CB87A}"/>
              </a:ext>
            </a:extLst>
          </p:cNvPr>
          <p:cNvSpPr txBox="1"/>
          <p:nvPr/>
        </p:nvSpPr>
        <p:spPr>
          <a:xfrm>
            <a:off x="2343705" y="4483224"/>
            <a:ext cx="1703680" cy="369332"/>
          </a:xfrm>
          <a:prstGeom prst="rect">
            <a:avLst/>
          </a:prstGeom>
          <a:noFill/>
        </p:spPr>
        <p:txBody>
          <a:bodyPr wrap="square" rtlCol="0">
            <a:spAutoFit/>
          </a:bodyPr>
          <a:lstStyle/>
          <a:p>
            <a:r>
              <a:rPr lang="en-US" dirty="0"/>
              <a:t>Salto = Salto/2</a:t>
            </a:r>
            <a:endParaRPr lang="es-BO" dirty="0"/>
          </a:p>
        </p:txBody>
      </p:sp>
      <p:sp>
        <p:nvSpPr>
          <p:cNvPr id="8" name="CuadroTexto 7">
            <a:extLst>
              <a:ext uri="{FF2B5EF4-FFF2-40B4-BE49-F238E27FC236}">
                <a16:creationId xmlns:a16="http://schemas.microsoft.com/office/drawing/2014/main" id="{E366A4C0-9554-D354-8FFF-E774D803AB3A}"/>
              </a:ext>
            </a:extLst>
          </p:cNvPr>
          <p:cNvSpPr txBox="1"/>
          <p:nvPr/>
        </p:nvSpPr>
        <p:spPr>
          <a:xfrm>
            <a:off x="2818244" y="5218667"/>
            <a:ext cx="1074198" cy="369332"/>
          </a:xfrm>
          <a:prstGeom prst="rect">
            <a:avLst/>
          </a:prstGeom>
          <a:noFill/>
        </p:spPr>
        <p:txBody>
          <a:bodyPr wrap="square" rtlCol="0">
            <a:spAutoFit/>
          </a:bodyPr>
          <a:lstStyle/>
          <a:p>
            <a:r>
              <a:rPr lang="en-US" dirty="0"/>
              <a:t>Salto = 1</a:t>
            </a:r>
            <a:endParaRPr lang="es-BO" dirty="0"/>
          </a:p>
        </p:txBody>
      </p:sp>
    </p:spTree>
    <p:extLst>
      <p:ext uri="{BB962C8B-B14F-4D97-AF65-F5344CB8AC3E}">
        <p14:creationId xmlns:p14="http://schemas.microsoft.com/office/powerpoint/2010/main" val="150829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8A050-2992-C4E7-FF8C-6E73B71D68CD}"/>
              </a:ext>
            </a:extLst>
          </p:cNvPr>
          <p:cNvSpPr>
            <a:spLocks noGrp="1"/>
          </p:cNvSpPr>
          <p:nvPr>
            <p:ph type="title"/>
          </p:nvPr>
        </p:nvSpPr>
        <p:spPr>
          <a:xfrm>
            <a:off x="3775640" y="405414"/>
            <a:ext cx="3433027" cy="695417"/>
          </a:xfrm>
        </p:spPr>
        <p:txBody>
          <a:bodyPr/>
          <a:lstStyle/>
          <a:p>
            <a:r>
              <a:rPr lang="en-US" dirty="0">
                <a:solidFill>
                  <a:srgbClr val="FF0000"/>
                </a:solidFill>
              </a:rPr>
              <a:t>CODIGO EN C++</a:t>
            </a:r>
            <a:endParaRPr lang="es-BO" dirty="0">
              <a:solidFill>
                <a:srgbClr val="FF0000"/>
              </a:solidFill>
            </a:endParaRPr>
          </a:p>
        </p:txBody>
      </p:sp>
      <p:pic>
        <p:nvPicPr>
          <p:cNvPr id="7" name="Imagen 6">
            <a:extLst>
              <a:ext uri="{FF2B5EF4-FFF2-40B4-BE49-F238E27FC236}">
                <a16:creationId xmlns:a16="http://schemas.microsoft.com/office/drawing/2014/main" id="{8FD1E5FA-FED5-A93B-FF0B-0AFBD31A3F54}"/>
              </a:ext>
            </a:extLst>
          </p:cNvPr>
          <p:cNvPicPr>
            <a:picLocks noChangeAspect="1"/>
          </p:cNvPicPr>
          <p:nvPr/>
        </p:nvPicPr>
        <p:blipFill>
          <a:blip r:embed="rId2"/>
          <a:stretch>
            <a:fillRect/>
          </a:stretch>
        </p:blipFill>
        <p:spPr>
          <a:xfrm>
            <a:off x="1733966" y="1001306"/>
            <a:ext cx="6815230" cy="5694738"/>
          </a:xfrm>
          <a:prstGeom prst="rect">
            <a:avLst/>
          </a:prstGeom>
        </p:spPr>
      </p:pic>
    </p:spTree>
    <p:extLst>
      <p:ext uri="{BB962C8B-B14F-4D97-AF65-F5344CB8AC3E}">
        <p14:creationId xmlns:p14="http://schemas.microsoft.com/office/powerpoint/2010/main" val="3664548048"/>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Facet</Template>
  <TotalTime>28</TotalTime>
  <Words>124</Words>
  <Application>Microsoft Office PowerPoint</Application>
  <PresentationFormat>Panorámica</PresentationFormat>
  <Paragraphs>9</Paragraphs>
  <Slides>3</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vt:i4>
      </vt:variant>
    </vt:vector>
  </HeadingPairs>
  <TitlesOfParts>
    <vt:vector size="9" baseType="lpstr">
      <vt:lpstr>Arial</vt:lpstr>
      <vt:lpstr>Impact</vt:lpstr>
      <vt:lpstr>Trebuchet MS</vt:lpstr>
      <vt:lpstr>Wingdings 3</vt:lpstr>
      <vt:lpstr>Faceta</vt:lpstr>
      <vt:lpstr>Evento principal</vt:lpstr>
      <vt:lpstr>ORDENAMIENTO BUSQUEDA E INTERCALACION METODO SHELL</vt:lpstr>
      <vt:lpstr>Concepto Teórico </vt:lpstr>
      <vt:lpstr>CODIGO EN C++</vt:lpstr>
    </vt:vector>
  </TitlesOfParts>
  <Company>Conocimiento Adictivo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ORDENAMIENTO BUSQUEDA E INTERCALACION METODO SHELL</dc:title>
  <dc:creator>Nicanor Franklin Apata choque</dc:creator>
  <cp:lastModifiedBy>Nicanor Franklin Apata choque</cp:lastModifiedBy>
  <cp:revision>1</cp:revision>
  <dcterms:created xsi:type="dcterms:W3CDTF">2022-05-12T00:15:51Z</dcterms:created>
  <dcterms:modified xsi:type="dcterms:W3CDTF">2022-05-12T00:44:00Z</dcterms:modified>
</cp:coreProperties>
</file>