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73" r:id="rId3"/>
    <p:sldId id="258" r:id="rId4"/>
    <p:sldId id="259" r:id="rId5"/>
    <p:sldId id="260" r:id="rId6"/>
    <p:sldId id="261" r:id="rId7"/>
    <p:sldId id="262" r:id="rId8"/>
    <p:sldId id="28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9" r:id="rId20"/>
    <p:sldId id="274" r:id="rId21"/>
    <p:sldId id="281" r:id="rId22"/>
    <p:sldId id="280" r:id="rId23"/>
    <p:sldId id="275" r:id="rId24"/>
    <p:sldId id="276" r:id="rId25"/>
    <p:sldId id="277" r:id="rId26"/>
    <p:sldId id="278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541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1FD01-E4D2-4674-ADEA-53082DF0E36F}" type="datetimeFigureOut">
              <a:rPr lang="es-BO" smtClean="0"/>
              <a:t>16/02/2022</a:t>
            </a:fld>
            <a:endParaRPr lang="es-B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1844E-F61F-42FC-A552-B0E8AF86FB9B}" type="slidenum">
              <a:rPr lang="es-BO" smtClean="0"/>
              <a:t>‹Nº›</a:t>
            </a:fld>
            <a:endParaRPr lang="es-B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7845F-25B6-4BC4-A956-C35FE3F46897}" type="slidenum">
              <a:rPr lang="es-ES" smtClean="0"/>
              <a:pPr/>
              <a:t>8</a:t>
            </a:fld>
            <a:endParaRPr lang="es-E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43125" y="685800"/>
            <a:ext cx="2571750" cy="3429000"/>
          </a:xfrm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2D13-DA8A-4D59-B51E-9283010B2910}" type="datetimeFigureOut">
              <a:rPr lang="es-BO" smtClean="0"/>
              <a:pPr/>
              <a:t>16/02/2022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BA3-AEF7-443A-979F-1DD65BAFADAA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2D13-DA8A-4D59-B51E-9283010B2910}" type="datetimeFigureOut">
              <a:rPr lang="es-BO" smtClean="0"/>
              <a:pPr/>
              <a:t>16/02/2022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BA3-AEF7-443A-979F-1DD65BAFADAA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2D13-DA8A-4D59-B51E-9283010B2910}" type="datetimeFigureOut">
              <a:rPr lang="es-BO" smtClean="0"/>
              <a:pPr/>
              <a:t>16/02/2022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BA3-AEF7-443A-979F-1DD65BAFADAA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2D13-DA8A-4D59-B51E-9283010B2910}" type="datetimeFigureOut">
              <a:rPr lang="es-BO" smtClean="0"/>
              <a:pPr/>
              <a:t>16/02/2022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BA3-AEF7-443A-979F-1DD65BAFADAA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2D13-DA8A-4D59-B51E-9283010B2910}" type="datetimeFigureOut">
              <a:rPr lang="es-BO" smtClean="0"/>
              <a:pPr/>
              <a:t>16/02/2022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BA3-AEF7-443A-979F-1DD65BAFADAA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2D13-DA8A-4D59-B51E-9283010B2910}" type="datetimeFigureOut">
              <a:rPr lang="es-BO" smtClean="0"/>
              <a:pPr/>
              <a:t>16/02/2022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BA3-AEF7-443A-979F-1DD65BAFADAA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2D13-DA8A-4D59-B51E-9283010B2910}" type="datetimeFigureOut">
              <a:rPr lang="es-BO" smtClean="0"/>
              <a:pPr/>
              <a:t>16/02/2022</a:t>
            </a:fld>
            <a:endParaRPr lang="es-B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BA3-AEF7-443A-979F-1DD65BAFADAA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2D13-DA8A-4D59-B51E-9283010B2910}" type="datetimeFigureOut">
              <a:rPr lang="es-BO" smtClean="0"/>
              <a:pPr/>
              <a:t>16/02/2022</a:t>
            </a:fld>
            <a:endParaRPr lang="es-B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BA3-AEF7-443A-979F-1DD65BAFADAA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2D13-DA8A-4D59-B51E-9283010B2910}" type="datetimeFigureOut">
              <a:rPr lang="es-BO" smtClean="0"/>
              <a:pPr/>
              <a:t>16/02/2022</a:t>
            </a:fld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BA3-AEF7-443A-979F-1DD65BAFADAA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2D13-DA8A-4D59-B51E-9283010B2910}" type="datetimeFigureOut">
              <a:rPr lang="es-BO" smtClean="0"/>
              <a:pPr/>
              <a:t>16/02/2022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BA3-AEF7-443A-979F-1DD65BAFADAA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2D13-DA8A-4D59-B51E-9283010B2910}" type="datetimeFigureOut">
              <a:rPr lang="es-BO" smtClean="0"/>
              <a:pPr/>
              <a:t>16/02/2022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BA3-AEF7-443A-979F-1DD65BAFADAA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E2D13-DA8A-4D59-B51E-9283010B2910}" type="datetimeFigureOut">
              <a:rPr lang="es-BO" smtClean="0"/>
              <a:pPr/>
              <a:t>16/02/2022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FBA3-AEF7-443A-979F-1DD65BAFADAA}" type="slidenum">
              <a:rPr lang="es-BO" smtClean="0"/>
              <a:pPr/>
              <a:t>‹Nº›</a:t>
            </a:fld>
            <a:endParaRPr lang="es-B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1643042" y="324129"/>
            <a:ext cx="5214974" cy="64633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BO" sz="3600" b="1" i="1" dirty="0" smtClean="0">
                <a:solidFill>
                  <a:schemeClr val="bg1"/>
                </a:solidFill>
              </a:rPr>
              <a:t>ARMAS DEL EJERCITO </a:t>
            </a:r>
            <a:endParaRPr lang="es-BO" sz="3600" dirty="0">
              <a:solidFill>
                <a:schemeClr val="bg1"/>
              </a:solidFill>
            </a:endParaRPr>
          </a:p>
        </p:txBody>
      </p:sp>
      <p:sp>
        <p:nvSpPr>
          <p:cNvPr id="14338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pic>
        <p:nvPicPr>
          <p:cNvPr id="10" name="Picture 2" descr="http://www.wei.cl/images/add_photos/SOJU000128_addphot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535069"/>
            <a:ext cx="6786578" cy="339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pic>
        <p:nvPicPr>
          <p:cNvPr id="4" name="Picture 5" descr="F:\galeria\ARTILLERIA_archivos\54-1tow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1214422"/>
            <a:ext cx="7286644" cy="5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495"/>
          <p:cNvSpPr>
            <a:spLocks noChangeArrowheads="1"/>
          </p:cNvSpPr>
          <p:nvPr/>
        </p:nvSpPr>
        <p:spPr bwMode="auto">
          <a:xfrm>
            <a:off x="928662" y="5072074"/>
            <a:ext cx="7474004" cy="1571625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s-ES" sz="60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algn="ctr">
              <a:defRPr/>
            </a:pPr>
            <a:r>
              <a:rPr lang="es-ES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A RTILLERIA </a:t>
            </a:r>
            <a:endParaRPr lang="es-BO" sz="6000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  <a:p>
            <a:pPr algn="ctr">
              <a:defRPr/>
            </a:pPr>
            <a:endParaRPr lang="es-ES" sz="6000" i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sp>
        <p:nvSpPr>
          <p:cNvPr id="4" name="9 Rectángulo"/>
          <p:cNvSpPr>
            <a:spLocks noChangeArrowheads="1"/>
          </p:cNvSpPr>
          <p:nvPr/>
        </p:nvSpPr>
        <p:spPr bwMode="auto">
          <a:xfrm>
            <a:off x="500066" y="2357430"/>
            <a:ext cx="8286776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6350" algn="ctr">
              <a:defRPr/>
            </a:pPr>
            <a:r>
              <a:rPr lang="es-ES_tradnl" sz="32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DEFINICIÓN</a:t>
            </a:r>
            <a:endParaRPr lang="es-ES_tradnl" sz="3200" b="0" dirty="0" smtClean="0">
              <a:latin typeface="Arial" charset="0"/>
              <a:ea typeface="Times New Roman" pitchFamily="18" charset="0"/>
              <a:cs typeface="Arial" charset="0"/>
            </a:endParaRPr>
          </a:p>
          <a:p>
            <a:pPr indent="6350" algn="ctr">
              <a:defRPr/>
            </a:pPr>
            <a:endParaRPr lang="es-ES_tradnl" sz="3200" b="0" dirty="0">
              <a:latin typeface="Arial" charset="0"/>
              <a:ea typeface="Times New Roman" pitchFamily="18" charset="0"/>
              <a:cs typeface="Arial" charset="0"/>
            </a:endParaRPr>
          </a:p>
          <a:p>
            <a:pPr indent="6350" algn="ctr">
              <a:defRPr/>
            </a:pPr>
            <a:endParaRPr lang="es-ES" sz="1000" b="0" dirty="0">
              <a:solidFill>
                <a:srgbClr val="FFFF66"/>
              </a:solidFill>
              <a:latin typeface="Arial" charset="0"/>
              <a:ea typeface="Times New Roman" pitchFamily="18" charset="0"/>
              <a:cs typeface="Arial" charset="0"/>
            </a:endParaRPr>
          </a:p>
          <a:p>
            <a:pPr indent="6350" algn="just" eaLnBrk="0" hangingPunct="0">
              <a:defRPr/>
            </a:pPr>
            <a:r>
              <a:rPr lang="es-E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LA ARTILLERÍA DE CAMPAÑA ES EL ARMA TÁCTICA Y TÉCNICAMENTE ORGANIZADA PARA CONDUCIR POTENTES MASAS DE FUEGO SOBRE GRANDES ESPACIOS TANTO EN FRENTE COMO PROFUNDIDAD</a:t>
            </a:r>
            <a:endParaRPr lang="es-ES" dirty="0">
              <a:solidFill>
                <a:srgbClr val="0070C0"/>
              </a:solidFill>
              <a:latin typeface="Arial" charset="0"/>
              <a:ea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sp>
        <p:nvSpPr>
          <p:cNvPr id="4" name="3 Rectángulo"/>
          <p:cNvSpPr/>
          <p:nvPr/>
        </p:nvSpPr>
        <p:spPr>
          <a:xfrm>
            <a:off x="71438" y="1681183"/>
            <a:ext cx="8964612" cy="467677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MISIÓN GENERAL</a:t>
            </a:r>
          </a:p>
          <a:p>
            <a:pPr algn="ctr">
              <a:defRPr/>
            </a:pPr>
            <a:r>
              <a:rPr lang="es-ES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 </a:t>
            </a:r>
          </a:p>
          <a:p>
            <a:pPr algn="just">
              <a:defRPr/>
            </a:pPr>
            <a:r>
              <a:rPr lang="es-E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APOYAR CON SUS FUEGOS A LOS ELEMENTOS QUE COMPONEN LAS FUERZAS  TERRESTRES, DAR PROFUNDIDAD AL COMBATE Y AISLAR EL MISMO MEDIANTE FUEGOS DE CONTRA-BATERÍA, BATIENDO LAS RESERVAS DEL ENEMIGO, RESTRINGIENDO LOS MOVIMIENTOS EN SU RETAGUARDIA Y DESORGANIZANDO SUS SISTEMAS DE COMANDO </a:t>
            </a:r>
            <a:r>
              <a:rPr lang="es-E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Y </a:t>
            </a:r>
            <a:r>
              <a:rPr lang="es-E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OTRAS INSTALACIONES.</a:t>
            </a:r>
            <a:endParaRPr lang="es-ES" sz="24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sp>
        <p:nvSpPr>
          <p:cNvPr id="5" name="4 CuadroTexto"/>
          <p:cNvSpPr txBox="1"/>
          <p:nvPr/>
        </p:nvSpPr>
        <p:spPr>
          <a:xfrm>
            <a:off x="428596" y="1643050"/>
            <a:ext cx="8429684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2400" u="sng" dirty="0" smtClean="0">
                <a:solidFill>
                  <a:srgbClr val="990000"/>
                </a:solidFill>
                <a:latin typeface="Arial" charset="0"/>
              </a:rPr>
              <a:t>CARACTERÍSTICAS</a:t>
            </a:r>
          </a:p>
          <a:p>
            <a:pPr algn="ctr">
              <a:defRPr/>
            </a:pPr>
            <a:endParaRPr lang="es-ES" sz="2400" u="sng" dirty="0">
              <a:solidFill>
                <a:srgbClr val="990000"/>
              </a:solidFill>
              <a:latin typeface="Arial" charset="0"/>
            </a:endParaRPr>
          </a:p>
          <a:p>
            <a:pPr algn="ctr">
              <a:defRPr/>
            </a:pPr>
            <a:endParaRPr lang="es-ES" sz="500" dirty="0">
              <a:solidFill>
                <a:srgbClr val="990000"/>
              </a:solidFill>
              <a:latin typeface="Arial" charset="0"/>
            </a:endParaRPr>
          </a:p>
          <a:p>
            <a:pPr algn="ctr">
              <a:defRPr/>
            </a:pPr>
            <a:r>
              <a:rPr lang="es-ES" b="1" dirty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FLEXIBILIDAD.</a:t>
            </a:r>
          </a:p>
          <a:p>
            <a:pPr>
              <a:defRPr/>
            </a:pPr>
            <a:r>
              <a:rPr lang="es-ES" dirty="0">
                <a:solidFill>
                  <a:srgbClr val="000000"/>
                </a:solidFill>
                <a:latin typeface="Arial" charset="0"/>
              </a:rPr>
              <a:t>ES LA APTITUD QUE POSEE LA ARTILLERÍA, PARA DESPLAZAR SUS FUEGOS RÁPIDAMENTE SOBRE AMPLIOS LÍMITES, TANTO EN EL SENTIDO DE FRENTE COMO EN PROFUNDIDAD</a:t>
            </a:r>
            <a:r>
              <a:rPr lang="es-ES" dirty="0" smtClean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>
              <a:defRPr/>
            </a:pPr>
            <a:endParaRPr lang="es-ES" dirty="0">
              <a:solidFill>
                <a:srgbClr val="000000"/>
              </a:solidFill>
              <a:latin typeface="Arial" charset="0"/>
            </a:endParaRPr>
          </a:p>
          <a:p>
            <a:pPr>
              <a:defRPr/>
            </a:pPr>
            <a:endParaRPr lang="es-ES" sz="500" dirty="0">
              <a:solidFill>
                <a:srgbClr val="000000"/>
              </a:solidFill>
              <a:latin typeface="Arial" charset="0"/>
            </a:endParaRPr>
          </a:p>
          <a:p>
            <a:pPr algn="ctr">
              <a:defRPr/>
            </a:pPr>
            <a:r>
              <a:rPr lang="es-ES" b="1" dirty="0">
                <a:solidFill>
                  <a:srgbClr val="002060"/>
                </a:solidFill>
                <a:latin typeface="Arial" charset="0"/>
              </a:rPr>
              <a:t>MOVILIDAD.</a:t>
            </a:r>
          </a:p>
          <a:p>
            <a:pPr>
              <a:defRPr/>
            </a:pPr>
            <a:r>
              <a:rPr lang="es-ES" dirty="0">
                <a:solidFill>
                  <a:srgbClr val="002060"/>
                </a:solidFill>
                <a:latin typeface="Arial" charset="0"/>
              </a:rPr>
              <a:t>ES LA APTITUD DE LA ARTILLERÍA DE CAMPAÑA DE SEGUIR Y ADAPTARSE AL MOVIMIENTO DE LAS TROPAS </a:t>
            </a:r>
            <a:r>
              <a:rPr lang="es-ES" dirty="0" smtClean="0">
                <a:solidFill>
                  <a:srgbClr val="002060"/>
                </a:solidFill>
                <a:latin typeface="Arial" charset="0"/>
              </a:rPr>
              <a:t>APOYADAS</a:t>
            </a:r>
          </a:p>
          <a:p>
            <a:pPr>
              <a:defRPr/>
            </a:pPr>
            <a:endParaRPr lang="es-ES" dirty="0">
              <a:solidFill>
                <a:srgbClr val="002060"/>
              </a:solidFill>
              <a:latin typeface="Arial" charset="0"/>
            </a:endParaRPr>
          </a:p>
          <a:p>
            <a:pPr>
              <a:defRPr/>
            </a:pPr>
            <a:endParaRPr lang="es-ES" sz="500" dirty="0">
              <a:solidFill>
                <a:srgbClr val="FF0000"/>
              </a:solidFill>
              <a:latin typeface="Arial" charset="0"/>
            </a:endParaRPr>
          </a:p>
          <a:p>
            <a:pPr algn="ctr">
              <a:defRPr/>
            </a:pPr>
            <a:r>
              <a:rPr lang="es-ES" b="1" dirty="0">
                <a:solidFill>
                  <a:srgbClr val="000000"/>
                </a:solidFill>
                <a:latin typeface="Arial" charset="0"/>
              </a:rPr>
              <a:t>POTENCIA DE FUEGOS.</a:t>
            </a:r>
          </a:p>
          <a:p>
            <a:pPr>
              <a:defRPr/>
            </a:pPr>
            <a:r>
              <a:rPr lang="es-ES" dirty="0">
                <a:solidFill>
                  <a:srgbClr val="000000"/>
                </a:solidFill>
                <a:latin typeface="Arial" charset="0"/>
              </a:rPr>
              <a:t>ES LA CAPACIDAD DE CONCENTRAR UN GRAN VOLUMEN DE FUEGOS SOBRE UN OBJETIVO DADO, NEUTRALIZANDO O DESTRUYENDO ESTE.</a:t>
            </a:r>
            <a:endParaRPr lang="es-B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sp>
        <p:nvSpPr>
          <p:cNvPr id="4" name="3 CuadroTexto"/>
          <p:cNvSpPr txBox="1"/>
          <p:nvPr/>
        </p:nvSpPr>
        <p:spPr>
          <a:xfrm>
            <a:off x="500034" y="1309293"/>
            <a:ext cx="81439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2400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POSIBILIDADES</a:t>
            </a:r>
          </a:p>
          <a:p>
            <a:pPr algn="ctr">
              <a:defRPr/>
            </a:pPr>
            <a:endParaRPr lang="es-ES" sz="2400" u="sng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Times New Roman" pitchFamily="18" charset="0"/>
              <a:cs typeface="Arial" charset="0"/>
            </a:endParaRPr>
          </a:p>
          <a:p>
            <a:pPr marL="450850" algn="just" eaLnBrk="0" hangingPunct="0">
              <a:defRPr/>
            </a:pPr>
            <a:r>
              <a:rPr lang="es-ES" sz="1600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1.-</a:t>
            </a:r>
            <a:r>
              <a:rPr lang="es-E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	</a:t>
            </a:r>
            <a:r>
              <a:rPr lang="es-E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TRANSPORTAR RÁPIDAMENTE EL FUEGO DE SUS PIEZAS, 	DENTRO DE UNA ZONA EXTENSA Y EN UN AMPLIO 	FRENTE, SIN 	NECESIDAD DE CAMBIAR DE POSICIÓN.</a:t>
            </a:r>
          </a:p>
          <a:p>
            <a:pPr marL="450850" algn="just" eaLnBrk="0" hangingPunct="0">
              <a:defRPr/>
            </a:pPr>
            <a:r>
              <a:rPr lang="es-ES" sz="1600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2.- </a:t>
            </a:r>
            <a:r>
              <a:rPr lang="es-E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	</a:t>
            </a:r>
            <a:r>
              <a:rPr lang="es-ES" sz="1600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CONCENTRAR LOS FUEGOS DE VARIAS PIEZAS SOBRE UN 	OBJETIVO O SERIE DE OBJETIVOS.</a:t>
            </a:r>
          </a:p>
          <a:p>
            <a:pPr marL="450850" algn="just" eaLnBrk="0" hangingPunct="0">
              <a:defRPr/>
            </a:pPr>
            <a:r>
              <a:rPr lang="es-ES" sz="1600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3.-</a:t>
            </a:r>
            <a:r>
              <a:rPr lang="es-E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	BATIR OBJETIVOS SIN EXPONER SUS PIEZAS A LA 	OBSERVACIÓN </a:t>
            </a:r>
            <a:r>
              <a:rPr lang="es-E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	DIRECTA </a:t>
            </a:r>
            <a:r>
              <a:rPr lang="es-E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O A LOS FUEGOS DE CONTRA-	BATERÍA DEL ENEMIGO.</a:t>
            </a:r>
          </a:p>
          <a:p>
            <a:pPr marL="450850" algn="just" eaLnBrk="0" hangingPunct="0">
              <a:defRPr/>
            </a:pPr>
            <a:r>
              <a:rPr lang="es-ES" sz="1600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4.-</a:t>
            </a:r>
            <a:r>
              <a:rPr lang="es-E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	</a:t>
            </a:r>
            <a:r>
              <a:rPr lang="es-ES" sz="1600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EJECUTAR SUS FUEGOS BAJO CUALQUIER	CONDICIÓN DE 	VISIBILIDAD, TIEMPO, TERRENO Y DESDE 	POSICIONES 	DE 	FUEGOS EMPLAZADAS LATERALMENTE 	Y /O 	EN 	PROFUNDIDAD.</a:t>
            </a:r>
          </a:p>
          <a:p>
            <a:pPr marL="450850" algn="just" eaLnBrk="0" hangingPunct="0">
              <a:defRPr/>
            </a:pPr>
            <a:r>
              <a:rPr lang="es-ES" sz="1600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5.-</a:t>
            </a:r>
            <a:r>
              <a:rPr lang="es-E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	BATIR OBJETIVOS DESENFILADOS.</a:t>
            </a:r>
            <a:endParaRPr lang="es-ES" sz="1600" dirty="0"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Times New Roman" pitchFamily="18" charset="0"/>
              <a:cs typeface="Arial" charset="0"/>
            </a:endParaRPr>
          </a:p>
          <a:p>
            <a:pPr marL="450850" algn="just" eaLnBrk="0" hangingPunct="0">
              <a:defRPr/>
            </a:pPr>
            <a:r>
              <a:rPr lang="es-ES" sz="1600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6.-	EJECUTAR FUEGOS CON O SIN REGLAJE PREVIO.</a:t>
            </a:r>
          </a:p>
          <a:p>
            <a:pPr marL="450850" algn="just" eaLnBrk="0" hangingPunct="0">
              <a:defRPr/>
            </a:pPr>
            <a:r>
              <a:rPr lang="es-ES" sz="1600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7.-</a:t>
            </a:r>
            <a:r>
              <a:rPr lang="es-E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	DESPLAZARSE RÁPIDAMENTE A NUEVAS POSICIONES 	PARA 	CONCENTRAR UNA MAYOR 	POTENCIA DE FUEGOS SOBRE 	SECTORES IMPORTANTES.</a:t>
            </a:r>
          </a:p>
          <a:p>
            <a:pPr marL="450850" algn="just" eaLnBrk="0" hangingPunct="0">
              <a:defRPr/>
            </a:pPr>
            <a:r>
              <a:rPr lang="es-ES" sz="1600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8.-</a:t>
            </a:r>
            <a:r>
              <a:rPr lang="es-E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	</a:t>
            </a:r>
            <a:r>
              <a:rPr lang="es-ES" sz="1600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PROPORCIONAR ILUMINACIÓN EN EL CAMPO DE COMBATE.</a:t>
            </a:r>
          </a:p>
          <a:p>
            <a:pPr marL="450850" algn="just" eaLnBrk="0" hangingPunct="0">
              <a:defRPr/>
            </a:pPr>
            <a:r>
              <a:rPr lang="es-ES" sz="1600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Times New Roman" pitchFamily="18" charset="0"/>
                <a:cs typeface="Arial" charset="0"/>
              </a:rPr>
              <a:t>9.-</a:t>
            </a:r>
            <a:r>
              <a:rPr lang="es-E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Times New Roman" pitchFamily="18" charset="0"/>
                <a:cs typeface="Arial" charset="0"/>
              </a:rPr>
              <a:t>	</a:t>
            </a:r>
            <a:r>
              <a:rPr lang="es-E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Times New Roman" pitchFamily="18" charset="0"/>
                <a:cs typeface="Arial" charset="0"/>
              </a:rPr>
              <a:t>ADQUISICIÓN DE OBJETIVOS</a:t>
            </a:r>
            <a:endParaRPr lang="es-BO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sp>
        <p:nvSpPr>
          <p:cNvPr id="4" name="3 CuadroTexto"/>
          <p:cNvSpPr txBox="1"/>
          <p:nvPr/>
        </p:nvSpPr>
        <p:spPr>
          <a:xfrm>
            <a:off x="214282" y="1428736"/>
            <a:ext cx="857256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LIMITACIONES</a:t>
            </a:r>
            <a:endParaRPr lang="es-ES" dirty="0" smtClean="0">
              <a:solidFill>
                <a:srgbClr val="FF0000"/>
              </a:solidFill>
              <a:latin typeface="Arial" charset="0"/>
              <a:ea typeface="Times New Roman" pitchFamily="18" charset="0"/>
              <a:cs typeface="Arial" charset="0"/>
            </a:endParaRPr>
          </a:p>
          <a:p>
            <a:pPr algn="ctr">
              <a:defRPr/>
            </a:pPr>
            <a:endParaRPr lang="es-ES" dirty="0">
              <a:solidFill>
                <a:srgbClr val="FF0000"/>
              </a:solidFill>
              <a:latin typeface="Arial" charset="0"/>
              <a:ea typeface="Times New Roman" pitchFamily="18" charset="0"/>
              <a:cs typeface="Arial" charset="0"/>
            </a:endParaRPr>
          </a:p>
          <a:p>
            <a:pPr indent="633413" eaLnBrk="0" hangingPunct="0">
              <a:defRPr/>
            </a:pPr>
            <a:r>
              <a:rPr lang="es-ES_tradnl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1</a:t>
            </a:r>
            <a:r>
              <a:rPr lang="es-ES_tradnl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.-</a:t>
            </a:r>
            <a:r>
              <a:rPr lang="es-ES_tradnl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	</a:t>
            </a:r>
            <a:r>
              <a:rPr lang="es-ES_tradnl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LA </a:t>
            </a:r>
            <a:r>
              <a:rPr lang="es-ES_tradnl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EFICACIA SE 	REDUCE, EN EL 	COMBATE 	CERCANO.</a:t>
            </a:r>
            <a:endParaRPr lang="es-ES" dirty="0">
              <a:solidFill>
                <a:srgbClr val="0070C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Times New Roman" pitchFamily="18" charset="0"/>
              <a:cs typeface="Arial" charset="0"/>
            </a:endParaRPr>
          </a:p>
          <a:p>
            <a:pPr indent="633413" eaLnBrk="0" hangingPunct="0">
              <a:defRPr/>
            </a:pPr>
            <a:r>
              <a:rPr lang="es-ES_tradnl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2.-</a:t>
            </a:r>
            <a:r>
              <a:rPr lang="es-ES_tradnl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	</a:t>
            </a:r>
            <a:r>
              <a:rPr lang="es-ES_tradnl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SU EFICACIA SE REDUCE DURANTE LOS 	DESPLAZAMIENTOS.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Times New Roman" pitchFamily="18" charset="0"/>
              <a:cs typeface="Arial" charset="0"/>
            </a:endParaRPr>
          </a:p>
          <a:p>
            <a:pPr indent="633413" eaLnBrk="0" hangingPunct="0">
              <a:defRPr/>
            </a:pPr>
            <a:r>
              <a:rPr lang="es-ES_tradnl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3.-</a:t>
            </a:r>
            <a:r>
              <a:rPr lang="es-ES_tradnl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	</a:t>
            </a:r>
            <a:r>
              <a:rPr lang="es-ES_tradnl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ES VULNERABLE AL FUEGO AÉREO Y DE 	CONTRABATERÍA </a:t>
            </a:r>
            <a:r>
              <a:rPr lang="es-ES_tradnl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	DEL </a:t>
            </a:r>
            <a:r>
              <a:rPr lang="es-ES_tradnl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	ENEMIGO.</a:t>
            </a:r>
            <a:endParaRPr lang="es-ES" dirty="0">
              <a:solidFill>
                <a:srgbClr val="0070C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Times New Roman" pitchFamily="18" charset="0"/>
              <a:cs typeface="Arial" charset="0"/>
            </a:endParaRPr>
          </a:p>
          <a:p>
            <a:pPr indent="633413" eaLnBrk="0" hangingPunct="0">
              <a:defRPr/>
            </a:pPr>
            <a:r>
              <a:rPr lang="es-ES_tradnl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4.-</a:t>
            </a:r>
            <a:r>
              <a:rPr lang="es-ES_tradnl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	</a:t>
            </a:r>
            <a:r>
              <a:rPr lang="es-ES_tradnl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NO TODA LA ARTILLERÍA ES TRANSPORTABLE POR 	AIRE.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Times New Roman" pitchFamily="18" charset="0"/>
              <a:cs typeface="Arial" charset="0"/>
            </a:endParaRPr>
          </a:p>
          <a:p>
            <a:pPr indent="633413" eaLnBrk="0" hangingPunct="0">
              <a:defRPr/>
            </a:pPr>
            <a:r>
              <a:rPr lang="es-ES_tradnl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5.-</a:t>
            </a:r>
            <a:r>
              <a:rPr lang="es-ES_tradnl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	</a:t>
            </a:r>
            <a:r>
              <a:rPr lang="es-ES_tradnl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SÓLO PUEDE DESENCADENAR SUS FUEGOS 	CUANDO ESTÁ 	EMPLAZADA.</a:t>
            </a:r>
            <a:endParaRPr lang="es-ES" dirty="0">
              <a:solidFill>
                <a:srgbClr val="0070C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Times New Roman" pitchFamily="18" charset="0"/>
              <a:cs typeface="Arial" charset="0"/>
            </a:endParaRPr>
          </a:p>
          <a:p>
            <a:pPr indent="633413" eaLnBrk="0" hangingPunct="0">
              <a:defRPr/>
            </a:pPr>
            <a:r>
              <a:rPr lang="es-ES_tradnl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6.-</a:t>
            </a:r>
            <a:r>
              <a:rPr lang="es-ES_tradnl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	</a:t>
            </a:r>
            <a:r>
              <a:rPr lang="es-ES_tradnl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ESTÁ SUBORDINADA A LA PREPARACIÓN		 	TOPOGRÁFICA DEL TIRO.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Times New Roman" pitchFamily="18" charset="0"/>
              <a:cs typeface="Arial" charset="0"/>
            </a:endParaRPr>
          </a:p>
          <a:p>
            <a:pPr indent="633413" eaLnBrk="0" hangingPunct="0">
              <a:defRPr/>
            </a:pPr>
            <a:r>
              <a:rPr lang="es-ES_tradnl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7.-</a:t>
            </a:r>
            <a:r>
              <a:rPr lang="es-ES_tradnl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	</a:t>
            </a:r>
            <a:r>
              <a:rPr lang="es-ES_tradnl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SU EFICACIA CONTRA TANQUES ES MÍNIMA.</a:t>
            </a:r>
            <a:endParaRPr lang="es-ES" dirty="0">
              <a:solidFill>
                <a:srgbClr val="0070C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Times New Roman" pitchFamily="18" charset="0"/>
              <a:cs typeface="Arial" charset="0"/>
            </a:endParaRPr>
          </a:p>
          <a:p>
            <a:pPr indent="633413" eaLnBrk="0" hangingPunct="0">
              <a:defRPr/>
            </a:pPr>
            <a:r>
              <a:rPr lang="es-ES_tradnl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8.-</a:t>
            </a:r>
            <a:r>
              <a:rPr lang="es-ES_tradnl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	</a:t>
            </a:r>
            <a:r>
              <a:rPr lang="es-ES_tradnl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LA CONDUCCIÓN DEL TIRO EN TERRENO 	MONTAÑOSO ES </a:t>
            </a:r>
            <a:r>
              <a:rPr lang="es-ES_tradn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	DIFÍCIL</a:t>
            </a:r>
            <a:r>
              <a:rPr lang="es-ES_tradnl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Times New Roman" pitchFamily="18" charset="0"/>
                <a:cs typeface="Arial" charset="0"/>
              </a:rPr>
              <a:t>.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Times New Roman" pitchFamily="18" charset="0"/>
              <a:cs typeface="Arial" charset="0"/>
            </a:endParaRPr>
          </a:p>
          <a:p>
            <a:pPr indent="633413" eaLnBrk="0" hangingPunct="0">
              <a:defRPr/>
            </a:pPr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Times New Roman" pitchFamily="18" charset="0"/>
                <a:cs typeface="Arial" charset="0"/>
              </a:rPr>
              <a:t>9.-</a:t>
            </a:r>
            <a:r>
              <a:rPr lang="es-ES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Times New Roman" pitchFamily="18" charset="0"/>
                <a:cs typeface="Arial" charset="0"/>
              </a:rPr>
              <a:t>	</a:t>
            </a:r>
            <a:r>
              <a:rPr lang="es-ES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Times New Roman" pitchFamily="18" charset="0"/>
                <a:cs typeface="Arial" charset="0"/>
              </a:rPr>
              <a:t>NECESIDAD DE GRAN CANTIDAD DE MUNICIÓN </a:t>
            </a:r>
          </a:p>
          <a:p>
            <a:endParaRPr lang="es-B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sp>
        <p:nvSpPr>
          <p:cNvPr id="4" name="3 Título"/>
          <p:cNvSpPr txBox="1">
            <a:spLocks/>
          </p:cNvSpPr>
          <p:nvPr/>
        </p:nvSpPr>
        <p:spPr>
          <a:xfrm>
            <a:off x="1500166" y="285728"/>
            <a:ext cx="5500726" cy="57150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BO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CABALLERIA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10" descr="http://director.io/tanquesyblindados/articulos/epocaactual/t62/T62_Afghanist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00188"/>
            <a:ext cx="9144000" cy="535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914400" y="1512895"/>
            <a:ext cx="7772400" cy="571819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BO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BO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MISION DE LA CABALLERI</a:t>
            </a:r>
            <a:r>
              <a:rPr kumimoji="0" lang="es-BO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914400" y="2784482"/>
            <a:ext cx="7772400" cy="2859096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 CABALLERÍA FUNDAMENTALMENTE, CUMPLE MISIONES DE </a:t>
            </a:r>
            <a:r>
              <a:rPr kumimoji="0" lang="es-ES_tradnl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RECONOCIMIENTO Y SEGURIDAD</a:t>
            </a:r>
            <a:r>
              <a:rPr kumimoji="0" lang="es-ES_tradnl" sz="3200" b="0" i="0" u="none" strike="noStrike" kern="1200" cap="none" spc="0" normalizeH="0" baseline="0" noProof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s-ES_tradnl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ASIMISMO ESTÁ CAPACITADA PARA EJECUTAR OPERACIONES OFENSIVAS, DEFENSIVAS Y RETROGRADAS.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285852" y="285728"/>
            <a:ext cx="5715040" cy="57150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BO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CARACTERISTICAS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914400" y="1784350"/>
            <a:ext cx="7772400" cy="4572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Char char=""/>
              <a:tabLst/>
              <a:defRPr/>
            </a:pPr>
            <a:r>
              <a:rPr kumimoji="0" lang="es-B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MOVILIDAD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None/>
              <a:tabLst/>
              <a:defRPr/>
            </a:pPr>
            <a:r>
              <a:rPr kumimoji="0" lang="es-B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 VELOCIDAD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None/>
              <a:tabLst/>
              <a:defRPr/>
            </a:pPr>
            <a:r>
              <a:rPr kumimoji="0" lang="es-B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 GRAN RADIO DE ACCION  Y AUTONOMIA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None/>
              <a:tabLst/>
              <a:defRPr/>
            </a:pPr>
            <a:r>
              <a:rPr kumimoji="0" lang="es-B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 FLEXIBILIDAD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None/>
              <a:tabLst/>
              <a:defRPr/>
            </a:pPr>
            <a:endParaRPr kumimoji="0" lang="es-BO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Char char=""/>
              <a:tabLst/>
              <a:defRPr/>
            </a:pPr>
            <a:r>
              <a:rPr kumimoji="0" lang="es-B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POTENCIA DE FUEGOS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None/>
              <a:tabLst/>
              <a:defRPr/>
            </a:pPr>
            <a:r>
              <a:rPr kumimoji="0" lang="es-B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 UU. BLINDADAS POSEEN GRAN POTENCIA DE FUEGOS .  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714480" y="214290"/>
            <a:ext cx="5214974" cy="55878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BO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POSIBILIDADES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914400" y="1500188"/>
            <a:ext cx="7772400" cy="485616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1148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Char char=""/>
              <a:tabLst/>
              <a:defRPr/>
            </a:pPr>
            <a:r>
              <a:rPr kumimoji="0" lang="es-BO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CAPACIDAD  PARA DE DESPLAZARSE EN CUALQUIER TIPO DE TERRENO Y CC.MM.</a:t>
            </a:r>
          </a:p>
          <a:p>
            <a:pPr marL="41148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Char char=""/>
              <a:tabLst/>
              <a:defRPr/>
            </a:pPr>
            <a:r>
              <a:rPr kumimoji="0" lang="es-BO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PUEDE SER EMPLEADA EN OPS. OFENSIVAS, DEFE., RETROG Y CLO</a:t>
            </a:r>
          </a:p>
          <a:p>
            <a:pPr marL="41148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Char char=""/>
              <a:tabLst/>
              <a:defRPr/>
            </a:pPr>
            <a:r>
              <a:rPr kumimoji="0" lang="es-BO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COMBATE A PIE</a:t>
            </a:r>
          </a:p>
          <a:p>
            <a:pPr marL="41148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Char char=""/>
              <a:tabLst/>
              <a:defRPr/>
            </a:pPr>
            <a:r>
              <a:rPr kumimoji="0" lang="es-BO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RAPIDEZ PARA CAMBIAR DE DIRECCION UNA VEZ EMPEÑADA</a:t>
            </a:r>
          </a:p>
          <a:p>
            <a:pPr marL="41148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Char char=""/>
              <a:tabLst/>
              <a:defRPr/>
            </a:pPr>
            <a:r>
              <a:rPr kumimoji="0" lang="es-BO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RAPIDEZ PARA DESPLAZARSE EN GRAN PROFUNDIDAD Y EN AMPLIO FRENTE</a:t>
            </a:r>
          </a:p>
          <a:p>
            <a:pPr marL="41148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Char char=""/>
              <a:tabLst/>
              <a:defRPr/>
            </a:pPr>
            <a:r>
              <a:rPr kumimoji="0" lang="es-BO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APTITUD PARA MODIFICAR SU OPC.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Char char="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142976" y="1428736"/>
            <a:ext cx="6786578" cy="4500570"/>
            <a:chOff x="0" y="73"/>
            <a:chExt cx="5760" cy="4247"/>
          </a:xfrm>
        </p:grpSpPr>
        <p:pic>
          <p:nvPicPr>
            <p:cNvPr id="5" name="Picture 2" descr="http://www.wei.cl/images/add_photos/SOJU000128_addphoto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1117"/>
              <a:ext cx="5760" cy="3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12 Rectángulo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" y="73"/>
              <a:ext cx="4181" cy="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428728" y="214290"/>
            <a:ext cx="5514988" cy="63022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BO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LIMITACIONES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914400" y="1784350"/>
            <a:ext cx="7772400" cy="4572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Char char=""/>
              <a:tabLst/>
              <a:defRPr/>
            </a:pPr>
            <a:r>
              <a:rPr kumimoji="0" lang="es-BO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FRAGILIDAD DEL GANADO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Char char=""/>
              <a:tabLst/>
              <a:defRPr/>
            </a:pPr>
            <a:r>
              <a:rPr kumimoji="0" lang="es-BO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ELEVADO COSTO Y MANTO DEL MATERIAL BLINDADO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Char char=""/>
              <a:tabLst/>
              <a:defRPr/>
            </a:pPr>
            <a:r>
              <a:rPr kumimoji="0" lang="es-BO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DIFICULTAD DE REEMPLAZO DEL PERSONAL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Char char=""/>
              <a:tabLst/>
              <a:defRPr/>
            </a:pPr>
            <a:r>
              <a:rPr kumimoji="0" lang="es-BO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VULNERABLE A LA ACCION DE LA AVIACION, GASES, TROPAS EA. Y BLINDADADOS.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Char char=""/>
              <a:tabLst/>
              <a:defRPr/>
            </a:pPr>
            <a:r>
              <a:rPr kumimoji="0" lang="es-BO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 EMPLEO ES DE CORTA DURACION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Char char=""/>
              <a:tabLst/>
              <a:defRPr/>
            </a:pPr>
            <a:r>
              <a:rPr kumimoji="0" lang="es-BO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REQUIERE GRAN APOYO LOGISTICO DE COMBUSTIBLE PARA SU MOVIMIENTO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36513" y="1773238"/>
            <a:ext cx="3743325" cy="2043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95000"/>
                <a:lumOff val="5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</a:rPr>
              <a:t>LAS COM. SON MEDIOS HUMANOS, MATERIALES Y TECNICOS LOS CUALES SON UTILIZADOS PARA TRANSMITIR Y RECIBIR MENSAJES ORALES Y ESCRITOS.</a:t>
            </a:r>
            <a:r>
              <a:rPr lang="es-ES" sz="1800" b="1" dirty="0">
                <a:solidFill>
                  <a:srgbClr val="FF00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252413" y="4173538"/>
            <a:ext cx="8642350" cy="1631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95000"/>
                <a:lumOff val="5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_tradnl" sz="2000" b="1" dirty="0">
                <a:solidFill>
                  <a:srgbClr val="000066"/>
                </a:solidFill>
                <a:latin typeface="Arial" pitchFamily="34" charset="0"/>
              </a:rPr>
              <a:t>EL ARMA DE COM. ESTA ORGANIZADO PARA BRINDAR APOYO DE COMBATE Y SERVICIO CON LA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</a:rPr>
              <a:t>FINALIDAD</a:t>
            </a:r>
            <a:r>
              <a:rPr lang="es-ES_tradnl" sz="2000" b="1" dirty="0">
                <a:solidFill>
                  <a:srgbClr val="000066"/>
                </a:solidFill>
                <a:latin typeface="Arial" pitchFamily="34" charset="0"/>
              </a:rPr>
              <a:t> DE ASEGURAR EL ENLACE ENTRE LOS DISTINTOS ELONES. Y LAS UU.  POR MEDIO DE LAS COMUNICACIONES, HACIENDO POSIBLE EL EJERCICIO DEL MANDO Y PERTURBAR O DIFICULTAR LAS COM. DEL ENO.</a:t>
            </a:r>
            <a:endParaRPr lang="es-ES" sz="2000" b="1" dirty="0">
              <a:solidFill>
                <a:srgbClr val="000066"/>
              </a:solidFill>
              <a:latin typeface="Arial" pitchFamily="34" charset="0"/>
            </a:endParaRPr>
          </a:p>
        </p:txBody>
      </p:sp>
      <p:pic>
        <p:nvPicPr>
          <p:cNvPr id="9" name="Picture 78" descr="leclerc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42" y="1357298"/>
            <a:ext cx="2714644" cy="2109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CuadroTexto"/>
          <p:cNvSpPr txBox="1"/>
          <p:nvPr/>
        </p:nvSpPr>
        <p:spPr>
          <a:xfrm>
            <a:off x="285720" y="1285860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b="1" dirty="0" smtClean="0"/>
              <a:t>COMUNICACIONES </a:t>
            </a:r>
            <a:endParaRPr lang="es-BO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357686" y="3786190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b="1" dirty="0" smtClean="0"/>
              <a:t>ARMA DE COMUNICACIONES </a:t>
            </a:r>
            <a:endParaRPr lang="es-BO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sp>
        <p:nvSpPr>
          <p:cNvPr id="4" name="Rectangle 14"/>
          <p:cNvSpPr txBox="1">
            <a:spLocks noChangeArrowheads="1"/>
          </p:cNvSpPr>
          <p:nvPr/>
        </p:nvSpPr>
        <p:spPr bwMode="auto">
          <a:xfrm>
            <a:off x="1643042" y="257175"/>
            <a:ext cx="5321320" cy="65246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sy="50000" kx="-2453608" rotWithShape="0">
              <a:schemeClr val="tx2">
                <a:alpha val="50000"/>
              </a:schemeClr>
            </a:outerShdw>
          </a:effec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s-ES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CARACTERISTICAS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928794" y="1285860"/>
            <a:ext cx="5743575" cy="20526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mpd="dbl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58763" indent="-258763" algn="just" eaLnBrk="1" hangingPunct="1">
              <a:buFontTx/>
              <a:buChar char="•"/>
            </a:pPr>
            <a:r>
              <a:rPr lang="es-ES" sz="1800" b="1" dirty="0">
                <a:latin typeface="Arial" pitchFamily="34" charset="0"/>
              </a:rPr>
              <a:t>ES UN ARMA ESENCIALMENTE TÉCNICA.</a:t>
            </a:r>
          </a:p>
          <a:p>
            <a:pPr marL="258763" indent="-258763" algn="just" eaLnBrk="1" hangingPunct="1">
              <a:buFontTx/>
              <a:buChar char="•"/>
            </a:pPr>
            <a:r>
              <a:rPr lang="es-ES_tradnl" sz="1800" b="1" dirty="0">
                <a:latin typeface="Arial" pitchFamily="34" charset="0"/>
              </a:rPr>
              <a:t>CUMPLE TRIPLE FUNCIÓN COMO ARMA, APOYO DE COMBATE Y SERV. TÉC. EN FORMA SIMULTANEA</a:t>
            </a:r>
            <a:r>
              <a:rPr lang="es-ES" sz="1800" b="1" dirty="0">
                <a:latin typeface="Arial" pitchFamily="34" charset="0"/>
              </a:rPr>
              <a:t>.</a:t>
            </a:r>
          </a:p>
          <a:p>
            <a:pPr marL="258763" indent="-258763" algn="just" eaLnBrk="1" hangingPunct="1">
              <a:buFontTx/>
              <a:buChar char="•"/>
            </a:pPr>
            <a:r>
              <a:rPr lang="es-ES_tradnl" sz="1800" b="1" dirty="0">
                <a:latin typeface="Arial" pitchFamily="34" charset="0"/>
              </a:rPr>
              <a:t>EVOL. CONSTANTEMENTE DE SUS MEDIOS, IMPONIENDO UNA PERMANENTE REACTUALIZACIÓN.</a:t>
            </a:r>
            <a:endParaRPr lang="es-ES" sz="1800" b="1" dirty="0">
              <a:latin typeface="Arial" pitchFamily="34" charset="0"/>
            </a:endParaRPr>
          </a:p>
        </p:txBody>
      </p:sp>
      <p:sp>
        <p:nvSpPr>
          <p:cNvPr id="6" name="Rectangle 14"/>
          <p:cNvSpPr txBox="1">
            <a:spLocks noChangeArrowheads="1"/>
          </p:cNvSpPr>
          <p:nvPr/>
        </p:nvSpPr>
        <p:spPr bwMode="auto">
          <a:xfrm>
            <a:off x="2714612" y="3571876"/>
            <a:ext cx="4308483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y="50000" kx="-2453608" rotWithShape="0">
              <a:schemeClr val="tx2">
                <a:alpha val="50000"/>
              </a:schemeClr>
            </a:outerShdw>
          </a:effec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s-E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POSIBILIDADES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2428860" y="4303455"/>
            <a:ext cx="4786313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mpd="dbl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58763" indent="-258763" algn="just" eaLnBrk="1" hangingPunct="1">
              <a:buFontTx/>
              <a:buChar char="•"/>
            </a:pPr>
            <a:r>
              <a:rPr lang="es-ES_tradnl" sz="1600" b="1" dirty="0">
                <a:solidFill>
                  <a:srgbClr val="000099"/>
                </a:solidFill>
                <a:latin typeface="Arial" pitchFamily="34" charset="0"/>
              </a:rPr>
              <a:t>ACTÚA EN TODO TIPO DE TERRENO Y BAJO CUALQUIER C/M.</a:t>
            </a:r>
          </a:p>
          <a:p>
            <a:pPr marL="258763" indent="-258763" algn="just" eaLnBrk="1" hangingPunct="1">
              <a:buFontTx/>
              <a:buChar char="•"/>
            </a:pPr>
            <a:r>
              <a:rPr lang="es-ES_tradnl" sz="1600" b="1" dirty="0">
                <a:solidFill>
                  <a:srgbClr val="000099"/>
                </a:solidFill>
                <a:latin typeface="Arial" pitchFamily="34" charset="0"/>
              </a:rPr>
              <a:t>APOYAR A TODO TIPO DE OP.</a:t>
            </a:r>
          </a:p>
          <a:p>
            <a:pPr marL="258763" indent="-258763" algn="just" eaLnBrk="1" hangingPunct="1">
              <a:buFontTx/>
              <a:buChar char="•"/>
            </a:pPr>
            <a:r>
              <a:rPr lang="es-ES_tradnl" sz="1600" b="1" dirty="0">
                <a:solidFill>
                  <a:srgbClr val="000099"/>
                </a:solidFill>
                <a:latin typeface="Arial" pitchFamily="34" charset="0"/>
              </a:rPr>
              <a:t>INTEGRA LOS MEDIOS DE COM. TERRESTRES, DE ACUERDO A LA SIT.</a:t>
            </a:r>
          </a:p>
          <a:p>
            <a:pPr marL="258763" indent="-258763" algn="just" eaLnBrk="1" hangingPunct="1">
              <a:buFontTx/>
              <a:buChar char="•"/>
            </a:pPr>
            <a:r>
              <a:rPr lang="es-ES_tradnl" sz="1600" b="1" dirty="0">
                <a:solidFill>
                  <a:srgbClr val="000099"/>
                </a:solidFill>
                <a:latin typeface="Arial" pitchFamily="34" charset="0"/>
              </a:rPr>
              <a:t>PROPORSIONA FACILIDADES FOTO-CINEMATOGRÁFICAS TERRESTRES.</a:t>
            </a:r>
          </a:p>
          <a:p>
            <a:pPr marL="258763" indent="-258763" algn="just" eaLnBrk="1" hangingPunct="1">
              <a:buFontTx/>
              <a:buChar char="•"/>
            </a:pPr>
            <a:r>
              <a:rPr lang="es-ES_tradnl" sz="1600" b="1" dirty="0">
                <a:solidFill>
                  <a:srgbClr val="000099"/>
                </a:solidFill>
                <a:latin typeface="Arial" pitchFamily="34" charset="0"/>
              </a:rPr>
              <a:t>EJECUTAR OPS. DE G.E.</a:t>
            </a:r>
          </a:p>
          <a:p>
            <a:pPr marL="258763" indent="-258763" algn="just" eaLnBrk="1" hangingPunct="1">
              <a:buFontTx/>
              <a:buChar char="•"/>
            </a:pPr>
            <a:r>
              <a:rPr lang="es-ES_tradnl" sz="1600" b="1" dirty="0">
                <a:solidFill>
                  <a:srgbClr val="000099"/>
                </a:solidFill>
                <a:latin typeface="Arial" pitchFamily="34" charset="0"/>
              </a:rPr>
              <a:t>SUS MEDIOS RADIO-ELÉCTRICOS NO TIENE LÍMITE DE DISTANCIA</a:t>
            </a:r>
            <a:endParaRPr lang="es-ES" sz="1600" b="1" dirty="0">
              <a:solidFill>
                <a:srgbClr val="00009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57188" y="1111248"/>
            <a:ext cx="4500562" cy="20320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58763" indent="-258763" algn="just" eaLnBrk="1" hangingPunct="1"/>
            <a:r>
              <a:rPr lang="es-ES" sz="1800" b="1" u="sng" dirty="0">
                <a:solidFill>
                  <a:srgbClr val="C00000"/>
                </a:solidFill>
                <a:latin typeface="Arial" pitchFamily="34" charset="0"/>
              </a:rPr>
              <a:t>COMO ARMA</a:t>
            </a:r>
            <a:r>
              <a:rPr lang="es-ES" sz="1800" b="1" dirty="0">
                <a:solidFill>
                  <a:srgbClr val="C00000"/>
                </a:solidFill>
                <a:latin typeface="Arial" pitchFamily="34" charset="0"/>
              </a:rPr>
              <a:t>.</a:t>
            </a:r>
          </a:p>
          <a:p>
            <a:pPr marL="258763" indent="-258763" algn="just" eaLnBrk="1" hangingPunct="1">
              <a:buClr>
                <a:srgbClr val="FFFF00"/>
              </a:buClr>
              <a:buFont typeface="Wingdings" pitchFamily="2" charset="2"/>
              <a:buChar char="v"/>
            </a:pPr>
            <a:r>
              <a:rPr lang="es-ES_tradnl" sz="1800" dirty="0">
                <a:latin typeface="Arial" pitchFamily="34" charset="0"/>
              </a:rPr>
              <a:t>MANTENER COM. ENTRE LAS UU. SUP. SUB. Y VV.</a:t>
            </a:r>
          </a:p>
          <a:p>
            <a:pPr marL="258763" indent="-258763" algn="just" eaLnBrk="1" hangingPunct="1">
              <a:buClr>
                <a:srgbClr val="FFFF00"/>
              </a:buClr>
              <a:buFont typeface="Wingdings" pitchFamily="2" charset="2"/>
              <a:buChar char="v"/>
            </a:pPr>
            <a:r>
              <a:rPr lang="es-ES_tradnl" sz="1800" dirty="0">
                <a:latin typeface="Arial" pitchFamily="34" charset="0"/>
              </a:rPr>
              <a:t>PLANIFICAR Y DIRIGIR EL  AP. COM.</a:t>
            </a:r>
            <a:endParaRPr lang="es-ES" sz="1800" dirty="0">
              <a:latin typeface="Arial" pitchFamily="34" charset="0"/>
            </a:endParaRPr>
          </a:p>
          <a:p>
            <a:pPr marL="258763" indent="-258763" algn="just" eaLnBrk="1" hangingPunct="1">
              <a:buClr>
                <a:srgbClr val="FFFF00"/>
              </a:buClr>
              <a:buFont typeface="Wingdings" pitchFamily="2" charset="2"/>
              <a:buChar char="v"/>
            </a:pPr>
            <a:r>
              <a:rPr lang="es-ES_tradnl" sz="1800" dirty="0">
                <a:latin typeface="Arial" pitchFamily="34" charset="0"/>
              </a:rPr>
              <a:t>PLANIFICAR Y CONDUCIR LA GE.</a:t>
            </a:r>
            <a:endParaRPr lang="es-ES" sz="1800" dirty="0">
              <a:latin typeface="Arial" pitchFamily="34" charset="0"/>
            </a:endParaRPr>
          </a:p>
          <a:p>
            <a:pPr marL="258763" indent="-258763" algn="just" eaLnBrk="1" hangingPunct="1">
              <a:buClr>
                <a:srgbClr val="FFFF00"/>
              </a:buClr>
              <a:buFont typeface="Wingdings" pitchFamily="2" charset="2"/>
              <a:buChar char="v"/>
            </a:pPr>
            <a:r>
              <a:rPr lang="es-ES_tradnl" sz="1800" dirty="0">
                <a:latin typeface="Arial" pitchFamily="34" charset="0"/>
              </a:rPr>
              <a:t>OBTENER ICIA. Y REALIZAR C/ICIA. COM.</a:t>
            </a:r>
            <a:endParaRPr lang="es-ES" sz="1800" dirty="0">
              <a:latin typeface="Arial" pitchFamily="34" charset="0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3929063" y="3214686"/>
            <a:ext cx="4929187" cy="3139321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58763" indent="-258763" algn="just" eaLnBrk="1" hangingPunct="1"/>
            <a:r>
              <a:rPr lang="es-ES" sz="1800" b="1" u="sng" dirty="0">
                <a:solidFill>
                  <a:srgbClr val="C00000"/>
                </a:solidFill>
                <a:latin typeface="Arial" pitchFamily="34" charset="0"/>
              </a:rPr>
              <a:t>COMO APOYO DE COMBATE</a:t>
            </a:r>
            <a:r>
              <a:rPr lang="es-ES" sz="1800" b="1" dirty="0">
                <a:solidFill>
                  <a:srgbClr val="C00000"/>
                </a:solidFill>
                <a:latin typeface="Arial" pitchFamily="34" charset="0"/>
              </a:rPr>
              <a:t>. </a:t>
            </a:r>
          </a:p>
          <a:p>
            <a:pPr marL="258763" indent="-258763" algn="just" eaLnBrk="1" hangingPunct="1">
              <a:buClr>
                <a:srgbClr val="4D0099"/>
              </a:buClr>
              <a:buFont typeface="Wingdings" pitchFamily="2" charset="2"/>
              <a:buChar char="Ø"/>
            </a:pPr>
            <a:r>
              <a:rPr lang="es-ES_tradnl" sz="1800" dirty="0">
                <a:solidFill>
                  <a:srgbClr val="003366"/>
                </a:solidFill>
                <a:latin typeface="Arial" pitchFamily="34" charset="0"/>
              </a:rPr>
              <a:t>O., I., O. y M. LOS SIST. COM. ORG. Y DE CAMPAÑA.</a:t>
            </a:r>
            <a:endParaRPr lang="es-ES" sz="1800" dirty="0">
              <a:solidFill>
                <a:srgbClr val="003366"/>
              </a:solidFill>
              <a:latin typeface="Arial" pitchFamily="34" charset="0"/>
            </a:endParaRPr>
          </a:p>
          <a:p>
            <a:pPr marL="258763" indent="-258763" algn="just" eaLnBrk="1" hangingPunct="1">
              <a:buClr>
                <a:srgbClr val="4D0099"/>
              </a:buClr>
              <a:buFont typeface="Wingdings" pitchFamily="2" charset="2"/>
              <a:buChar char="Ø"/>
            </a:pPr>
            <a:r>
              <a:rPr lang="es-ES_tradnl" sz="1800" dirty="0">
                <a:solidFill>
                  <a:srgbClr val="003366"/>
                </a:solidFill>
                <a:latin typeface="Arial" pitchFamily="34" charset="0"/>
              </a:rPr>
              <a:t>INTEGRAR EL SGC. Y LOS SIST. COM. TERR.</a:t>
            </a:r>
            <a:endParaRPr lang="es-ES" sz="1800" dirty="0">
              <a:solidFill>
                <a:srgbClr val="003366"/>
              </a:solidFill>
              <a:latin typeface="Arial" pitchFamily="34" charset="0"/>
            </a:endParaRPr>
          </a:p>
          <a:p>
            <a:pPr marL="258763" indent="-258763" algn="just" eaLnBrk="1" hangingPunct="1">
              <a:buClr>
                <a:srgbClr val="4D0099"/>
              </a:buClr>
              <a:buFont typeface="Wingdings" pitchFamily="2" charset="2"/>
              <a:buChar char="Ø"/>
            </a:pPr>
            <a:r>
              <a:rPr lang="es-ES_tradnl" sz="1800" dirty="0">
                <a:solidFill>
                  <a:srgbClr val="003366"/>
                </a:solidFill>
                <a:latin typeface="Arial" pitchFamily="34" charset="0"/>
              </a:rPr>
              <a:t>PROPORCIONAR AP. COM. A TODOS LOS SIST. DE CMDO. Y EN TODOS LOS NIVELES DE CONDUC. Y AP. DE SPAC.</a:t>
            </a:r>
            <a:endParaRPr lang="es-ES" sz="1800" dirty="0">
              <a:solidFill>
                <a:srgbClr val="003366"/>
              </a:solidFill>
              <a:latin typeface="Arial" pitchFamily="34" charset="0"/>
            </a:endParaRPr>
          </a:p>
          <a:p>
            <a:pPr marL="258763" indent="-258763" algn="just" eaLnBrk="1" hangingPunct="1">
              <a:buClr>
                <a:srgbClr val="4D0099"/>
              </a:buClr>
              <a:buFont typeface="Wingdings" pitchFamily="2" charset="2"/>
              <a:buChar char="Ø"/>
            </a:pPr>
            <a:r>
              <a:rPr lang="es-ES_tradnl" sz="1800" dirty="0">
                <a:solidFill>
                  <a:srgbClr val="003366"/>
                </a:solidFill>
                <a:latin typeface="Arial" pitchFamily="34" charset="0"/>
              </a:rPr>
              <a:t>PERMITIR LA INTEGRACIÓN ÍNTER SIST. ENTRE LOS ELEMENTOS DE CMDO., MA., AP. DE CMBTE. Y AP. DE SPAC.</a:t>
            </a:r>
            <a:endParaRPr lang="es-ES_tradnl" sz="1800" b="1" dirty="0">
              <a:solidFill>
                <a:srgbClr val="003366"/>
              </a:solidFill>
              <a:latin typeface="Arial" pitchFamily="34" charset="0"/>
            </a:endParaRPr>
          </a:p>
        </p:txBody>
      </p:sp>
      <p:sp>
        <p:nvSpPr>
          <p:cNvPr id="6" name="Rectangle 14"/>
          <p:cNvSpPr txBox="1">
            <a:spLocks noChangeArrowheads="1"/>
          </p:cNvSpPr>
          <p:nvPr/>
        </p:nvSpPr>
        <p:spPr bwMode="auto">
          <a:xfrm>
            <a:off x="1571604" y="357166"/>
            <a:ext cx="5264165" cy="652463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sy="50000" kx="-2453608" rotWithShape="0">
              <a:schemeClr val="tx2">
                <a:alpha val="50000"/>
              </a:schemeClr>
            </a:outerShdw>
          </a:effec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s-E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MISIONES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413" y="3644900"/>
            <a:ext cx="3606800" cy="295275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4857752" y="1500174"/>
            <a:ext cx="3889375" cy="4665662"/>
            <a:chOff x="1519" y="1353"/>
            <a:chExt cx="2450" cy="2939"/>
          </a:xfrm>
        </p:grpSpPr>
        <p:sp>
          <p:nvSpPr>
            <p:cNvPr id="5" name="AutoShape 7"/>
            <p:cNvSpPr>
              <a:spLocks noChangeAspect="1" noChangeArrowheads="1" noTextEdit="1"/>
            </p:cNvSpPr>
            <p:nvPr/>
          </p:nvSpPr>
          <p:spPr bwMode="auto">
            <a:xfrm>
              <a:off x="1519" y="1353"/>
              <a:ext cx="2450" cy="2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BO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955" y="1353"/>
              <a:ext cx="43" cy="193"/>
            </a:xfrm>
            <a:custGeom>
              <a:avLst/>
              <a:gdLst>
                <a:gd name="T0" fmla="*/ 22 w 86"/>
                <a:gd name="T1" fmla="*/ 17 h 387"/>
                <a:gd name="T2" fmla="*/ 22 w 86"/>
                <a:gd name="T3" fmla="*/ 22 h 387"/>
                <a:gd name="T4" fmla="*/ 22 w 86"/>
                <a:gd name="T5" fmla="*/ 27 h 387"/>
                <a:gd name="T6" fmla="*/ 21 w 86"/>
                <a:gd name="T7" fmla="*/ 33 h 387"/>
                <a:gd name="T8" fmla="*/ 21 w 86"/>
                <a:gd name="T9" fmla="*/ 38 h 387"/>
                <a:gd name="T10" fmla="*/ 21 w 86"/>
                <a:gd name="T11" fmla="*/ 43 h 387"/>
                <a:gd name="T12" fmla="*/ 20 w 86"/>
                <a:gd name="T13" fmla="*/ 48 h 387"/>
                <a:gd name="T14" fmla="*/ 19 w 86"/>
                <a:gd name="T15" fmla="*/ 53 h 387"/>
                <a:gd name="T16" fmla="*/ 18 w 86"/>
                <a:gd name="T17" fmla="*/ 58 h 387"/>
                <a:gd name="T18" fmla="*/ 18 w 86"/>
                <a:gd name="T19" fmla="*/ 63 h 387"/>
                <a:gd name="T20" fmla="*/ 15 w 86"/>
                <a:gd name="T21" fmla="*/ 68 h 387"/>
                <a:gd name="T22" fmla="*/ 14 w 86"/>
                <a:gd name="T23" fmla="*/ 73 h 387"/>
                <a:gd name="T24" fmla="*/ 12 w 86"/>
                <a:gd name="T25" fmla="*/ 78 h 387"/>
                <a:gd name="T26" fmla="*/ 11 w 86"/>
                <a:gd name="T27" fmla="*/ 82 h 387"/>
                <a:gd name="T28" fmla="*/ 9 w 86"/>
                <a:gd name="T29" fmla="*/ 87 h 387"/>
                <a:gd name="T30" fmla="*/ 6 w 86"/>
                <a:gd name="T31" fmla="*/ 92 h 387"/>
                <a:gd name="T32" fmla="*/ 4 w 86"/>
                <a:gd name="T33" fmla="*/ 96 h 387"/>
                <a:gd name="T34" fmla="*/ 1 w 86"/>
                <a:gd name="T35" fmla="*/ 94 h 387"/>
                <a:gd name="T36" fmla="*/ 1 w 86"/>
                <a:gd name="T37" fmla="*/ 87 h 387"/>
                <a:gd name="T38" fmla="*/ 1 w 86"/>
                <a:gd name="T39" fmla="*/ 81 h 387"/>
                <a:gd name="T40" fmla="*/ 1 w 86"/>
                <a:gd name="T41" fmla="*/ 75 h 387"/>
                <a:gd name="T42" fmla="*/ 0 w 86"/>
                <a:gd name="T43" fmla="*/ 69 h 387"/>
                <a:gd name="T44" fmla="*/ 0 w 86"/>
                <a:gd name="T45" fmla="*/ 63 h 387"/>
                <a:gd name="T46" fmla="*/ 0 w 86"/>
                <a:gd name="T47" fmla="*/ 57 h 387"/>
                <a:gd name="T48" fmla="*/ 0 w 86"/>
                <a:gd name="T49" fmla="*/ 51 h 387"/>
                <a:gd name="T50" fmla="*/ 0 w 86"/>
                <a:gd name="T51" fmla="*/ 45 h 387"/>
                <a:gd name="T52" fmla="*/ 1 w 86"/>
                <a:gd name="T53" fmla="*/ 39 h 387"/>
                <a:gd name="T54" fmla="*/ 1 w 86"/>
                <a:gd name="T55" fmla="*/ 33 h 387"/>
                <a:gd name="T56" fmla="*/ 1 w 86"/>
                <a:gd name="T57" fmla="*/ 28 h 387"/>
                <a:gd name="T58" fmla="*/ 3 w 86"/>
                <a:gd name="T59" fmla="*/ 22 h 387"/>
                <a:gd name="T60" fmla="*/ 3 w 86"/>
                <a:gd name="T61" fmla="*/ 16 h 387"/>
                <a:gd name="T62" fmla="*/ 5 w 86"/>
                <a:gd name="T63" fmla="*/ 11 h 387"/>
                <a:gd name="T64" fmla="*/ 6 w 86"/>
                <a:gd name="T65" fmla="*/ 5 h 387"/>
                <a:gd name="T66" fmla="*/ 9 w 86"/>
                <a:gd name="T67" fmla="*/ 0 h 387"/>
                <a:gd name="T68" fmla="*/ 12 w 86"/>
                <a:gd name="T69" fmla="*/ 1 h 387"/>
                <a:gd name="T70" fmla="*/ 15 w 86"/>
                <a:gd name="T71" fmla="*/ 2 h 387"/>
                <a:gd name="T72" fmla="*/ 18 w 86"/>
                <a:gd name="T73" fmla="*/ 4 h 387"/>
                <a:gd name="T74" fmla="*/ 20 w 86"/>
                <a:gd name="T75" fmla="*/ 7 h 387"/>
                <a:gd name="T76" fmla="*/ 21 w 86"/>
                <a:gd name="T77" fmla="*/ 9 h 387"/>
                <a:gd name="T78" fmla="*/ 21 w 86"/>
                <a:gd name="T79" fmla="*/ 12 h 387"/>
                <a:gd name="T80" fmla="*/ 21 w 86"/>
                <a:gd name="T81" fmla="*/ 14 h 387"/>
                <a:gd name="T82" fmla="*/ 22 w 86"/>
                <a:gd name="T83" fmla="*/ 17 h 38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6"/>
                <a:gd name="T127" fmla="*/ 0 h 387"/>
                <a:gd name="T128" fmla="*/ 86 w 86"/>
                <a:gd name="T129" fmla="*/ 387 h 38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6" h="387">
                  <a:moveTo>
                    <a:pt x="86" y="69"/>
                  </a:moveTo>
                  <a:lnTo>
                    <a:pt x="86" y="90"/>
                  </a:lnTo>
                  <a:lnTo>
                    <a:pt x="86" y="111"/>
                  </a:lnTo>
                  <a:lnTo>
                    <a:pt x="84" y="132"/>
                  </a:lnTo>
                  <a:lnTo>
                    <a:pt x="83" y="153"/>
                  </a:lnTo>
                  <a:lnTo>
                    <a:pt x="81" y="172"/>
                  </a:lnTo>
                  <a:lnTo>
                    <a:pt x="79" y="192"/>
                  </a:lnTo>
                  <a:lnTo>
                    <a:pt x="76" y="213"/>
                  </a:lnTo>
                  <a:lnTo>
                    <a:pt x="72" y="233"/>
                  </a:lnTo>
                  <a:lnTo>
                    <a:pt x="69" y="253"/>
                  </a:lnTo>
                  <a:lnTo>
                    <a:pt x="63" y="273"/>
                  </a:lnTo>
                  <a:lnTo>
                    <a:pt x="56" y="292"/>
                  </a:lnTo>
                  <a:lnTo>
                    <a:pt x="51" y="312"/>
                  </a:lnTo>
                  <a:lnTo>
                    <a:pt x="44" y="330"/>
                  </a:lnTo>
                  <a:lnTo>
                    <a:pt x="35" y="349"/>
                  </a:lnTo>
                  <a:lnTo>
                    <a:pt x="27" y="368"/>
                  </a:lnTo>
                  <a:lnTo>
                    <a:pt x="16" y="387"/>
                  </a:lnTo>
                  <a:lnTo>
                    <a:pt x="6" y="376"/>
                  </a:lnTo>
                  <a:lnTo>
                    <a:pt x="4" y="351"/>
                  </a:lnTo>
                  <a:lnTo>
                    <a:pt x="2" y="327"/>
                  </a:lnTo>
                  <a:lnTo>
                    <a:pt x="2" y="303"/>
                  </a:lnTo>
                  <a:lnTo>
                    <a:pt x="0" y="279"/>
                  </a:lnTo>
                  <a:lnTo>
                    <a:pt x="0" y="254"/>
                  </a:lnTo>
                  <a:lnTo>
                    <a:pt x="0" y="230"/>
                  </a:lnTo>
                  <a:lnTo>
                    <a:pt x="0" y="206"/>
                  </a:lnTo>
                  <a:lnTo>
                    <a:pt x="0" y="182"/>
                  </a:lnTo>
                  <a:lnTo>
                    <a:pt x="2" y="158"/>
                  </a:lnTo>
                  <a:lnTo>
                    <a:pt x="4" y="135"/>
                  </a:lnTo>
                  <a:lnTo>
                    <a:pt x="6" y="112"/>
                  </a:lnTo>
                  <a:lnTo>
                    <a:pt x="9" y="88"/>
                  </a:lnTo>
                  <a:lnTo>
                    <a:pt x="14" y="66"/>
                  </a:lnTo>
                  <a:lnTo>
                    <a:pt x="20" y="44"/>
                  </a:lnTo>
                  <a:lnTo>
                    <a:pt x="27" y="22"/>
                  </a:lnTo>
                  <a:lnTo>
                    <a:pt x="35" y="0"/>
                  </a:lnTo>
                  <a:lnTo>
                    <a:pt x="51" y="4"/>
                  </a:lnTo>
                  <a:lnTo>
                    <a:pt x="63" y="11"/>
                  </a:lnTo>
                  <a:lnTo>
                    <a:pt x="72" y="19"/>
                  </a:lnTo>
                  <a:lnTo>
                    <a:pt x="77" y="28"/>
                  </a:lnTo>
                  <a:lnTo>
                    <a:pt x="81" y="39"/>
                  </a:lnTo>
                  <a:lnTo>
                    <a:pt x="83" y="49"/>
                  </a:lnTo>
                  <a:lnTo>
                    <a:pt x="84" y="59"/>
                  </a:lnTo>
                  <a:lnTo>
                    <a:pt x="86" y="69"/>
                  </a:lnTo>
                  <a:close/>
                </a:path>
              </a:pathLst>
            </a:custGeom>
            <a:solidFill>
              <a:srgbClr val="FF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3104" y="1364"/>
              <a:ext cx="69" cy="177"/>
            </a:xfrm>
            <a:custGeom>
              <a:avLst/>
              <a:gdLst>
                <a:gd name="T0" fmla="*/ 35 w 138"/>
                <a:gd name="T1" fmla="*/ 11 h 355"/>
                <a:gd name="T2" fmla="*/ 34 w 138"/>
                <a:gd name="T3" fmla="*/ 16 h 355"/>
                <a:gd name="T4" fmla="*/ 34 w 138"/>
                <a:gd name="T5" fmla="*/ 21 h 355"/>
                <a:gd name="T6" fmla="*/ 33 w 138"/>
                <a:gd name="T7" fmla="*/ 26 h 355"/>
                <a:gd name="T8" fmla="*/ 31 w 138"/>
                <a:gd name="T9" fmla="*/ 31 h 355"/>
                <a:gd name="T10" fmla="*/ 29 w 138"/>
                <a:gd name="T11" fmla="*/ 36 h 355"/>
                <a:gd name="T12" fmla="*/ 27 w 138"/>
                <a:gd name="T13" fmla="*/ 41 h 355"/>
                <a:gd name="T14" fmla="*/ 25 w 138"/>
                <a:gd name="T15" fmla="*/ 45 h 355"/>
                <a:gd name="T16" fmla="*/ 23 w 138"/>
                <a:gd name="T17" fmla="*/ 50 h 355"/>
                <a:gd name="T18" fmla="*/ 21 w 138"/>
                <a:gd name="T19" fmla="*/ 55 h 355"/>
                <a:gd name="T20" fmla="*/ 18 w 138"/>
                <a:gd name="T21" fmla="*/ 60 h 355"/>
                <a:gd name="T22" fmla="*/ 17 w 138"/>
                <a:gd name="T23" fmla="*/ 64 h 355"/>
                <a:gd name="T24" fmla="*/ 13 w 138"/>
                <a:gd name="T25" fmla="*/ 69 h 355"/>
                <a:gd name="T26" fmla="*/ 10 w 138"/>
                <a:gd name="T27" fmla="*/ 73 h 355"/>
                <a:gd name="T28" fmla="*/ 7 w 138"/>
                <a:gd name="T29" fmla="*/ 78 h 355"/>
                <a:gd name="T30" fmla="*/ 5 w 138"/>
                <a:gd name="T31" fmla="*/ 83 h 355"/>
                <a:gd name="T32" fmla="*/ 2 w 138"/>
                <a:gd name="T33" fmla="*/ 87 h 355"/>
                <a:gd name="T34" fmla="*/ 1 w 138"/>
                <a:gd name="T35" fmla="*/ 87 h 355"/>
                <a:gd name="T36" fmla="*/ 1 w 138"/>
                <a:gd name="T37" fmla="*/ 87 h 355"/>
                <a:gd name="T38" fmla="*/ 1 w 138"/>
                <a:gd name="T39" fmla="*/ 88 h 355"/>
                <a:gd name="T40" fmla="*/ 0 w 138"/>
                <a:gd name="T41" fmla="*/ 88 h 355"/>
                <a:gd name="T42" fmla="*/ 0 w 138"/>
                <a:gd name="T43" fmla="*/ 83 h 355"/>
                <a:gd name="T44" fmla="*/ 1 w 138"/>
                <a:gd name="T45" fmla="*/ 78 h 355"/>
                <a:gd name="T46" fmla="*/ 1 w 138"/>
                <a:gd name="T47" fmla="*/ 72 h 355"/>
                <a:gd name="T48" fmla="*/ 1 w 138"/>
                <a:gd name="T49" fmla="*/ 66 h 355"/>
                <a:gd name="T50" fmla="*/ 2 w 138"/>
                <a:gd name="T51" fmla="*/ 61 h 355"/>
                <a:gd name="T52" fmla="*/ 3 w 138"/>
                <a:gd name="T53" fmla="*/ 55 h 355"/>
                <a:gd name="T54" fmla="*/ 4 w 138"/>
                <a:gd name="T55" fmla="*/ 49 h 355"/>
                <a:gd name="T56" fmla="*/ 6 w 138"/>
                <a:gd name="T57" fmla="*/ 43 h 355"/>
                <a:gd name="T58" fmla="*/ 7 w 138"/>
                <a:gd name="T59" fmla="*/ 37 h 355"/>
                <a:gd name="T60" fmla="*/ 10 w 138"/>
                <a:gd name="T61" fmla="*/ 32 h 355"/>
                <a:gd name="T62" fmla="*/ 12 w 138"/>
                <a:gd name="T63" fmla="*/ 26 h 355"/>
                <a:gd name="T64" fmla="*/ 14 w 138"/>
                <a:gd name="T65" fmla="*/ 21 h 355"/>
                <a:gd name="T66" fmla="*/ 17 w 138"/>
                <a:gd name="T67" fmla="*/ 15 h 355"/>
                <a:gd name="T68" fmla="*/ 19 w 138"/>
                <a:gd name="T69" fmla="*/ 10 h 355"/>
                <a:gd name="T70" fmla="*/ 22 w 138"/>
                <a:gd name="T71" fmla="*/ 5 h 355"/>
                <a:gd name="T72" fmla="*/ 25 w 138"/>
                <a:gd name="T73" fmla="*/ 0 h 355"/>
                <a:gd name="T74" fmla="*/ 28 w 138"/>
                <a:gd name="T75" fmla="*/ 0 h 355"/>
                <a:gd name="T76" fmla="*/ 30 w 138"/>
                <a:gd name="T77" fmla="*/ 1 h 355"/>
                <a:gd name="T78" fmla="*/ 31 w 138"/>
                <a:gd name="T79" fmla="*/ 3 h 355"/>
                <a:gd name="T80" fmla="*/ 33 w 138"/>
                <a:gd name="T81" fmla="*/ 4 h 355"/>
                <a:gd name="T82" fmla="*/ 33 w 138"/>
                <a:gd name="T83" fmla="*/ 6 h 355"/>
                <a:gd name="T84" fmla="*/ 34 w 138"/>
                <a:gd name="T85" fmla="*/ 8 h 355"/>
                <a:gd name="T86" fmla="*/ 34 w 138"/>
                <a:gd name="T87" fmla="*/ 9 h 355"/>
                <a:gd name="T88" fmla="*/ 35 w 138"/>
                <a:gd name="T89" fmla="*/ 11 h 35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8"/>
                <a:gd name="T136" fmla="*/ 0 h 355"/>
                <a:gd name="T137" fmla="*/ 138 w 138"/>
                <a:gd name="T138" fmla="*/ 355 h 35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8" h="355">
                  <a:moveTo>
                    <a:pt x="138" y="45"/>
                  </a:moveTo>
                  <a:lnTo>
                    <a:pt x="136" y="65"/>
                  </a:lnTo>
                  <a:lnTo>
                    <a:pt x="133" y="85"/>
                  </a:lnTo>
                  <a:lnTo>
                    <a:pt x="129" y="105"/>
                  </a:lnTo>
                  <a:lnTo>
                    <a:pt x="124" y="125"/>
                  </a:lnTo>
                  <a:lnTo>
                    <a:pt x="117" y="144"/>
                  </a:lnTo>
                  <a:lnTo>
                    <a:pt x="110" y="164"/>
                  </a:lnTo>
                  <a:lnTo>
                    <a:pt x="103" y="182"/>
                  </a:lnTo>
                  <a:lnTo>
                    <a:pt x="94" y="201"/>
                  </a:lnTo>
                  <a:lnTo>
                    <a:pt x="84" y="221"/>
                  </a:lnTo>
                  <a:lnTo>
                    <a:pt x="75" y="240"/>
                  </a:lnTo>
                  <a:lnTo>
                    <a:pt x="65" y="259"/>
                  </a:lnTo>
                  <a:lnTo>
                    <a:pt x="54" y="276"/>
                  </a:lnTo>
                  <a:lnTo>
                    <a:pt x="42" y="295"/>
                  </a:lnTo>
                  <a:lnTo>
                    <a:pt x="31" y="314"/>
                  </a:lnTo>
                  <a:lnTo>
                    <a:pt x="21" y="332"/>
                  </a:lnTo>
                  <a:lnTo>
                    <a:pt x="9" y="350"/>
                  </a:lnTo>
                  <a:lnTo>
                    <a:pt x="7" y="350"/>
                  </a:lnTo>
                  <a:lnTo>
                    <a:pt x="3" y="351"/>
                  </a:lnTo>
                  <a:lnTo>
                    <a:pt x="2" y="353"/>
                  </a:lnTo>
                  <a:lnTo>
                    <a:pt x="0" y="355"/>
                  </a:lnTo>
                  <a:lnTo>
                    <a:pt x="0" y="334"/>
                  </a:lnTo>
                  <a:lnTo>
                    <a:pt x="2" y="312"/>
                  </a:lnTo>
                  <a:lnTo>
                    <a:pt x="3" y="290"/>
                  </a:lnTo>
                  <a:lnTo>
                    <a:pt x="7" y="267"/>
                  </a:lnTo>
                  <a:lnTo>
                    <a:pt x="10" y="244"/>
                  </a:lnTo>
                  <a:lnTo>
                    <a:pt x="14" y="221"/>
                  </a:lnTo>
                  <a:lnTo>
                    <a:pt x="19" y="198"/>
                  </a:lnTo>
                  <a:lnTo>
                    <a:pt x="26" y="175"/>
                  </a:lnTo>
                  <a:lnTo>
                    <a:pt x="31" y="151"/>
                  </a:lnTo>
                  <a:lnTo>
                    <a:pt x="40" y="129"/>
                  </a:lnTo>
                  <a:lnTo>
                    <a:pt x="49" y="106"/>
                  </a:lnTo>
                  <a:lnTo>
                    <a:pt x="58" y="84"/>
                  </a:lnTo>
                  <a:lnTo>
                    <a:pt x="68" y="62"/>
                  </a:lnTo>
                  <a:lnTo>
                    <a:pt x="79" y="41"/>
                  </a:lnTo>
                  <a:lnTo>
                    <a:pt x="91" y="20"/>
                  </a:lnTo>
                  <a:lnTo>
                    <a:pt x="103" y="0"/>
                  </a:lnTo>
                  <a:lnTo>
                    <a:pt x="114" y="2"/>
                  </a:lnTo>
                  <a:lnTo>
                    <a:pt x="121" y="7"/>
                  </a:lnTo>
                  <a:lnTo>
                    <a:pt x="126" y="12"/>
                  </a:lnTo>
                  <a:lnTo>
                    <a:pt x="129" y="19"/>
                  </a:lnTo>
                  <a:lnTo>
                    <a:pt x="131" y="25"/>
                  </a:lnTo>
                  <a:lnTo>
                    <a:pt x="135" y="32"/>
                  </a:lnTo>
                  <a:lnTo>
                    <a:pt x="136" y="39"/>
                  </a:lnTo>
                  <a:lnTo>
                    <a:pt x="138" y="45"/>
                  </a:lnTo>
                  <a:close/>
                </a:path>
              </a:pathLst>
            </a:custGeom>
            <a:solidFill>
              <a:srgbClr val="FF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748" y="1382"/>
              <a:ext cx="52" cy="142"/>
            </a:xfrm>
            <a:custGeom>
              <a:avLst/>
              <a:gdLst>
                <a:gd name="T0" fmla="*/ 17 w 105"/>
                <a:gd name="T1" fmla="*/ 9 h 286"/>
                <a:gd name="T2" fmla="*/ 18 w 105"/>
                <a:gd name="T3" fmla="*/ 13 h 286"/>
                <a:gd name="T4" fmla="*/ 19 w 105"/>
                <a:gd name="T5" fmla="*/ 17 h 286"/>
                <a:gd name="T6" fmla="*/ 21 w 105"/>
                <a:gd name="T7" fmla="*/ 20 h 286"/>
                <a:gd name="T8" fmla="*/ 21 w 105"/>
                <a:gd name="T9" fmla="*/ 24 h 286"/>
                <a:gd name="T10" fmla="*/ 22 w 105"/>
                <a:gd name="T11" fmla="*/ 28 h 286"/>
                <a:gd name="T12" fmla="*/ 23 w 105"/>
                <a:gd name="T13" fmla="*/ 32 h 286"/>
                <a:gd name="T14" fmla="*/ 24 w 105"/>
                <a:gd name="T15" fmla="*/ 36 h 286"/>
                <a:gd name="T16" fmla="*/ 25 w 105"/>
                <a:gd name="T17" fmla="*/ 40 h 286"/>
                <a:gd name="T18" fmla="*/ 25 w 105"/>
                <a:gd name="T19" fmla="*/ 44 h 286"/>
                <a:gd name="T20" fmla="*/ 25 w 105"/>
                <a:gd name="T21" fmla="*/ 48 h 286"/>
                <a:gd name="T22" fmla="*/ 26 w 105"/>
                <a:gd name="T23" fmla="*/ 51 h 286"/>
                <a:gd name="T24" fmla="*/ 25 w 105"/>
                <a:gd name="T25" fmla="*/ 55 h 286"/>
                <a:gd name="T26" fmla="*/ 25 w 105"/>
                <a:gd name="T27" fmla="*/ 59 h 286"/>
                <a:gd name="T28" fmla="*/ 24 w 105"/>
                <a:gd name="T29" fmla="*/ 63 h 286"/>
                <a:gd name="T30" fmla="*/ 23 w 105"/>
                <a:gd name="T31" fmla="*/ 67 h 286"/>
                <a:gd name="T32" fmla="*/ 21 w 105"/>
                <a:gd name="T33" fmla="*/ 71 h 286"/>
                <a:gd name="T34" fmla="*/ 19 w 105"/>
                <a:gd name="T35" fmla="*/ 67 h 286"/>
                <a:gd name="T36" fmla="*/ 18 w 105"/>
                <a:gd name="T37" fmla="*/ 62 h 286"/>
                <a:gd name="T38" fmla="*/ 15 w 105"/>
                <a:gd name="T39" fmla="*/ 58 h 286"/>
                <a:gd name="T40" fmla="*/ 14 w 105"/>
                <a:gd name="T41" fmla="*/ 54 h 286"/>
                <a:gd name="T42" fmla="*/ 12 w 105"/>
                <a:gd name="T43" fmla="*/ 50 h 286"/>
                <a:gd name="T44" fmla="*/ 10 w 105"/>
                <a:gd name="T45" fmla="*/ 46 h 286"/>
                <a:gd name="T46" fmla="*/ 8 w 105"/>
                <a:gd name="T47" fmla="*/ 41 h 286"/>
                <a:gd name="T48" fmla="*/ 7 w 105"/>
                <a:gd name="T49" fmla="*/ 37 h 286"/>
                <a:gd name="T50" fmla="*/ 6 w 105"/>
                <a:gd name="T51" fmla="*/ 33 h 286"/>
                <a:gd name="T52" fmla="*/ 4 w 105"/>
                <a:gd name="T53" fmla="*/ 28 h 286"/>
                <a:gd name="T54" fmla="*/ 3 w 105"/>
                <a:gd name="T55" fmla="*/ 24 h 286"/>
                <a:gd name="T56" fmla="*/ 2 w 105"/>
                <a:gd name="T57" fmla="*/ 19 h 286"/>
                <a:gd name="T58" fmla="*/ 1 w 105"/>
                <a:gd name="T59" fmla="*/ 15 h 286"/>
                <a:gd name="T60" fmla="*/ 0 w 105"/>
                <a:gd name="T61" fmla="*/ 10 h 286"/>
                <a:gd name="T62" fmla="*/ 0 w 105"/>
                <a:gd name="T63" fmla="*/ 6 h 286"/>
                <a:gd name="T64" fmla="*/ 0 w 105"/>
                <a:gd name="T65" fmla="*/ 1 h 286"/>
                <a:gd name="T66" fmla="*/ 3 w 105"/>
                <a:gd name="T67" fmla="*/ 0 h 286"/>
                <a:gd name="T68" fmla="*/ 6 w 105"/>
                <a:gd name="T69" fmla="*/ 0 h 286"/>
                <a:gd name="T70" fmla="*/ 8 w 105"/>
                <a:gd name="T71" fmla="*/ 0 h 286"/>
                <a:gd name="T72" fmla="*/ 11 w 105"/>
                <a:gd name="T73" fmla="*/ 2 h 286"/>
                <a:gd name="T74" fmla="*/ 13 w 105"/>
                <a:gd name="T75" fmla="*/ 3 h 286"/>
                <a:gd name="T76" fmla="*/ 14 w 105"/>
                <a:gd name="T77" fmla="*/ 6 h 286"/>
                <a:gd name="T78" fmla="*/ 16 w 105"/>
                <a:gd name="T79" fmla="*/ 7 h 286"/>
                <a:gd name="T80" fmla="*/ 17 w 105"/>
                <a:gd name="T81" fmla="*/ 9 h 28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5"/>
                <a:gd name="T124" fmla="*/ 0 h 286"/>
                <a:gd name="T125" fmla="*/ 105 w 105"/>
                <a:gd name="T126" fmla="*/ 286 h 28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5" h="286">
                  <a:moveTo>
                    <a:pt x="70" y="38"/>
                  </a:moveTo>
                  <a:lnTo>
                    <a:pt x="73" y="52"/>
                  </a:lnTo>
                  <a:lnTo>
                    <a:pt x="79" y="68"/>
                  </a:lnTo>
                  <a:lnTo>
                    <a:pt x="84" y="83"/>
                  </a:lnTo>
                  <a:lnTo>
                    <a:pt x="87" y="99"/>
                  </a:lnTo>
                  <a:lnTo>
                    <a:pt x="91" y="114"/>
                  </a:lnTo>
                  <a:lnTo>
                    <a:pt x="94" y="130"/>
                  </a:lnTo>
                  <a:lnTo>
                    <a:pt x="98" y="145"/>
                  </a:lnTo>
                  <a:lnTo>
                    <a:pt x="101" y="161"/>
                  </a:lnTo>
                  <a:lnTo>
                    <a:pt x="103" y="177"/>
                  </a:lnTo>
                  <a:lnTo>
                    <a:pt x="103" y="193"/>
                  </a:lnTo>
                  <a:lnTo>
                    <a:pt x="105" y="208"/>
                  </a:lnTo>
                  <a:lnTo>
                    <a:pt x="103" y="224"/>
                  </a:lnTo>
                  <a:lnTo>
                    <a:pt x="101" y="239"/>
                  </a:lnTo>
                  <a:lnTo>
                    <a:pt x="98" y="255"/>
                  </a:lnTo>
                  <a:lnTo>
                    <a:pt x="93" y="270"/>
                  </a:lnTo>
                  <a:lnTo>
                    <a:pt x="87" y="286"/>
                  </a:lnTo>
                  <a:lnTo>
                    <a:pt x="79" y="269"/>
                  </a:lnTo>
                  <a:lnTo>
                    <a:pt x="72" y="252"/>
                  </a:lnTo>
                  <a:lnTo>
                    <a:pt x="63" y="236"/>
                  </a:lnTo>
                  <a:lnTo>
                    <a:pt x="56" y="219"/>
                  </a:lnTo>
                  <a:lnTo>
                    <a:pt x="49" y="203"/>
                  </a:lnTo>
                  <a:lnTo>
                    <a:pt x="42" y="185"/>
                  </a:lnTo>
                  <a:lnTo>
                    <a:pt x="35" y="167"/>
                  </a:lnTo>
                  <a:lnTo>
                    <a:pt x="30" y="151"/>
                  </a:lnTo>
                  <a:lnTo>
                    <a:pt x="24" y="133"/>
                  </a:lnTo>
                  <a:lnTo>
                    <a:pt x="19" y="115"/>
                  </a:lnTo>
                  <a:lnTo>
                    <a:pt x="14" y="97"/>
                  </a:lnTo>
                  <a:lnTo>
                    <a:pt x="10" y="79"/>
                  </a:lnTo>
                  <a:lnTo>
                    <a:pt x="7" y="61"/>
                  </a:lnTo>
                  <a:lnTo>
                    <a:pt x="3" y="42"/>
                  </a:lnTo>
                  <a:lnTo>
                    <a:pt x="2" y="25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35" y="3"/>
                  </a:lnTo>
                  <a:lnTo>
                    <a:pt x="44" y="8"/>
                  </a:lnTo>
                  <a:lnTo>
                    <a:pt x="52" y="15"/>
                  </a:lnTo>
                  <a:lnTo>
                    <a:pt x="59" y="24"/>
                  </a:lnTo>
                  <a:lnTo>
                    <a:pt x="66" y="31"/>
                  </a:lnTo>
                  <a:lnTo>
                    <a:pt x="70" y="38"/>
                  </a:lnTo>
                  <a:close/>
                </a:path>
              </a:pathLst>
            </a:custGeom>
            <a:solidFill>
              <a:srgbClr val="FF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3281" y="1380"/>
              <a:ext cx="96" cy="189"/>
            </a:xfrm>
            <a:custGeom>
              <a:avLst/>
              <a:gdLst>
                <a:gd name="T0" fmla="*/ 48 w 193"/>
                <a:gd name="T1" fmla="*/ 3 h 377"/>
                <a:gd name="T2" fmla="*/ 48 w 193"/>
                <a:gd name="T3" fmla="*/ 10 h 377"/>
                <a:gd name="T4" fmla="*/ 47 w 193"/>
                <a:gd name="T5" fmla="*/ 16 h 377"/>
                <a:gd name="T6" fmla="*/ 46 w 193"/>
                <a:gd name="T7" fmla="*/ 22 h 377"/>
                <a:gd name="T8" fmla="*/ 45 w 193"/>
                <a:gd name="T9" fmla="*/ 28 h 377"/>
                <a:gd name="T10" fmla="*/ 43 w 193"/>
                <a:gd name="T11" fmla="*/ 34 h 377"/>
                <a:gd name="T12" fmla="*/ 40 w 193"/>
                <a:gd name="T13" fmla="*/ 40 h 377"/>
                <a:gd name="T14" fmla="*/ 38 w 193"/>
                <a:gd name="T15" fmla="*/ 45 h 377"/>
                <a:gd name="T16" fmla="*/ 35 w 193"/>
                <a:gd name="T17" fmla="*/ 51 h 377"/>
                <a:gd name="T18" fmla="*/ 31 w 193"/>
                <a:gd name="T19" fmla="*/ 57 h 377"/>
                <a:gd name="T20" fmla="*/ 27 w 193"/>
                <a:gd name="T21" fmla="*/ 62 h 377"/>
                <a:gd name="T22" fmla="*/ 23 w 193"/>
                <a:gd name="T23" fmla="*/ 68 h 377"/>
                <a:gd name="T24" fmla="*/ 19 w 193"/>
                <a:gd name="T25" fmla="*/ 73 h 377"/>
                <a:gd name="T26" fmla="*/ 15 w 193"/>
                <a:gd name="T27" fmla="*/ 78 h 377"/>
                <a:gd name="T28" fmla="*/ 11 w 193"/>
                <a:gd name="T29" fmla="*/ 84 h 377"/>
                <a:gd name="T30" fmla="*/ 7 w 193"/>
                <a:gd name="T31" fmla="*/ 89 h 377"/>
                <a:gd name="T32" fmla="*/ 3 w 193"/>
                <a:gd name="T33" fmla="*/ 95 h 377"/>
                <a:gd name="T34" fmla="*/ 0 w 193"/>
                <a:gd name="T35" fmla="*/ 95 h 377"/>
                <a:gd name="T36" fmla="*/ 1 w 193"/>
                <a:gd name="T37" fmla="*/ 89 h 377"/>
                <a:gd name="T38" fmla="*/ 2 w 193"/>
                <a:gd name="T39" fmla="*/ 84 h 377"/>
                <a:gd name="T40" fmla="*/ 4 w 193"/>
                <a:gd name="T41" fmla="*/ 78 h 377"/>
                <a:gd name="T42" fmla="*/ 6 w 193"/>
                <a:gd name="T43" fmla="*/ 72 h 377"/>
                <a:gd name="T44" fmla="*/ 8 w 193"/>
                <a:gd name="T45" fmla="*/ 67 h 377"/>
                <a:gd name="T46" fmla="*/ 10 w 193"/>
                <a:gd name="T47" fmla="*/ 61 h 377"/>
                <a:gd name="T48" fmla="*/ 12 w 193"/>
                <a:gd name="T49" fmla="*/ 56 h 377"/>
                <a:gd name="T50" fmla="*/ 15 w 193"/>
                <a:gd name="T51" fmla="*/ 50 h 377"/>
                <a:gd name="T52" fmla="*/ 18 w 193"/>
                <a:gd name="T53" fmla="*/ 45 h 377"/>
                <a:gd name="T54" fmla="*/ 20 w 193"/>
                <a:gd name="T55" fmla="*/ 39 h 377"/>
                <a:gd name="T56" fmla="*/ 23 w 193"/>
                <a:gd name="T57" fmla="*/ 34 h 377"/>
                <a:gd name="T58" fmla="*/ 25 w 193"/>
                <a:gd name="T59" fmla="*/ 29 h 377"/>
                <a:gd name="T60" fmla="*/ 28 w 193"/>
                <a:gd name="T61" fmla="*/ 23 h 377"/>
                <a:gd name="T62" fmla="*/ 31 w 193"/>
                <a:gd name="T63" fmla="*/ 18 h 377"/>
                <a:gd name="T64" fmla="*/ 34 w 193"/>
                <a:gd name="T65" fmla="*/ 12 h 377"/>
                <a:gd name="T66" fmla="*/ 36 w 193"/>
                <a:gd name="T67" fmla="*/ 7 h 377"/>
                <a:gd name="T68" fmla="*/ 37 w 193"/>
                <a:gd name="T69" fmla="*/ 6 h 377"/>
                <a:gd name="T70" fmla="*/ 39 w 193"/>
                <a:gd name="T71" fmla="*/ 4 h 377"/>
                <a:gd name="T72" fmla="*/ 40 w 193"/>
                <a:gd name="T73" fmla="*/ 3 h 377"/>
                <a:gd name="T74" fmla="*/ 42 w 193"/>
                <a:gd name="T75" fmla="*/ 2 h 377"/>
                <a:gd name="T76" fmla="*/ 43 w 193"/>
                <a:gd name="T77" fmla="*/ 1 h 377"/>
                <a:gd name="T78" fmla="*/ 45 w 193"/>
                <a:gd name="T79" fmla="*/ 0 h 377"/>
                <a:gd name="T80" fmla="*/ 46 w 193"/>
                <a:gd name="T81" fmla="*/ 1 h 377"/>
                <a:gd name="T82" fmla="*/ 48 w 193"/>
                <a:gd name="T83" fmla="*/ 3 h 37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93"/>
                <a:gd name="T127" fmla="*/ 0 h 377"/>
                <a:gd name="T128" fmla="*/ 193 w 193"/>
                <a:gd name="T129" fmla="*/ 377 h 37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93" h="377">
                  <a:moveTo>
                    <a:pt x="193" y="12"/>
                  </a:moveTo>
                  <a:lnTo>
                    <a:pt x="193" y="38"/>
                  </a:lnTo>
                  <a:lnTo>
                    <a:pt x="191" y="62"/>
                  </a:lnTo>
                  <a:lnTo>
                    <a:pt x="187" y="86"/>
                  </a:lnTo>
                  <a:lnTo>
                    <a:pt x="180" y="110"/>
                  </a:lnTo>
                  <a:lnTo>
                    <a:pt x="173" y="134"/>
                  </a:lnTo>
                  <a:lnTo>
                    <a:pt x="163" y="157"/>
                  </a:lnTo>
                  <a:lnTo>
                    <a:pt x="152" y="179"/>
                  </a:lnTo>
                  <a:lnTo>
                    <a:pt x="140" y="202"/>
                  </a:lnTo>
                  <a:lnTo>
                    <a:pt x="126" y="225"/>
                  </a:lnTo>
                  <a:lnTo>
                    <a:pt x="110" y="247"/>
                  </a:lnTo>
                  <a:lnTo>
                    <a:pt x="95" y="269"/>
                  </a:lnTo>
                  <a:lnTo>
                    <a:pt x="79" y="291"/>
                  </a:lnTo>
                  <a:lnTo>
                    <a:pt x="63" y="312"/>
                  </a:lnTo>
                  <a:lnTo>
                    <a:pt x="46" y="334"/>
                  </a:lnTo>
                  <a:lnTo>
                    <a:pt x="28" y="355"/>
                  </a:lnTo>
                  <a:lnTo>
                    <a:pt x="12" y="377"/>
                  </a:lnTo>
                  <a:lnTo>
                    <a:pt x="0" y="377"/>
                  </a:lnTo>
                  <a:lnTo>
                    <a:pt x="5" y="355"/>
                  </a:lnTo>
                  <a:lnTo>
                    <a:pt x="11" y="333"/>
                  </a:lnTo>
                  <a:lnTo>
                    <a:pt x="18" y="310"/>
                  </a:lnTo>
                  <a:lnTo>
                    <a:pt x="25" y="288"/>
                  </a:lnTo>
                  <a:lnTo>
                    <a:pt x="33" y="265"/>
                  </a:lnTo>
                  <a:lnTo>
                    <a:pt x="42" y="243"/>
                  </a:lnTo>
                  <a:lnTo>
                    <a:pt x="51" y="221"/>
                  </a:lnTo>
                  <a:lnTo>
                    <a:pt x="61" y="200"/>
                  </a:lnTo>
                  <a:lnTo>
                    <a:pt x="72" y="178"/>
                  </a:lnTo>
                  <a:lnTo>
                    <a:pt x="82" y="156"/>
                  </a:lnTo>
                  <a:lnTo>
                    <a:pt x="93" y="134"/>
                  </a:lnTo>
                  <a:lnTo>
                    <a:pt x="103" y="113"/>
                  </a:lnTo>
                  <a:lnTo>
                    <a:pt x="114" y="91"/>
                  </a:lnTo>
                  <a:lnTo>
                    <a:pt x="126" y="70"/>
                  </a:lnTo>
                  <a:lnTo>
                    <a:pt x="137" y="48"/>
                  </a:lnTo>
                  <a:lnTo>
                    <a:pt x="147" y="27"/>
                  </a:lnTo>
                  <a:lnTo>
                    <a:pt x="151" y="22"/>
                  </a:lnTo>
                  <a:lnTo>
                    <a:pt x="156" y="16"/>
                  </a:lnTo>
                  <a:lnTo>
                    <a:pt x="161" y="10"/>
                  </a:lnTo>
                  <a:lnTo>
                    <a:pt x="168" y="5"/>
                  </a:lnTo>
                  <a:lnTo>
                    <a:pt x="173" y="1"/>
                  </a:lnTo>
                  <a:lnTo>
                    <a:pt x="180" y="0"/>
                  </a:lnTo>
                  <a:lnTo>
                    <a:pt x="187" y="3"/>
                  </a:lnTo>
                  <a:lnTo>
                    <a:pt x="193" y="12"/>
                  </a:lnTo>
                  <a:close/>
                </a:path>
              </a:pathLst>
            </a:custGeom>
            <a:solidFill>
              <a:srgbClr val="FF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505" y="1385"/>
              <a:ext cx="176" cy="196"/>
            </a:xfrm>
            <a:custGeom>
              <a:avLst/>
              <a:gdLst>
                <a:gd name="T0" fmla="*/ 69 w 351"/>
                <a:gd name="T1" fmla="*/ 71 h 392"/>
                <a:gd name="T2" fmla="*/ 88 w 351"/>
                <a:gd name="T3" fmla="*/ 98 h 392"/>
                <a:gd name="T4" fmla="*/ 82 w 351"/>
                <a:gd name="T5" fmla="*/ 93 h 392"/>
                <a:gd name="T6" fmla="*/ 75 w 351"/>
                <a:gd name="T7" fmla="*/ 89 h 392"/>
                <a:gd name="T8" fmla="*/ 69 w 351"/>
                <a:gd name="T9" fmla="*/ 84 h 392"/>
                <a:gd name="T10" fmla="*/ 63 w 351"/>
                <a:gd name="T11" fmla="*/ 78 h 392"/>
                <a:gd name="T12" fmla="*/ 57 w 351"/>
                <a:gd name="T13" fmla="*/ 73 h 392"/>
                <a:gd name="T14" fmla="*/ 51 w 351"/>
                <a:gd name="T15" fmla="*/ 68 h 392"/>
                <a:gd name="T16" fmla="*/ 45 w 351"/>
                <a:gd name="T17" fmla="*/ 62 h 392"/>
                <a:gd name="T18" fmla="*/ 40 w 351"/>
                <a:gd name="T19" fmla="*/ 56 h 392"/>
                <a:gd name="T20" fmla="*/ 34 w 351"/>
                <a:gd name="T21" fmla="*/ 50 h 392"/>
                <a:gd name="T22" fmla="*/ 29 w 351"/>
                <a:gd name="T23" fmla="*/ 46 h 392"/>
                <a:gd name="T24" fmla="*/ 24 w 351"/>
                <a:gd name="T25" fmla="*/ 40 h 392"/>
                <a:gd name="T26" fmla="*/ 19 w 351"/>
                <a:gd name="T27" fmla="*/ 34 h 392"/>
                <a:gd name="T28" fmla="*/ 14 w 351"/>
                <a:gd name="T29" fmla="*/ 28 h 392"/>
                <a:gd name="T30" fmla="*/ 9 w 351"/>
                <a:gd name="T31" fmla="*/ 23 h 392"/>
                <a:gd name="T32" fmla="*/ 5 w 351"/>
                <a:gd name="T33" fmla="*/ 17 h 392"/>
                <a:gd name="T34" fmla="*/ 1 w 351"/>
                <a:gd name="T35" fmla="*/ 11 h 392"/>
                <a:gd name="T36" fmla="*/ 0 w 351"/>
                <a:gd name="T37" fmla="*/ 9 h 392"/>
                <a:gd name="T38" fmla="*/ 0 w 351"/>
                <a:gd name="T39" fmla="*/ 7 h 392"/>
                <a:gd name="T40" fmla="*/ 0 w 351"/>
                <a:gd name="T41" fmla="*/ 6 h 392"/>
                <a:gd name="T42" fmla="*/ 0 w 351"/>
                <a:gd name="T43" fmla="*/ 5 h 392"/>
                <a:gd name="T44" fmla="*/ 0 w 351"/>
                <a:gd name="T45" fmla="*/ 3 h 392"/>
                <a:gd name="T46" fmla="*/ 1 w 351"/>
                <a:gd name="T47" fmla="*/ 3 h 392"/>
                <a:gd name="T48" fmla="*/ 1 w 351"/>
                <a:gd name="T49" fmla="*/ 2 h 392"/>
                <a:gd name="T50" fmla="*/ 2 w 351"/>
                <a:gd name="T51" fmla="*/ 0 h 392"/>
                <a:gd name="T52" fmla="*/ 8 w 351"/>
                <a:gd name="T53" fmla="*/ 3 h 392"/>
                <a:gd name="T54" fmla="*/ 14 w 351"/>
                <a:gd name="T55" fmla="*/ 7 h 392"/>
                <a:gd name="T56" fmla="*/ 19 w 351"/>
                <a:gd name="T57" fmla="*/ 12 h 392"/>
                <a:gd name="T58" fmla="*/ 24 w 351"/>
                <a:gd name="T59" fmla="*/ 15 h 392"/>
                <a:gd name="T60" fmla="*/ 28 w 351"/>
                <a:gd name="T61" fmla="*/ 20 h 392"/>
                <a:gd name="T62" fmla="*/ 33 w 351"/>
                <a:gd name="T63" fmla="*/ 24 h 392"/>
                <a:gd name="T64" fmla="*/ 37 w 351"/>
                <a:gd name="T65" fmla="*/ 28 h 392"/>
                <a:gd name="T66" fmla="*/ 40 w 351"/>
                <a:gd name="T67" fmla="*/ 34 h 392"/>
                <a:gd name="T68" fmla="*/ 44 w 351"/>
                <a:gd name="T69" fmla="*/ 38 h 392"/>
                <a:gd name="T70" fmla="*/ 48 w 351"/>
                <a:gd name="T71" fmla="*/ 43 h 392"/>
                <a:gd name="T72" fmla="*/ 51 w 351"/>
                <a:gd name="T73" fmla="*/ 48 h 392"/>
                <a:gd name="T74" fmla="*/ 55 w 351"/>
                <a:gd name="T75" fmla="*/ 52 h 392"/>
                <a:gd name="T76" fmla="*/ 58 w 351"/>
                <a:gd name="T77" fmla="*/ 56 h 392"/>
                <a:gd name="T78" fmla="*/ 61 w 351"/>
                <a:gd name="T79" fmla="*/ 61 h 392"/>
                <a:gd name="T80" fmla="*/ 65 w 351"/>
                <a:gd name="T81" fmla="*/ 66 h 392"/>
                <a:gd name="T82" fmla="*/ 69 w 351"/>
                <a:gd name="T83" fmla="*/ 71 h 39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51"/>
                <a:gd name="T127" fmla="*/ 0 h 392"/>
                <a:gd name="T128" fmla="*/ 351 w 351"/>
                <a:gd name="T129" fmla="*/ 392 h 39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51" h="392">
                  <a:moveTo>
                    <a:pt x="274" y="282"/>
                  </a:moveTo>
                  <a:lnTo>
                    <a:pt x="351" y="392"/>
                  </a:lnTo>
                  <a:lnTo>
                    <a:pt x="325" y="372"/>
                  </a:lnTo>
                  <a:lnTo>
                    <a:pt x="300" y="353"/>
                  </a:lnTo>
                  <a:lnTo>
                    <a:pt x="274" y="333"/>
                  </a:lnTo>
                  <a:lnTo>
                    <a:pt x="250" y="312"/>
                  </a:lnTo>
                  <a:lnTo>
                    <a:pt x="227" y="291"/>
                  </a:lnTo>
                  <a:lnTo>
                    <a:pt x="202" y="270"/>
                  </a:lnTo>
                  <a:lnTo>
                    <a:pt x="180" y="248"/>
                  </a:lnTo>
                  <a:lnTo>
                    <a:pt x="157" y="225"/>
                  </a:lnTo>
                  <a:lnTo>
                    <a:pt x="136" y="203"/>
                  </a:lnTo>
                  <a:lnTo>
                    <a:pt x="113" y="181"/>
                  </a:lnTo>
                  <a:lnTo>
                    <a:pt x="94" y="158"/>
                  </a:lnTo>
                  <a:lnTo>
                    <a:pt x="73" y="136"/>
                  </a:lnTo>
                  <a:lnTo>
                    <a:pt x="54" y="113"/>
                  </a:lnTo>
                  <a:lnTo>
                    <a:pt x="36" y="90"/>
                  </a:lnTo>
                  <a:lnTo>
                    <a:pt x="19" y="66"/>
                  </a:lnTo>
                  <a:lnTo>
                    <a:pt x="1" y="43"/>
                  </a:lnTo>
                  <a:lnTo>
                    <a:pt x="0" y="36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3" y="6"/>
                  </a:lnTo>
                  <a:lnTo>
                    <a:pt x="7" y="0"/>
                  </a:lnTo>
                  <a:lnTo>
                    <a:pt x="31" y="14"/>
                  </a:lnTo>
                  <a:lnTo>
                    <a:pt x="54" y="29"/>
                  </a:lnTo>
                  <a:lnTo>
                    <a:pt x="75" y="45"/>
                  </a:lnTo>
                  <a:lnTo>
                    <a:pt x="94" y="61"/>
                  </a:lnTo>
                  <a:lnTo>
                    <a:pt x="112" y="78"/>
                  </a:lnTo>
                  <a:lnTo>
                    <a:pt x="129" y="96"/>
                  </a:lnTo>
                  <a:lnTo>
                    <a:pt x="145" y="114"/>
                  </a:lnTo>
                  <a:lnTo>
                    <a:pt x="160" y="133"/>
                  </a:lnTo>
                  <a:lnTo>
                    <a:pt x="176" y="150"/>
                  </a:lnTo>
                  <a:lnTo>
                    <a:pt x="190" y="169"/>
                  </a:lnTo>
                  <a:lnTo>
                    <a:pt x="204" y="189"/>
                  </a:lnTo>
                  <a:lnTo>
                    <a:pt x="218" y="208"/>
                  </a:lnTo>
                  <a:lnTo>
                    <a:pt x="230" y="227"/>
                  </a:lnTo>
                  <a:lnTo>
                    <a:pt x="244" y="245"/>
                  </a:lnTo>
                  <a:lnTo>
                    <a:pt x="260" y="264"/>
                  </a:lnTo>
                  <a:lnTo>
                    <a:pt x="274" y="282"/>
                  </a:lnTo>
                  <a:close/>
                </a:path>
              </a:pathLst>
            </a:custGeom>
            <a:solidFill>
              <a:srgbClr val="FF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867" y="1391"/>
              <a:ext cx="31" cy="134"/>
            </a:xfrm>
            <a:custGeom>
              <a:avLst/>
              <a:gdLst>
                <a:gd name="T0" fmla="*/ 11 w 61"/>
                <a:gd name="T1" fmla="*/ 67 h 269"/>
                <a:gd name="T2" fmla="*/ 8 w 61"/>
                <a:gd name="T3" fmla="*/ 65 h 269"/>
                <a:gd name="T4" fmla="*/ 7 w 61"/>
                <a:gd name="T5" fmla="*/ 62 h 269"/>
                <a:gd name="T6" fmla="*/ 6 w 61"/>
                <a:gd name="T7" fmla="*/ 59 h 269"/>
                <a:gd name="T8" fmla="*/ 6 w 61"/>
                <a:gd name="T9" fmla="*/ 56 h 269"/>
                <a:gd name="T10" fmla="*/ 6 w 61"/>
                <a:gd name="T11" fmla="*/ 53 h 269"/>
                <a:gd name="T12" fmla="*/ 6 w 61"/>
                <a:gd name="T13" fmla="*/ 51 h 269"/>
                <a:gd name="T14" fmla="*/ 6 w 61"/>
                <a:gd name="T15" fmla="*/ 48 h 269"/>
                <a:gd name="T16" fmla="*/ 5 w 61"/>
                <a:gd name="T17" fmla="*/ 45 h 269"/>
                <a:gd name="T18" fmla="*/ 4 w 61"/>
                <a:gd name="T19" fmla="*/ 43 h 269"/>
                <a:gd name="T20" fmla="*/ 3 w 61"/>
                <a:gd name="T21" fmla="*/ 40 h 269"/>
                <a:gd name="T22" fmla="*/ 3 w 61"/>
                <a:gd name="T23" fmla="*/ 37 h 269"/>
                <a:gd name="T24" fmla="*/ 3 w 61"/>
                <a:gd name="T25" fmla="*/ 34 h 269"/>
                <a:gd name="T26" fmla="*/ 2 w 61"/>
                <a:gd name="T27" fmla="*/ 31 h 269"/>
                <a:gd name="T28" fmla="*/ 2 w 61"/>
                <a:gd name="T29" fmla="*/ 28 h 269"/>
                <a:gd name="T30" fmla="*/ 1 w 61"/>
                <a:gd name="T31" fmla="*/ 25 h 269"/>
                <a:gd name="T32" fmla="*/ 1 w 61"/>
                <a:gd name="T33" fmla="*/ 22 h 269"/>
                <a:gd name="T34" fmla="*/ 1 w 61"/>
                <a:gd name="T35" fmla="*/ 19 h 269"/>
                <a:gd name="T36" fmla="*/ 1 w 61"/>
                <a:gd name="T37" fmla="*/ 16 h 269"/>
                <a:gd name="T38" fmla="*/ 0 w 61"/>
                <a:gd name="T39" fmla="*/ 13 h 269"/>
                <a:gd name="T40" fmla="*/ 1 w 61"/>
                <a:gd name="T41" fmla="*/ 10 h 269"/>
                <a:gd name="T42" fmla="*/ 1 w 61"/>
                <a:gd name="T43" fmla="*/ 7 h 269"/>
                <a:gd name="T44" fmla="*/ 1 w 61"/>
                <a:gd name="T45" fmla="*/ 5 h 269"/>
                <a:gd name="T46" fmla="*/ 2 w 61"/>
                <a:gd name="T47" fmla="*/ 2 h 269"/>
                <a:gd name="T48" fmla="*/ 2 w 61"/>
                <a:gd name="T49" fmla="*/ 0 h 269"/>
                <a:gd name="T50" fmla="*/ 5 w 61"/>
                <a:gd name="T51" fmla="*/ 3 h 269"/>
                <a:gd name="T52" fmla="*/ 8 w 61"/>
                <a:gd name="T53" fmla="*/ 7 h 269"/>
                <a:gd name="T54" fmla="*/ 10 w 61"/>
                <a:gd name="T55" fmla="*/ 11 h 269"/>
                <a:gd name="T56" fmla="*/ 12 w 61"/>
                <a:gd name="T57" fmla="*/ 15 h 269"/>
                <a:gd name="T58" fmla="*/ 13 w 61"/>
                <a:gd name="T59" fmla="*/ 19 h 269"/>
                <a:gd name="T60" fmla="*/ 14 w 61"/>
                <a:gd name="T61" fmla="*/ 23 h 269"/>
                <a:gd name="T62" fmla="*/ 15 w 61"/>
                <a:gd name="T63" fmla="*/ 28 h 269"/>
                <a:gd name="T64" fmla="*/ 16 w 61"/>
                <a:gd name="T65" fmla="*/ 32 h 269"/>
                <a:gd name="T66" fmla="*/ 16 w 61"/>
                <a:gd name="T67" fmla="*/ 36 h 269"/>
                <a:gd name="T68" fmla="*/ 15 w 61"/>
                <a:gd name="T69" fmla="*/ 41 h 269"/>
                <a:gd name="T70" fmla="*/ 15 w 61"/>
                <a:gd name="T71" fmla="*/ 45 h 269"/>
                <a:gd name="T72" fmla="*/ 14 w 61"/>
                <a:gd name="T73" fmla="*/ 50 h 269"/>
                <a:gd name="T74" fmla="*/ 14 w 61"/>
                <a:gd name="T75" fmla="*/ 54 h 269"/>
                <a:gd name="T76" fmla="*/ 13 w 61"/>
                <a:gd name="T77" fmla="*/ 58 h 269"/>
                <a:gd name="T78" fmla="*/ 12 w 61"/>
                <a:gd name="T79" fmla="*/ 63 h 269"/>
                <a:gd name="T80" fmla="*/ 11 w 61"/>
                <a:gd name="T81" fmla="*/ 67 h 26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61"/>
                <a:gd name="T124" fmla="*/ 0 h 269"/>
                <a:gd name="T125" fmla="*/ 61 w 61"/>
                <a:gd name="T126" fmla="*/ 269 h 26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61" h="269">
                  <a:moveTo>
                    <a:pt x="42" y="269"/>
                  </a:moveTo>
                  <a:lnTo>
                    <a:pt x="31" y="260"/>
                  </a:lnTo>
                  <a:lnTo>
                    <a:pt x="26" y="249"/>
                  </a:lnTo>
                  <a:lnTo>
                    <a:pt x="23" y="238"/>
                  </a:lnTo>
                  <a:lnTo>
                    <a:pt x="23" y="227"/>
                  </a:lnTo>
                  <a:lnTo>
                    <a:pt x="23" y="215"/>
                  </a:lnTo>
                  <a:lnTo>
                    <a:pt x="23" y="204"/>
                  </a:lnTo>
                  <a:lnTo>
                    <a:pt x="21" y="193"/>
                  </a:lnTo>
                  <a:lnTo>
                    <a:pt x="17" y="182"/>
                  </a:lnTo>
                  <a:lnTo>
                    <a:pt x="16" y="172"/>
                  </a:lnTo>
                  <a:lnTo>
                    <a:pt x="12" y="161"/>
                  </a:lnTo>
                  <a:lnTo>
                    <a:pt x="10" y="149"/>
                  </a:lnTo>
                  <a:lnTo>
                    <a:pt x="9" y="138"/>
                  </a:lnTo>
                  <a:lnTo>
                    <a:pt x="7" y="126"/>
                  </a:lnTo>
                  <a:lnTo>
                    <a:pt x="5" y="114"/>
                  </a:lnTo>
                  <a:lnTo>
                    <a:pt x="3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65"/>
                  </a:lnTo>
                  <a:lnTo>
                    <a:pt x="0" y="54"/>
                  </a:lnTo>
                  <a:lnTo>
                    <a:pt x="2" y="42"/>
                  </a:lnTo>
                  <a:lnTo>
                    <a:pt x="2" y="31"/>
                  </a:lnTo>
                  <a:lnTo>
                    <a:pt x="3" y="20"/>
                  </a:lnTo>
                  <a:lnTo>
                    <a:pt x="5" y="10"/>
                  </a:lnTo>
                  <a:lnTo>
                    <a:pt x="7" y="0"/>
                  </a:lnTo>
                  <a:lnTo>
                    <a:pt x="19" y="15"/>
                  </a:lnTo>
                  <a:lnTo>
                    <a:pt x="30" y="30"/>
                  </a:lnTo>
                  <a:lnTo>
                    <a:pt x="40" y="46"/>
                  </a:lnTo>
                  <a:lnTo>
                    <a:pt x="47" y="61"/>
                  </a:lnTo>
                  <a:lnTo>
                    <a:pt x="52" y="78"/>
                  </a:lnTo>
                  <a:lnTo>
                    <a:pt x="56" y="95"/>
                  </a:lnTo>
                  <a:lnTo>
                    <a:pt x="59" y="112"/>
                  </a:lnTo>
                  <a:lnTo>
                    <a:pt x="61" y="130"/>
                  </a:lnTo>
                  <a:lnTo>
                    <a:pt x="61" y="147"/>
                  </a:lnTo>
                  <a:lnTo>
                    <a:pt x="59" y="165"/>
                  </a:lnTo>
                  <a:lnTo>
                    <a:pt x="59" y="183"/>
                  </a:lnTo>
                  <a:lnTo>
                    <a:pt x="56" y="200"/>
                  </a:lnTo>
                  <a:lnTo>
                    <a:pt x="54" y="218"/>
                  </a:lnTo>
                  <a:lnTo>
                    <a:pt x="51" y="235"/>
                  </a:lnTo>
                  <a:lnTo>
                    <a:pt x="45" y="252"/>
                  </a:lnTo>
                  <a:lnTo>
                    <a:pt x="42" y="269"/>
                  </a:lnTo>
                  <a:close/>
                </a:path>
              </a:pathLst>
            </a:custGeom>
            <a:solidFill>
              <a:srgbClr val="FF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170" y="1393"/>
              <a:ext cx="56" cy="164"/>
            </a:xfrm>
            <a:custGeom>
              <a:avLst/>
              <a:gdLst>
                <a:gd name="T0" fmla="*/ 27 w 112"/>
                <a:gd name="T1" fmla="*/ 30 h 327"/>
                <a:gd name="T2" fmla="*/ 25 w 112"/>
                <a:gd name="T3" fmla="*/ 33 h 327"/>
                <a:gd name="T4" fmla="*/ 24 w 112"/>
                <a:gd name="T5" fmla="*/ 36 h 327"/>
                <a:gd name="T6" fmla="*/ 23 w 112"/>
                <a:gd name="T7" fmla="*/ 40 h 327"/>
                <a:gd name="T8" fmla="*/ 22 w 112"/>
                <a:gd name="T9" fmla="*/ 43 h 327"/>
                <a:gd name="T10" fmla="*/ 21 w 112"/>
                <a:gd name="T11" fmla="*/ 46 h 327"/>
                <a:gd name="T12" fmla="*/ 20 w 112"/>
                <a:gd name="T13" fmla="*/ 50 h 327"/>
                <a:gd name="T14" fmla="*/ 19 w 112"/>
                <a:gd name="T15" fmla="*/ 53 h 327"/>
                <a:gd name="T16" fmla="*/ 17 w 112"/>
                <a:gd name="T17" fmla="*/ 57 h 327"/>
                <a:gd name="T18" fmla="*/ 15 w 112"/>
                <a:gd name="T19" fmla="*/ 60 h 327"/>
                <a:gd name="T20" fmla="*/ 14 w 112"/>
                <a:gd name="T21" fmla="*/ 63 h 327"/>
                <a:gd name="T22" fmla="*/ 13 w 112"/>
                <a:gd name="T23" fmla="*/ 67 h 327"/>
                <a:gd name="T24" fmla="*/ 11 w 112"/>
                <a:gd name="T25" fmla="*/ 70 h 327"/>
                <a:gd name="T26" fmla="*/ 9 w 112"/>
                <a:gd name="T27" fmla="*/ 73 h 327"/>
                <a:gd name="T28" fmla="*/ 6 w 112"/>
                <a:gd name="T29" fmla="*/ 76 h 327"/>
                <a:gd name="T30" fmla="*/ 3 w 112"/>
                <a:gd name="T31" fmla="*/ 79 h 327"/>
                <a:gd name="T32" fmla="*/ 0 w 112"/>
                <a:gd name="T33" fmla="*/ 82 h 327"/>
                <a:gd name="T34" fmla="*/ 1 w 112"/>
                <a:gd name="T35" fmla="*/ 77 h 327"/>
                <a:gd name="T36" fmla="*/ 1 w 112"/>
                <a:gd name="T37" fmla="*/ 72 h 327"/>
                <a:gd name="T38" fmla="*/ 2 w 112"/>
                <a:gd name="T39" fmla="*/ 66 h 327"/>
                <a:gd name="T40" fmla="*/ 2 w 112"/>
                <a:gd name="T41" fmla="*/ 61 h 327"/>
                <a:gd name="T42" fmla="*/ 3 w 112"/>
                <a:gd name="T43" fmla="*/ 56 h 327"/>
                <a:gd name="T44" fmla="*/ 4 w 112"/>
                <a:gd name="T45" fmla="*/ 51 h 327"/>
                <a:gd name="T46" fmla="*/ 5 w 112"/>
                <a:gd name="T47" fmla="*/ 45 h 327"/>
                <a:gd name="T48" fmla="*/ 6 w 112"/>
                <a:gd name="T49" fmla="*/ 40 h 327"/>
                <a:gd name="T50" fmla="*/ 7 w 112"/>
                <a:gd name="T51" fmla="*/ 35 h 327"/>
                <a:gd name="T52" fmla="*/ 10 w 112"/>
                <a:gd name="T53" fmla="*/ 30 h 327"/>
                <a:gd name="T54" fmla="*/ 11 w 112"/>
                <a:gd name="T55" fmla="*/ 25 h 327"/>
                <a:gd name="T56" fmla="*/ 13 w 112"/>
                <a:gd name="T57" fmla="*/ 19 h 327"/>
                <a:gd name="T58" fmla="*/ 15 w 112"/>
                <a:gd name="T59" fmla="*/ 14 h 327"/>
                <a:gd name="T60" fmla="*/ 19 w 112"/>
                <a:gd name="T61" fmla="*/ 10 h 327"/>
                <a:gd name="T62" fmla="*/ 22 w 112"/>
                <a:gd name="T63" fmla="*/ 5 h 327"/>
                <a:gd name="T64" fmla="*/ 25 w 112"/>
                <a:gd name="T65" fmla="*/ 0 h 327"/>
                <a:gd name="T66" fmla="*/ 27 w 112"/>
                <a:gd name="T67" fmla="*/ 4 h 327"/>
                <a:gd name="T68" fmla="*/ 27 w 112"/>
                <a:gd name="T69" fmla="*/ 7 h 327"/>
                <a:gd name="T70" fmla="*/ 28 w 112"/>
                <a:gd name="T71" fmla="*/ 11 h 327"/>
                <a:gd name="T72" fmla="*/ 28 w 112"/>
                <a:gd name="T73" fmla="*/ 15 h 327"/>
                <a:gd name="T74" fmla="*/ 28 w 112"/>
                <a:gd name="T75" fmla="*/ 18 h 327"/>
                <a:gd name="T76" fmla="*/ 28 w 112"/>
                <a:gd name="T77" fmla="*/ 22 h 327"/>
                <a:gd name="T78" fmla="*/ 27 w 112"/>
                <a:gd name="T79" fmla="*/ 26 h 327"/>
                <a:gd name="T80" fmla="*/ 27 w 112"/>
                <a:gd name="T81" fmla="*/ 30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2"/>
                <a:gd name="T124" fmla="*/ 0 h 327"/>
                <a:gd name="T125" fmla="*/ 112 w 112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2" h="327">
                  <a:moveTo>
                    <a:pt x="105" y="117"/>
                  </a:moveTo>
                  <a:lnTo>
                    <a:pt x="100" y="130"/>
                  </a:lnTo>
                  <a:lnTo>
                    <a:pt x="96" y="143"/>
                  </a:lnTo>
                  <a:lnTo>
                    <a:pt x="91" y="157"/>
                  </a:lnTo>
                  <a:lnTo>
                    <a:pt x="87" y="170"/>
                  </a:lnTo>
                  <a:lnTo>
                    <a:pt x="82" y="184"/>
                  </a:lnTo>
                  <a:lnTo>
                    <a:pt x="79" y="198"/>
                  </a:lnTo>
                  <a:lnTo>
                    <a:pt x="73" y="212"/>
                  </a:lnTo>
                  <a:lnTo>
                    <a:pt x="68" y="225"/>
                  </a:lnTo>
                  <a:lnTo>
                    <a:pt x="63" y="238"/>
                  </a:lnTo>
                  <a:lnTo>
                    <a:pt x="58" y="252"/>
                  </a:lnTo>
                  <a:lnTo>
                    <a:pt x="51" y="265"/>
                  </a:lnTo>
                  <a:lnTo>
                    <a:pt x="42" y="278"/>
                  </a:lnTo>
                  <a:lnTo>
                    <a:pt x="33" y="291"/>
                  </a:lnTo>
                  <a:lnTo>
                    <a:pt x="23" y="304"/>
                  </a:lnTo>
                  <a:lnTo>
                    <a:pt x="12" y="316"/>
                  </a:lnTo>
                  <a:lnTo>
                    <a:pt x="0" y="327"/>
                  </a:lnTo>
                  <a:lnTo>
                    <a:pt x="2" y="306"/>
                  </a:lnTo>
                  <a:lnTo>
                    <a:pt x="3" y="285"/>
                  </a:lnTo>
                  <a:lnTo>
                    <a:pt x="5" y="264"/>
                  </a:lnTo>
                  <a:lnTo>
                    <a:pt x="7" y="243"/>
                  </a:lnTo>
                  <a:lnTo>
                    <a:pt x="10" y="222"/>
                  </a:lnTo>
                  <a:lnTo>
                    <a:pt x="14" y="201"/>
                  </a:lnTo>
                  <a:lnTo>
                    <a:pt x="19" y="180"/>
                  </a:lnTo>
                  <a:lnTo>
                    <a:pt x="24" y="158"/>
                  </a:lnTo>
                  <a:lnTo>
                    <a:pt x="30" y="138"/>
                  </a:lnTo>
                  <a:lnTo>
                    <a:pt x="37" y="117"/>
                  </a:lnTo>
                  <a:lnTo>
                    <a:pt x="44" y="97"/>
                  </a:lnTo>
                  <a:lnTo>
                    <a:pt x="52" y="76"/>
                  </a:lnTo>
                  <a:lnTo>
                    <a:pt x="63" y="56"/>
                  </a:lnTo>
                  <a:lnTo>
                    <a:pt x="73" y="37"/>
                  </a:lnTo>
                  <a:lnTo>
                    <a:pt x="86" y="18"/>
                  </a:lnTo>
                  <a:lnTo>
                    <a:pt x="100" y="0"/>
                  </a:lnTo>
                  <a:lnTo>
                    <a:pt x="105" y="14"/>
                  </a:lnTo>
                  <a:lnTo>
                    <a:pt x="108" y="28"/>
                  </a:lnTo>
                  <a:lnTo>
                    <a:pt x="110" y="43"/>
                  </a:lnTo>
                  <a:lnTo>
                    <a:pt x="112" y="57"/>
                  </a:lnTo>
                  <a:lnTo>
                    <a:pt x="110" y="72"/>
                  </a:lnTo>
                  <a:lnTo>
                    <a:pt x="110" y="86"/>
                  </a:lnTo>
                  <a:lnTo>
                    <a:pt x="107" y="101"/>
                  </a:lnTo>
                  <a:lnTo>
                    <a:pt x="105" y="117"/>
                  </a:lnTo>
                  <a:close/>
                </a:path>
              </a:pathLst>
            </a:custGeom>
            <a:solidFill>
              <a:srgbClr val="FF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2619" y="1398"/>
              <a:ext cx="96" cy="141"/>
            </a:xfrm>
            <a:custGeom>
              <a:avLst/>
              <a:gdLst>
                <a:gd name="T0" fmla="*/ 18 w 190"/>
                <a:gd name="T1" fmla="*/ 4 h 280"/>
                <a:gd name="T2" fmla="*/ 20 w 190"/>
                <a:gd name="T3" fmla="*/ 8 h 280"/>
                <a:gd name="T4" fmla="*/ 22 w 190"/>
                <a:gd name="T5" fmla="*/ 12 h 280"/>
                <a:gd name="T6" fmla="*/ 23 w 190"/>
                <a:gd name="T7" fmla="*/ 17 h 280"/>
                <a:gd name="T8" fmla="*/ 25 w 190"/>
                <a:gd name="T9" fmla="*/ 21 h 280"/>
                <a:gd name="T10" fmla="*/ 28 w 190"/>
                <a:gd name="T11" fmla="*/ 25 h 280"/>
                <a:gd name="T12" fmla="*/ 29 w 190"/>
                <a:gd name="T13" fmla="*/ 29 h 280"/>
                <a:gd name="T14" fmla="*/ 32 w 190"/>
                <a:gd name="T15" fmla="*/ 34 h 280"/>
                <a:gd name="T16" fmla="*/ 33 w 190"/>
                <a:gd name="T17" fmla="*/ 38 h 280"/>
                <a:gd name="T18" fmla="*/ 35 w 190"/>
                <a:gd name="T19" fmla="*/ 42 h 280"/>
                <a:gd name="T20" fmla="*/ 37 w 190"/>
                <a:gd name="T21" fmla="*/ 46 h 280"/>
                <a:gd name="T22" fmla="*/ 39 w 190"/>
                <a:gd name="T23" fmla="*/ 51 h 280"/>
                <a:gd name="T24" fmla="*/ 41 w 190"/>
                <a:gd name="T25" fmla="*/ 55 h 280"/>
                <a:gd name="T26" fmla="*/ 43 w 190"/>
                <a:gd name="T27" fmla="*/ 59 h 280"/>
                <a:gd name="T28" fmla="*/ 45 w 190"/>
                <a:gd name="T29" fmla="*/ 63 h 280"/>
                <a:gd name="T30" fmla="*/ 46 w 190"/>
                <a:gd name="T31" fmla="*/ 67 h 280"/>
                <a:gd name="T32" fmla="*/ 49 w 190"/>
                <a:gd name="T33" fmla="*/ 71 h 280"/>
                <a:gd name="T34" fmla="*/ 45 w 190"/>
                <a:gd name="T35" fmla="*/ 67 h 280"/>
                <a:gd name="T36" fmla="*/ 41 w 190"/>
                <a:gd name="T37" fmla="*/ 64 h 280"/>
                <a:gd name="T38" fmla="*/ 38 w 190"/>
                <a:gd name="T39" fmla="*/ 60 h 280"/>
                <a:gd name="T40" fmla="*/ 34 w 190"/>
                <a:gd name="T41" fmla="*/ 57 h 280"/>
                <a:gd name="T42" fmla="*/ 31 w 190"/>
                <a:gd name="T43" fmla="*/ 54 h 280"/>
                <a:gd name="T44" fmla="*/ 28 w 190"/>
                <a:gd name="T45" fmla="*/ 50 h 280"/>
                <a:gd name="T46" fmla="*/ 25 w 190"/>
                <a:gd name="T47" fmla="*/ 47 h 280"/>
                <a:gd name="T48" fmla="*/ 21 w 190"/>
                <a:gd name="T49" fmla="*/ 43 h 280"/>
                <a:gd name="T50" fmla="*/ 18 w 190"/>
                <a:gd name="T51" fmla="*/ 40 h 280"/>
                <a:gd name="T52" fmla="*/ 15 w 190"/>
                <a:gd name="T53" fmla="*/ 36 h 280"/>
                <a:gd name="T54" fmla="*/ 13 w 190"/>
                <a:gd name="T55" fmla="*/ 33 h 280"/>
                <a:gd name="T56" fmla="*/ 10 w 190"/>
                <a:gd name="T57" fmla="*/ 29 h 280"/>
                <a:gd name="T58" fmla="*/ 7 w 190"/>
                <a:gd name="T59" fmla="*/ 25 h 280"/>
                <a:gd name="T60" fmla="*/ 5 w 190"/>
                <a:gd name="T61" fmla="*/ 22 h 280"/>
                <a:gd name="T62" fmla="*/ 2 w 190"/>
                <a:gd name="T63" fmla="*/ 18 h 280"/>
                <a:gd name="T64" fmla="*/ 0 w 190"/>
                <a:gd name="T65" fmla="*/ 14 h 280"/>
                <a:gd name="T66" fmla="*/ 0 w 190"/>
                <a:gd name="T67" fmla="*/ 12 h 280"/>
                <a:gd name="T68" fmla="*/ 0 w 190"/>
                <a:gd name="T69" fmla="*/ 10 h 280"/>
                <a:gd name="T70" fmla="*/ 0 w 190"/>
                <a:gd name="T71" fmla="*/ 8 h 280"/>
                <a:gd name="T72" fmla="*/ 1 w 190"/>
                <a:gd name="T73" fmla="*/ 6 h 280"/>
                <a:gd name="T74" fmla="*/ 2 w 190"/>
                <a:gd name="T75" fmla="*/ 4 h 280"/>
                <a:gd name="T76" fmla="*/ 3 w 190"/>
                <a:gd name="T77" fmla="*/ 3 h 280"/>
                <a:gd name="T78" fmla="*/ 5 w 190"/>
                <a:gd name="T79" fmla="*/ 2 h 280"/>
                <a:gd name="T80" fmla="*/ 7 w 190"/>
                <a:gd name="T81" fmla="*/ 1 h 280"/>
                <a:gd name="T82" fmla="*/ 11 w 190"/>
                <a:gd name="T83" fmla="*/ 0 h 280"/>
                <a:gd name="T84" fmla="*/ 13 w 190"/>
                <a:gd name="T85" fmla="*/ 1 h 280"/>
                <a:gd name="T86" fmla="*/ 16 w 190"/>
                <a:gd name="T87" fmla="*/ 3 h 280"/>
                <a:gd name="T88" fmla="*/ 18 w 190"/>
                <a:gd name="T89" fmla="*/ 4 h 28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90"/>
                <a:gd name="T136" fmla="*/ 0 h 280"/>
                <a:gd name="T137" fmla="*/ 190 w 190"/>
                <a:gd name="T138" fmla="*/ 280 h 28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90" h="280">
                  <a:moveTo>
                    <a:pt x="70" y="15"/>
                  </a:moveTo>
                  <a:lnTo>
                    <a:pt x="77" y="32"/>
                  </a:lnTo>
                  <a:lnTo>
                    <a:pt x="85" y="48"/>
                  </a:lnTo>
                  <a:lnTo>
                    <a:pt x="92" y="65"/>
                  </a:lnTo>
                  <a:lnTo>
                    <a:pt x="99" y="83"/>
                  </a:lnTo>
                  <a:lnTo>
                    <a:pt x="108" y="99"/>
                  </a:lnTo>
                  <a:lnTo>
                    <a:pt x="115" y="116"/>
                  </a:lnTo>
                  <a:lnTo>
                    <a:pt x="124" y="133"/>
                  </a:lnTo>
                  <a:lnTo>
                    <a:pt x="131" y="150"/>
                  </a:lnTo>
                  <a:lnTo>
                    <a:pt x="138" y="167"/>
                  </a:lnTo>
                  <a:lnTo>
                    <a:pt x="147" y="183"/>
                  </a:lnTo>
                  <a:lnTo>
                    <a:pt x="154" y="200"/>
                  </a:lnTo>
                  <a:lnTo>
                    <a:pt x="161" y="216"/>
                  </a:lnTo>
                  <a:lnTo>
                    <a:pt x="168" y="233"/>
                  </a:lnTo>
                  <a:lnTo>
                    <a:pt x="176" y="248"/>
                  </a:lnTo>
                  <a:lnTo>
                    <a:pt x="183" y="265"/>
                  </a:lnTo>
                  <a:lnTo>
                    <a:pt x="190" y="280"/>
                  </a:lnTo>
                  <a:lnTo>
                    <a:pt x="176" y="267"/>
                  </a:lnTo>
                  <a:lnTo>
                    <a:pt x="162" y="254"/>
                  </a:lnTo>
                  <a:lnTo>
                    <a:pt x="148" y="239"/>
                  </a:lnTo>
                  <a:lnTo>
                    <a:pt x="134" y="226"/>
                  </a:lnTo>
                  <a:lnTo>
                    <a:pt x="122" y="213"/>
                  </a:lnTo>
                  <a:lnTo>
                    <a:pt x="108" y="199"/>
                  </a:lnTo>
                  <a:lnTo>
                    <a:pt x="96" y="185"/>
                  </a:lnTo>
                  <a:lnTo>
                    <a:pt x="84" y="171"/>
                  </a:lnTo>
                  <a:lnTo>
                    <a:pt x="71" y="157"/>
                  </a:lnTo>
                  <a:lnTo>
                    <a:pt x="59" y="143"/>
                  </a:lnTo>
                  <a:lnTo>
                    <a:pt x="49" y="129"/>
                  </a:lnTo>
                  <a:lnTo>
                    <a:pt x="38" y="115"/>
                  </a:lnTo>
                  <a:lnTo>
                    <a:pt x="28" y="100"/>
                  </a:lnTo>
                  <a:lnTo>
                    <a:pt x="17" y="86"/>
                  </a:lnTo>
                  <a:lnTo>
                    <a:pt x="8" y="70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1" y="24"/>
                  </a:lnTo>
                  <a:lnTo>
                    <a:pt x="5" y="16"/>
                  </a:lnTo>
                  <a:lnTo>
                    <a:pt x="10" y="11"/>
                  </a:lnTo>
                  <a:lnTo>
                    <a:pt x="17" y="5"/>
                  </a:lnTo>
                  <a:lnTo>
                    <a:pt x="28" y="1"/>
                  </a:lnTo>
                  <a:lnTo>
                    <a:pt x="42" y="0"/>
                  </a:lnTo>
                  <a:lnTo>
                    <a:pt x="52" y="4"/>
                  </a:lnTo>
                  <a:lnTo>
                    <a:pt x="61" y="10"/>
                  </a:lnTo>
                  <a:lnTo>
                    <a:pt x="70" y="15"/>
                  </a:lnTo>
                  <a:close/>
                </a:path>
              </a:pathLst>
            </a:custGeom>
            <a:solidFill>
              <a:srgbClr val="FF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048" y="1401"/>
              <a:ext cx="41" cy="136"/>
            </a:xfrm>
            <a:custGeom>
              <a:avLst/>
              <a:gdLst>
                <a:gd name="T0" fmla="*/ 21 w 82"/>
                <a:gd name="T1" fmla="*/ 15 h 273"/>
                <a:gd name="T2" fmla="*/ 20 w 82"/>
                <a:gd name="T3" fmla="*/ 18 h 273"/>
                <a:gd name="T4" fmla="*/ 20 w 82"/>
                <a:gd name="T5" fmla="*/ 21 h 273"/>
                <a:gd name="T6" fmla="*/ 19 w 82"/>
                <a:gd name="T7" fmla="*/ 25 h 273"/>
                <a:gd name="T8" fmla="*/ 19 w 82"/>
                <a:gd name="T9" fmla="*/ 28 h 273"/>
                <a:gd name="T10" fmla="*/ 18 w 82"/>
                <a:gd name="T11" fmla="*/ 31 h 273"/>
                <a:gd name="T12" fmla="*/ 18 w 82"/>
                <a:gd name="T13" fmla="*/ 35 h 273"/>
                <a:gd name="T14" fmla="*/ 17 w 82"/>
                <a:gd name="T15" fmla="*/ 38 h 273"/>
                <a:gd name="T16" fmla="*/ 15 w 82"/>
                <a:gd name="T17" fmla="*/ 42 h 273"/>
                <a:gd name="T18" fmla="*/ 14 w 82"/>
                <a:gd name="T19" fmla="*/ 45 h 273"/>
                <a:gd name="T20" fmla="*/ 14 w 82"/>
                <a:gd name="T21" fmla="*/ 49 h 273"/>
                <a:gd name="T22" fmla="*/ 12 w 82"/>
                <a:gd name="T23" fmla="*/ 52 h 273"/>
                <a:gd name="T24" fmla="*/ 11 w 82"/>
                <a:gd name="T25" fmla="*/ 55 h 273"/>
                <a:gd name="T26" fmla="*/ 10 w 82"/>
                <a:gd name="T27" fmla="*/ 59 h 273"/>
                <a:gd name="T28" fmla="*/ 7 w 82"/>
                <a:gd name="T29" fmla="*/ 62 h 273"/>
                <a:gd name="T30" fmla="*/ 5 w 82"/>
                <a:gd name="T31" fmla="*/ 65 h 273"/>
                <a:gd name="T32" fmla="*/ 3 w 82"/>
                <a:gd name="T33" fmla="*/ 68 h 273"/>
                <a:gd name="T34" fmla="*/ 0 w 82"/>
                <a:gd name="T35" fmla="*/ 66 h 273"/>
                <a:gd name="T36" fmla="*/ 1 w 82"/>
                <a:gd name="T37" fmla="*/ 62 h 273"/>
                <a:gd name="T38" fmla="*/ 1 w 82"/>
                <a:gd name="T39" fmla="*/ 57 h 273"/>
                <a:gd name="T40" fmla="*/ 1 w 82"/>
                <a:gd name="T41" fmla="*/ 53 h 273"/>
                <a:gd name="T42" fmla="*/ 1 w 82"/>
                <a:gd name="T43" fmla="*/ 49 h 273"/>
                <a:gd name="T44" fmla="*/ 3 w 82"/>
                <a:gd name="T45" fmla="*/ 45 h 273"/>
                <a:gd name="T46" fmla="*/ 3 w 82"/>
                <a:gd name="T47" fmla="*/ 41 h 273"/>
                <a:gd name="T48" fmla="*/ 3 w 82"/>
                <a:gd name="T49" fmla="*/ 36 h 273"/>
                <a:gd name="T50" fmla="*/ 3 w 82"/>
                <a:gd name="T51" fmla="*/ 32 h 273"/>
                <a:gd name="T52" fmla="*/ 5 w 82"/>
                <a:gd name="T53" fmla="*/ 28 h 273"/>
                <a:gd name="T54" fmla="*/ 5 w 82"/>
                <a:gd name="T55" fmla="*/ 24 h 273"/>
                <a:gd name="T56" fmla="*/ 5 w 82"/>
                <a:gd name="T57" fmla="*/ 20 h 273"/>
                <a:gd name="T58" fmla="*/ 7 w 82"/>
                <a:gd name="T59" fmla="*/ 16 h 273"/>
                <a:gd name="T60" fmla="*/ 9 w 82"/>
                <a:gd name="T61" fmla="*/ 12 h 273"/>
                <a:gd name="T62" fmla="*/ 10 w 82"/>
                <a:gd name="T63" fmla="*/ 8 h 273"/>
                <a:gd name="T64" fmla="*/ 11 w 82"/>
                <a:gd name="T65" fmla="*/ 4 h 273"/>
                <a:gd name="T66" fmla="*/ 13 w 82"/>
                <a:gd name="T67" fmla="*/ 0 h 273"/>
                <a:gd name="T68" fmla="*/ 15 w 82"/>
                <a:gd name="T69" fmla="*/ 1 h 273"/>
                <a:gd name="T70" fmla="*/ 17 w 82"/>
                <a:gd name="T71" fmla="*/ 3 h 273"/>
                <a:gd name="T72" fmla="*/ 18 w 82"/>
                <a:gd name="T73" fmla="*/ 5 h 273"/>
                <a:gd name="T74" fmla="*/ 19 w 82"/>
                <a:gd name="T75" fmla="*/ 7 h 273"/>
                <a:gd name="T76" fmla="*/ 19 w 82"/>
                <a:gd name="T77" fmla="*/ 9 h 273"/>
                <a:gd name="T78" fmla="*/ 20 w 82"/>
                <a:gd name="T79" fmla="*/ 11 h 273"/>
                <a:gd name="T80" fmla="*/ 20 w 82"/>
                <a:gd name="T81" fmla="*/ 13 h 273"/>
                <a:gd name="T82" fmla="*/ 21 w 82"/>
                <a:gd name="T83" fmla="*/ 15 h 27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2"/>
                <a:gd name="T127" fmla="*/ 0 h 273"/>
                <a:gd name="T128" fmla="*/ 82 w 82"/>
                <a:gd name="T129" fmla="*/ 273 h 27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2" h="273">
                  <a:moveTo>
                    <a:pt x="82" y="63"/>
                  </a:moveTo>
                  <a:lnTo>
                    <a:pt x="80" y="75"/>
                  </a:lnTo>
                  <a:lnTo>
                    <a:pt x="77" y="87"/>
                  </a:lnTo>
                  <a:lnTo>
                    <a:pt x="75" y="101"/>
                  </a:lnTo>
                  <a:lnTo>
                    <a:pt x="73" y="114"/>
                  </a:lnTo>
                  <a:lnTo>
                    <a:pt x="72" y="127"/>
                  </a:lnTo>
                  <a:lnTo>
                    <a:pt x="70" y="142"/>
                  </a:lnTo>
                  <a:lnTo>
                    <a:pt x="66" y="155"/>
                  </a:lnTo>
                  <a:lnTo>
                    <a:pt x="63" y="169"/>
                  </a:lnTo>
                  <a:lnTo>
                    <a:pt x="59" y="182"/>
                  </a:lnTo>
                  <a:lnTo>
                    <a:pt x="56" y="197"/>
                  </a:lnTo>
                  <a:lnTo>
                    <a:pt x="51" y="210"/>
                  </a:lnTo>
                  <a:lnTo>
                    <a:pt x="45" y="223"/>
                  </a:lnTo>
                  <a:lnTo>
                    <a:pt x="38" y="237"/>
                  </a:lnTo>
                  <a:lnTo>
                    <a:pt x="31" y="249"/>
                  </a:lnTo>
                  <a:lnTo>
                    <a:pt x="23" y="261"/>
                  </a:lnTo>
                  <a:lnTo>
                    <a:pt x="12" y="273"/>
                  </a:lnTo>
                  <a:lnTo>
                    <a:pt x="0" y="265"/>
                  </a:lnTo>
                  <a:lnTo>
                    <a:pt x="2" y="248"/>
                  </a:lnTo>
                  <a:lnTo>
                    <a:pt x="3" y="231"/>
                  </a:lnTo>
                  <a:lnTo>
                    <a:pt x="5" y="213"/>
                  </a:lnTo>
                  <a:lnTo>
                    <a:pt x="7" y="197"/>
                  </a:lnTo>
                  <a:lnTo>
                    <a:pt x="9" y="180"/>
                  </a:lnTo>
                  <a:lnTo>
                    <a:pt x="10" y="164"/>
                  </a:lnTo>
                  <a:lnTo>
                    <a:pt x="12" y="147"/>
                  </a:lnTo>
                  <a:lnTo>
                    <a:pt x="14" y="130"/>
                  </a:lnTo>
                  <a:lnTo>
                    <a:pt x="17" y="114"/>
                  </a:lnTo>
                  <a:lnTo>
                    <a:pt x="19" y="97"/>
                  </a:lnTo>
                  <a:lnTo>
                    <a:pt x="23" y="82"/>
                  </a:lnTo>
                  <a:lnTo>
                    <a:pt x="28" y="65"/>
                  </a:lnTo>
                  <a:lnTo>
                    <a:pt x="33" y="49"/>
                  </a:lnTo>
                  <a:lnTo>
                    <a:pt x="38" y="33"/>
                  </a:lnTo>
                  <a:lnTo>
                    <a:pt x="45" y="17"/>
                  </a:lnTo>
                  <a:lnTo>
                    <a:pt x="52" y="0"/>
                  </a:lnTo>
                  <a:lnTo>
                    <a:pt x="61" y="6"/>
                  </a:lnTo>
                  <a:lnTo>
                    <a:pt x="66" y="12"/>
                  </a:lnTo>
                  <a:lnTo>
                    <a:pt x="72" y="20"/>
                  </a:lnTo>
                  <a:lnTo>
                    <a:pt x="73" y="28"/>
                  </a:lnTo>
                  <a:lnTo>
                    <a:pt x="75" y="37"/>
                  </a:lnTo>
                  <a:lnTo>
                    <a:pt x="77" y="45"/>
                  </a:lnTo>
                  <a:lnTo>
                    <a:pt x="79" y="54"/>
                  </a:lnTo>
                  <a:lnTo>
                    <a:pt x="82" y="63"/>
                  </a:lnTo>
                  <a:close/>
                </a:path>
              </a:pathLst>
            </a:custGeom>
            <a:solidFill>
              <a:srgbClr val="FF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3368" y="1403"/>
              <a:ext cx="207" cy="261"/>
            </a:xfrm>
            <a:custGeom>
              <a:avLst/>
              <a:gdLst>
                <a:gd name="T0" fmla="*/ 61 w 415"/>
                <a:gd name="T1" fmla="*/ 67 h 522"/>
                <a:gd name="T2" fmla="*/ 58 w 415"/>
                <a:gd name="T3" fmla="*/ 71 h 522"/>
                <a:gd name="T4" fmla="*/ 55 w 415"/>
                <a:gd name="T5" fmla="*/ 75 h 522"/>
                <a:gd name="T6" fmla="*/ 52 w 415"/>
                <a:gd name="T7" fmla="*/ 79 h 522"/>
                <a:gd name="T8" fmla="*/ 48 w 415"/>
                <a:gd name="T9" fmla="*/ 83 h 522"/>
                <a:gd name="T10" fmla="*/ 44 w 415"/>
                <a:gd name="T11" fmla="*/ 88 h 522"/>
                <a:gd name="T12" fmla="*/ 41 w 415"/>
                <a:gd name="T13" fmla="*/ 92 h 522"/>
                <a:gd name="T14" fmla="*/ 36 w 415"/>
                <a:gd name="T15" fmla="*/ 96 h 522"/>
                <a:gd name="T16" fmla="*/ 32 w 415"/>
                <a:gd name="T17" fmla="*/ 100 h 522"/>
                <a:gd name="T18" fmla="*/ 28 w 415"/>
                <a:gd name="T19" fmla="*/ 104 h 522"/>
                <a:gd name="T20" fmla="*/ 24 w 415"/>
                <a:gd name="T21" fmla="*/ 108 h 522"/>
                <a:gd name="T22" fmla="*/ 20 w 415"/>
                <a:gd name="T23" fmla="*/ 111 h 522"/>
                <a:gd name="T24" fmla="*/ 16 w 415"/>
                <a:gd name="T25" fmla="*/ 115 h 522"/>
                <a:gd name="T26" fmla="*/ 11 w 415"/>
                <a:gd name="T27" fmla="*/ 119 h 522"/>
                <a:gd name="T28" fmla="*/ 8 w 415"/>
                <a:gd name="T29" fmla="*/ 123 h 522"/>
                <a:gd name="T30" fmla="*/ 4 w 415"/>
                <a:gd name="T31" fmla="*/ 127 h 522"/>
                <a:gd name="T32" fmla="*/ 0 w 415"/>
                <a:gd name="T33" fmla="*/ 131 h 522"/>
                <a:gd name="T34" fmla="*/ 6 w 415"/>
                <a:gd name="T35" fmla="*/ 122 h 522"/>
                <a:gd name="T36" fmla="*/ 12 w 415"/>
                <a:gd name="T37" fmla="*/ 114 h 522"/>
                <a:gd name="T38" fmla="*/ 19 w 415"/>
                <a:gd name="T39" fmla="*/ 106 h 522"/>
                <a:gd name="T40" fmla="*/ 25 w 415"/>
                <a:gd name="T41" fmla="*/ 98 h 522"/>
                <a:gd name="T42" fmla="*/ 31 w 415"/>
                <a:gd name="T43" fmla="*/ 89 h 522"/>
                <a:gd name="T44" fmla="*/ 37 w 415"/>
                <a:gd name="T45" fmla="*/ 81 h 522"/>
                <a:gd name="T46" fmla="*/ 43 w 415"/>
                <a:gd name="T47" fmla="*/ 73 h 522"/>
                <a:gd name="T48" fmla="*/ 49 w 415"/>
                <a:gd name="T49" fmla="*/ 65 h 522"/>
                <a:gd name="T50" fmla="*/ 55 w 415"/>
                <a:gd name="T51" fmla="*/ 56 h 522"/>
                <a:gd name="T52" fmla="*/ 61 w 415"/>
                <a:gd name="T53" fmla="*/ 48 h 522"/>
                <a:gd name="T54" fmla="*/ 67 w 415"/>
                <a:gd name="T55" fmla="*/ 40 h 522"/>
                <a:gd name="T56" fmla="*/ 74 w 415"/>
                <a:gd name="T57" fmla="*/ 32 h 522"/>
                <a:gd name="T58" fmla="*/ 81 w 415"/>
                <a:gd name="T59" fmla="*/ 24 h 522"/>
                <a:gd name="T60" fmla="*/ 88 w 415"/>
                <a:gd name="T61" fmla="*/ 15 h 522"/>
                <a:gd name="T62" fmla="*/ 95 w 415"/>
                <a:gd name="T63" fmla="*/ 7 h 522"/>
                <a:gd name="T64" fmla="*/ 103 w 415"/>
                <a:gd name="T65" fmla="*/ 0 h 522"/>
                <a:gd name="T66" fmla="*/ 102 w 415"/>
                <a:gd name="T67" fmla="*/ 4 h 522"/>
                <a:gd name="T68" fmla="*/ 102 w 415"/>
                <a:gd name="T69" fmla="*/ 9 h 522"/>
                <a:gd name="T70" fmla="*/ 100 w 415"/>
                <a:gd name="T71" fmla="*/ 13 h 522"/>
                <a:gd name="T72" fmla="*/ 99 w 415"/>
                <a:gd name="T73" fmla="*/ 17 h 522"/>
                <a:gd name="T74" fmla="*/ 96 w 415"/>
                <a:gd name="T75" fmla="*/ 22 h 522"/>
                <a:gd name="T76" fmla="*/ 94 w 415"/>
                <a:gd name="T77" fmla="*/ 26 h 522"/>
                <a:gd name="T78" fmla="*/ 92 w 415"/>
                <a:gd name="T79" fmla="*/ 30 h 522"/>
                <a:gd name="T80" fmla="*/ 89 w 415"/>
                <a:gd name="T81" fmla="*/ 34 h 522"/>
                <a:gd name="T82" fmla="*/ 86 w 415"/>
                <a:gd name="T83" fmla="*/ 38 h 522"/>
                <a:gd name="T84" fmla="*/ 83 w 415"/>
                <a:gd name="T85" fmla="*/ 43 h 522"/>
                <a:gd name="T86" fmla="*/ 79 w 415"/>
                <a:gd name="T87" fmla="*/ 47 h 522"/>
                <a:gd name="T88" fmla="*/ 76 w 415"/>
                <a:gd name="T89" fmla="*/ 51 h 522"/>
                <a:gd name="T90" fmla="*/ 72 w 415"/>
                <a:gd name="T91" fmla="*/ 55 h 522"/>
                <a:gd name="T92" fmla="*/ 69 w 415"/>
                <a:gd name="T93" fmla="*/ 59 h 522"/>
                <a:gd name="T94" fmla="*/ 65 w 415"/>
                <a:gd name="T95" fmla="*/ 63 h 522"/>
                <a:gd name="T96" fmla="*/ 61 w 415"/>
                <a:gd name="T97" fmla="*/ 67 h 52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15"/>
                <a:gd name="T148" fmla="*/ 0 h 522"/>
                <a:gd name="T149" fmla="*/ 415 w 415"/>
                <a:gd name="T150" fmla="*/ 522 h 52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15" h="522">
                  <a:moveTo>
                    <a:pt x="247" y="269"/>
                  </a:moveTo>
                  <a:lnTo>
                    <a:pt x="235" y="286"/>
                  </a:lnTo>
                  <a:lnTo>
                    <a:pt x="222" y="302"/>
                  </a:lnTo>
                  <a:lnTo>
                    <a:pt x="208" y="319"/>
                  </a:lnTo>
                  <a:lnTo>
                    <a:pt x="194" y="335"/>
                  </a:lnTo>
                  <a:lnTo>
                    <a:pt x="179" y="352"/>
                  </a:lnTo>
                  <a:lnTo>
                    <a:pt x="165" y="369"/>
                  </a:lnTo>
                  <a:lnTo>
                    <a:pt x="147" y="384"/>
                  </a:lnTo>
                  <a:lnTo>
                    <a:pt x="131" y="401"/>
                  </a:lnTo>
                  <a:lnTo>
                    <a:pt x="114" y="416"/>
                  </a:lnTo>
                  <a:lnTo>
                    <a:pt x="98" y="432"/>
                  </a:lnTo>
                  <a:lnTo>
                    <a:pt x="81" y="447"/>
                  </a:lnTo>
                  <a:lnTo>
                    <a:pt x="65" y="462"/>
                  </a:lnTo>
                  <a:lnTo>
                    <a:pt x="47" y="478"/>
                  </a:lnTo>
                  <a:lnTo>
                    <a:pt x="32" y="492"/>
                  </a:lnTo>
                  <a:lnTo>
                    <a:pt x="16" y="508"/>
                  </a:lnTo>
                  <a:lnTo>
                    <a:pt x="0" y="522"/>
                  </a:lnTo>
                  <a:lnTo>
                    <a:pt x="26" y="490"/>
                  </a:lnTo>
                  <a:lnTo>
                    <a:pt x="51" y="457"/>
                  </a:lnTo>
                  <a:lnTo>
                    <a:pt x="77" y="425"/>
                  </a:lnTo>
                  <a:lnTo>
                    <a:pt x="100" y="392"/>
                  </a:lnTo>
                  <a:lnTo>
                    <a:pt x="124" y="359"/>
                  </a:lnTo>
                  <a:lnTo>
                    <a:pt x="149" y="325"/>
                  </a:lnTo>
                  <a:lnTo>
                    <a:pt x="172" y="292"/>
                  </a:lnTo>
                  <a:lnTo>
                    <a:pt x="196" y="259"/>
                  </a:lnTo>
                  <a:lnTo>
                    <a:pt x="221" y="226"/>
                  </a:lnTo>
                  <a:lnTo>
                    <a:pt x="245" y="193"/>
                  </a:lnTo>
                  <a:lnTo>
                    <a:pt x="271" y="161"/>
                  </a:lnTo>
                  <a:lnTo>
                    <a:pt x="298" y="128"/>
                  </a:lnTo>
                  <a:lnTo>
                    <a:pt x="326" y="96"/>
                  </a:lnTo>
                  <a:lnTo>
                    <a:pt x="354" y="63"/>
                  </a:lnTo>
                  <a:lnTo>
                    <a:pt x="383" y="31"/>
                  </a:lnTo>
                  <a:lnTo>
                    <a:pt x="415" y="0"/>
                  </a:lnTo>
                  <a:lnTo>
                    <a:pt x="411" y="18"/>
                  </a:lnTo>
                  <a:lnTo>
                    <a:pt x="408" y="36"/>
                  </a:lnTo>
                  <a:lnTo>
                    <a:pt x="403" y="54"/>
                  </a:lnTo>
                  <a:lnTo>
                    <a:pt x="396" y="70"/>
                  </a:lnTo>
                  <a:lnTo>
                    <a:pt x="387" y="88"/>
                  </a:lnTo>
                  <a:lnTo>
                    <a:pt x="378" y="104"/>
                  </a:lnTo>
                  <a:lnTo>
                    <a:pt x="368" y="122"/>
                  </a:lnTo>
                  <a:lnTo>
                    <a:pt x="357" y="139"/>
                  </a:lnTo>
                  <a:lnTo>
                    <a:pt x="345" y="155"/>
                  </a:lnTo>
                  <a:lnTo>
                    <a:pt x="333" y="173"/>
                  </a:lnTo>
                  <a:lnTo>
                    <a:pt x="319" y="189"/>
                  </a:lnTo>
                  <a:lnTo>
                    <a:pt x="306" y="205"/>
                  </a:lnTo>
                  <a:lnTo>
                    <a:pt x="291" y="222"/>
                  </a:lnTo>
                  <a:lnTo>
                    <a:pt x="277" y="238"/>
                  </a:lnTo>
                  <a:lnTo>
                    <a:pt x="263" y="254"/>
                  </a:lnTo>
                  <a:lnTo>
                    <a:pt x="247" y="269"/>
                  </a:lnTo>
                  <a:close/>
                </a:path>
              </a:pathLst>
            </a:custGeom>
            <a:solidFill>
              <a:srgbClr val="FF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3473" y="1406"/>
              <a:ext cx="251" cy="260"/>
            </a:xfrm>
            <a:custGeom>
              <a:avLst/>
              <a:gdLst>
                <a:gd name="T0" fmla="*/ 47 w 502"/>
                <a:gd name="T1" fmla="*/ 94 h 520"/>
                <a:gd name="T2" fmla="*/ 42 w 502"/>
                <a:gd name="T3" fmla="*/ 98 h 520"/>
                <a:gd name="T4" fmla="*/ 36 w 502"/>
                <a:gd name="T5" fmla="*/ 103 h 520"/>
                <a:gd name="T6" fmla="*/ 31 w 502"/>
                <a:gd name="T7" fmla="*/ 107 h 520"/>
                <a:gd name="T8" fmla="*/ 25 w 502"/>
                <a:gd name="T9" fmla="*/ 112 h 520"/>
                <a:gd name="T10" fmla="*/ 20 w 502"/>
                <a:gd name="T11" fmla="*/ 117 h 520"/>
                <a:gd name="T12" fmla="*/ 14 w 502"/>
                <a:gd name="T13" fmla="*/ 121 h 520"/>
                <a:gd name="T14" fmla="*/ 7 w 502"/>
                <a:gd name="T15" fmla="*/ 125 h 520"/>
                <a:gd name="T16" fmla="*/ 0 w 502"/>
                <a:gd name="T17" fmla="*/ 130 h 520"/>
                <a:gd name="T18" fmla="*/ 2 w 502"/>
                <a:gd name="T19" fmla="*/ 124 h 520"/>
                <a:gd name="T20" fmla="*/ 9 w 502"/>
                <a:gd name="T21" fmla="*/ 116 h 520"/>
                <a:gd name="T22" fmla="*/ 16 w 502"/>
                <a:gd name="T23" fmla="*/ 108 h 520"/>
                <a:gd name="T24" fmla="*/ 22 w 502"/>
                <a:gd name="T25" fmla="*/ 100 h 520"/>
                <a:gd name="T26" fmla="*/ 29 w 502"/>
                <a:gd name="T27" fmla="*/ 92 h 520"/>
                <a:gd name="T28" fmla="*/ 36 w 502"/>
                <a:gd name="T29" fmla="*/ 84 h 520"/>
                <a:gd name="T30" fmla="*/ 43 w 502"/>
                <a:gd name="T31" fmla="*/ 75 h 520"/>
                <a:gd name="T32" fmla="*/ 50 w 502"/>
                <a:gd name="T33" fmla="*/ 67 h 520"/>
                <a:gd name="T34" fmla="*/ 57 w 502"/>
                <a:gd name="T35" fmla="*/ 59 h 520"/>
                <a:gd name="T36" fmla="*/ 64 w 502"/>
                <a:gd name="T37" fmla="*/ 52 h 520"/>
                <a:gd name="T38" fmla="*/ 72 w 502"/>
                <a:gd name="T39" fmla="*/ 44 h 520"/>
                <a:gd name="T40" fmla="*/ 80 w 502"/>
                <a:gd name="T41" fmla="*/ 36 h 520"/>
                <a:gd name="T42" fmla="*/ 88 w 502"/>
                <a:gd name="T43" fmla="*/ 28 h 520"/>
                <a:gd name="T44" fmla="*/ 97 w 502"/>
                <a:gd name="T45" fmla="*/ 21 h 520"/>
                <a:gd name="T46" fmla="*/ 106 w 502"/>
                <a:gd name="T47" fmla="*/ 14 h 520"/>
                <a:gd name="T48" fmla="*/ 116 w 502"/>
                <a:gd name="T49" fmla="*/ 7 h 520"/>
                <a:gd name="T50" fmla="*/ 126 w 502"/>
                <a:gd name="T51" fmla="*/ 0 h 520"/>
                <a:gd name="T52" fmla="*/ 124 w 502"/>
                <a:gd name="T53" fmla="*/ 6 h 520"/>
                <a:gd name="T54" fmla="*/ 122 w 502"/>
                <a:gd name="T55" fmla="*/ 13 h 520"/>
                <a:gd name="T56" fmla="*/ 118 w 502"/>
                <a:gd name="T57" fmla="*/ 19 h 520"/>
                <a:gd name="T58" fmla="*/ 114 w 502"/>
                <a:gd name="T59" fmla="*/ 25 h 520"/>
                <a:gd name="T60" fmla="*/ 109 w 502"/>
                <a:gd name="T61" fmla="*/ 31 h 520"/>
                <a:gd name="T62" fmla="*/ 104 w 502"/>
                <a:gd name="T63" fmla="*/ 37 h 520"/>
                <a:gd name="T64" fmla="*/ 99 w 502"/>
                <a:gd name="T65" fmla="*/ 43 h 520"/>
                <a:gd name="T66" fmla="*/ 94 w 502"/>
                <a:gd name="T67" fmla="*/ 49 h 520"/>
                <a:gd name="T68" fmla="*/ 87 w 502"/>
                <a:gd name="T69" fmla="*/ 54 h 520"/>
                <a:gd name="T70" fmla="*/ 82 w 502"/>
                <a:gd name="T71" fmla="*/ 60 h 520"/>
                <a:gd name="T72" fmla="*/ 76 w 502"/>
                <a:gd name="T73" fmla="*/ 65 h 520"/>
                <a:gd name="T74" fmla="*/ 70 w 502"/>
                <a:gd name="T75" fmla="*/ 71 h 520"/>
                <a:gd name="T76" fmla="*/ 63 w 502"/>
                <a:gd name="T77" fmla="*/ 76 h 520"/>
                <a:gd name="T78" fmla="*/ 58 w 502"/>
                <a:gd name="T79" fmla="*/ 82 h 520"/>
                <a:gd name="T80" fmla="*/ 52 w 502"/>
                <a:gd name="T81" fmla="*/ 88 h 520"/>
                <a:gd name="T82" fmla="*/ 47 w 502"/>
                <a:gd name="T83" fmla="*/ 94 h 52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02"/>
                <a:gd name="T127" fmla="*/ 0 h 520"/>
                <a:gd name="T128" fmla="*/ 502 w 502"/>
                <a:gd name="T129" fmla="*/ 520 h 52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02" h="520">
                  <a:moveTo>
                    <a:pt x="187" y="376"/>
                  </a:moveTo>
                  <a:lnTo>
                    <a:pt x="166" y="394"/>
                  </a:lnTo>
                  <a:lnTo>
                    <a:pt x="144" y="412"/>
                  </a:lnTo>
                  <a:lnTo>
                    <a:pt x="123" y="431"/>
                  </a:lnTo>
                  <a:lnTo>
                    <a:pt x="100" y="449"/>
                  </a:lnTo>
                  <a:lnTo>
                    <a:pt x="77" y="468"/>
                  </a:lnTo>
                  <a:lnTo>
                    <a:pt x="53" y="486"/>
                  </a:lnTo>
                  <a:lnTo>
                    <a:pt x="26" y="503"/>
                  </a:lnTo>
                  <a:lnTo>
                    <a:pt x="0" y="520"/>
                  </a:lnTo>
                  <a:lnTo>
                    <a:pt x="7" y="497"/>
                  </a:lnTo>
                  <a:lnTo>
                    <a:pt x="33" y="465"/>
                  </a:lnTo>
                  <a:lnTo>
                    <a:pt x="61" y="433"/>
                  </a:lnTo>
                  <a:lnTo>
                    <a:pt x="88" y="400"/>
                  </a:lnTo>
                  <a:lnTo>
                    <a:pt x="116" y="368"/>
                  </a:lnTo>
                  <a:lnTo>
                    <a:pt x="142" y="336"/>
                  </a:lnTo>
                  <a:lnTo>
                    <a:pt x="170" y="303"/>
                  </a:lnTo>
                  <a:lnTo>
                    <a:pt x="198" y="271"/>
                  </a:lnTo>
                  <a:lnTo>
                    <a:pt x="226" y="239"/>
                  </a:lnTo>
                  <a:lnTo>
                    <a:pt x="256" y="208"/>
                  </a:lnTo>
                  <a:lnTo>
                    <a:pt x="287" y="177"/>
                  </a:lnTo>
                  <a:lnTo>
                    <a:pt x="318" y="146"/>
                  </a:lnTo>
                  <a:lnTo>
                    <a:pt x="352" y="115"/>
                  </a:lnTo>
                  <a:lnTo>
                    <a:pt x="387" y="85"/>
                  </a:lnTo>
                  <a:lnTo>
                    <a:pt x="423" y="56"/>
                  </a:lnTo>
                  <a:lnTo>
                    <a:pt x="462" y="28"/>
                  </a:lnTo>
                  <a:lnTo>
                    <a:pt x="502" y="0"/>
                  </a:lnTo>
                  <a:lnTo>
                    <a:pt x="495" y="27"/>
                  </a:lnTo>
                  <a:lnTo>
                    <a:pt x="485" y="53"/>
                  </a:lnTo>
                  <a:lnTo>
                    <a:pt x="471" y="79"/>
                  </a:lnTo>
                  <a:lnTo>
                    <a:pt x="455" y="103"/>
                  </a:lnTo>
                  <a:lnTo>
                    <a:pt x="436" y="127"/>
                  </a:lnTo>
                  <a:lnTo>
                    <a:pt x="416" y="150"/>
                  </a:lnTo>
                  <a:lnTo>
                    <a:pt x="395" y="174"/>
                  </a:lnTo>
                  <a:lnTo>
                    <a:pt x="373" y="196"/>
                  </a:lnTo>
                  <a:lnTo>
                    <a:pt x="348" y="218"/>
                  </a:lnTo>
                  <a:lnTo>
                    <a:pt x="325" y="241"/>
                  </a:lnTo>
                  <a:lnTo>
                    <a:pt x="301" y="263"/>
                  </a:lnTo>
                  <a:lnTo>
                    <a:pt x="277" y="285"/>
                  </a:lnTo>
                  <a:lnTo>
                    <a:pt x="252" y="307"/>
                  </a:lnTo>
                  <a:lnTo>
                    <a:pt x="229" y="329"/>
                  </a:lnTo>
                  <a:lnTo>
                    <a:pt x="208" y="353"/>
                  </a:lnTo>
                  <a:lnTo>
                    <a:pt x="187" y="376"/>
                  </a:lnTo>
                  <a:close/>
                </a:path>
              </a:pathLst>
            </a:custGeom>
            <a:solidFill>
              <a:srgbClr val="FF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3368" y="1408"/>
              <a:ext cx="105" cy="177"/>
            </a:xfrm>
            <a:custGeom>
              <a:avLst/>
              <a:gdLst>
                <a:gd name="T0" fmla="*/ 0 w 210"/>
                <a:gd name="T1" fmla="*/ 89 h 352"/>
                <a:gd name="T2" fmla="*/ 1 w 210"/>
                <a:gd name="T3" fmla="*/ 85 h 352"/>
                <a:gd name="T4" fmla="*/ 3 w 210"/>
                <a:gd name="T5" fmla="*/ 81 h 352"/>
                <a:gd name="T6" fmla="*/ 3 w 210"/>
                <a:gd name="T7" fmla="*/ 78 h 352"/>
                <a:gd name="T8" fmla="*/ 6 w 210"/>
                <a:gd name="T9" fmla="*/ 74 h 352"/>
                <a:gd name="T10" fmla="*/ 7 w 210"/>
                <a:gd name="T11" fmla="*/ 70 h 352"/>
                <a:gd name="T12" fmla="*/ 9 w 210"/>
                <a:gd name="T13" fmla="*/ 66 h 352"/>
                <a:gd name="T14" fmla="*/ 11 w 210"/>
                <a:gd name="T15" fmla="*/ 61 h 352"/>
                <a:gd name="T16" fmla="*/ 13 w 210"/>
                <a:gd name="T17" fmla="*/ 57 h 352"/>
                <a:gd name="T18" fmla="*/ 15 w 210"/>
                <a:gd name="T19" fmla="*/ 53 h 352"/>
                <a:gd name="T20" fmla="*/ 18 w 210"/>
                <a:gd name="T21" fmla="*/ 49 h 352"/>
                <a:gd name="T22" fmla="*/ 21 w 210"/>
                <a:gd name="T23" fmla="*/ 44 h 352"/>
                <a:gd name="T24" fmla="*/ 23 w 210"/>
                <a:gd name="T25" fmla="*/ 40 h 352"/>
                <a:gd name="T26" fmla="*/ 25 w 210"/>
                <a:gd name="T27" fmla="*/ 36 h 352"/>
                <a:gd name="T28" fmla="*/ 27 w 210"/>
                <a:gd name="T29" fmla="*/ 31 h 352"/>
                <a:gd name="T30" fmla="*/ 29 w 210"/>
                <a:gd name="T31" fmla="*/ 27 h 352"/>
                <a:gd name="T32" fmla="*/ 33 w 210"/>
                <a:gd name="T33" fmla="*/ 23 h 352"/>
                <a:gd name="T34" fmla="*/ 35 w 210"/>
                <a:gd name="T35" fmla="*/ 20 h 352"/>
                <a:gd name="T36" fmla="*/ 37 w 210"/>
                <a:gd name="T37" fmla="*/ 17 h 352"/>
                <a:gd name="T38" fmla="*/ 39 w 210"/>
                <a:gd name="T39" fmla="*/ 14 h 352"/>
                <a:gd name="T40" fmla="*/ 42 w 210"/>
                <a:gd name="T41" fmla="*/ 11 h 352"/>
                <a:gd name="T42" fmla="*/ 44 w 210"/>
                <a:gd name="T43" fmla="*/ 8 h 352"/>
                <a:gd name="T44" fmla="*/ 47 w 210"/>
                <a:gd name="T45" fmla="*/ 5 h 352"/>
                <a:gd name="T46" fmla="*/ 50 w 210"/>
                <a:gd name="T47" fmla="*/ 3 h 352"/>
                <a:gd name="T48" fmla="*/ 53 w 210"/>
                <a:gd name="T49" fmla="*/ 0 h 352"/>
                <a:gd name="T50" fmla="*/ 53 w 210"/>
                <a:gd name="T51" fmla="*/ 6 h 352"/>
                <a:gd name="T52" fmla="*/ 52 w 210"/>
                <a:gd name="T53" fmla="*/ 12 h 352"/>
                <a:gd name="T54" fmla="*/ 51 w 210"/>
                <a:gd name="T55" fmla="*/ 18 h 352"/>
                <a:gd name="T56" fmla="*/ 49 w 210"/>
                <a:gd name="T57" fmla="*/ 24 h 352"/>
                <a:gd name="T58" fmla="*/ 46 w 210"/>
                <a:gd name="T59" fmla="*/ 30 h 352"/>
                <a:gd name="T60" fmla="*/ 44 w 210"/>
                <a:gd name="T61" fmla="*/ 35 h 352"/>
                <a:gd name="T62" fmla="*/ 41 w 210"/>
                <a:gd name="T63" fmla="*/ 41 h 352"/>
                <a:gd name="T64" fmla="*/ 37 w 210"/>
                <a:gd name="T65" fmla="*/ 47 h 352"/>
                <a:gd name="T66" fmla="*/ 33 w 210"/>
                <a:gd name="T67" fmla="*/ 52 h 352"/>
                <a:gd name="T68" fmla="*/ 29 w 210"/>
                <a:gd name="T69" fmla="*/ 58 h 352"/>
                <a:gd name="T70" fmla="*/ 25 w 210"/>
                <a:gd name="T71" fmla="*/ 63 h 352"/>
                <a:gd name="T72" fmla="*/ 20 w 210"/>
                <a:gd name="T73" fmla="*/ 68 h 352"/>
                <a:gd name="T74" fmla="*/ 15 w 210"/>
                <a:gd name="T75" fmla="*/ 74 h 352"/>
                <a:gd name="T76" fmla="*/ 10 w 210"/>
                <a:gd name="T77" fmla="*/ 79 h 352"/>
                <a:gd name="T78" fmla="*/ 6 w 210"/>
                <a:gd name="T79" fmla="*/ 84 h 352"/>
                <a:gd name="T80" fmla="*/ 0 w 210"/>
                <a:gd name="T81" fmla="*/ 89 h 3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10"/>
                <a:gd name="T124" fmla="*/ 0 h 352"/>
                <a:gd name="T125" fmla="*/ 210 w 210"/>
                <a:gd name="T126" fmla="*/ 352 h 3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10" h="352">
                  <a:moveTo>
                    <a:pt x="0" y="352"/>
                  </a:moveTo>
                  <a:lnTo>
                    <a:pt x="4" y="338"/>
                  </a:lnTo>
                  <a:lnTo>
                    <a:pt x="9" y="323"/>
                  </a:lnTo>
                  <a:lnTo>
                    <a:pt x="14" y="308"/>
                  </a:lnTo>
                  <a:lnTo>
                    <a:pt x="21" y="292"/>
                  </a:lnTo>
                  <a:lnTo>
                    <a:pt x="28" y="277"/>
                  </a:lnTo>
                  <a:lnTo>
                    <a:pt x="35" y="260"/>
                  </a:lnTo>
                  <a:lnTo>
                    <a:pt x="44" y="243"/>
                  </a:lnTo>
                  <a:lnTo>
                    <a:pt x="53" y="226"/>
                  </a:lnTo>
                  <a:lnTo>
                    <a:pt x="61" y="210"/>
                  </a:lnTo>
                  <a:lnTo>
                    <a:pt x="70" y="192"/>
                  </a:lnTo>
                  <a:lnTo>
                    <a:pt x="81" y="175"/>
                  </a:lnTo>
                  <a:lnTo>
                    <a:pt x="91" y="158"/>
                  </a:lnTo>
                  <a:lnTo>
                    <a:pt x="100" y="141"/>
                  </a:lnTo>
                  <a:lnTo>
                    <a:pt x="110" y="124"/>
                  </a:lnTo>
                  <a:lnTo>
                    <a:pt x="119" y="108"/>
                  </a:lnTo>
                  <a:lnTo>
                    <a:pt x="130" y="91"/>
                  </a:lnTo>
                  <a:lnTo>
                    <a:pt x="138" y="79"/>
                  </a:lnTo>
                  <a:lnTo>
                    <a:pt x="147" y="67"/>
                  </a:lnTo>
                  <a:lnTo>
                    <a:pt x="156" y="55"/>
                  </a:lnTo>
                  <a:lnTo>
                    <a:pt x="165" y="43"/>
                  </a:lnTo>
                  <a:lnTo>
                    <a:pt x="175" y="30"/>
                  </a:lnTo>
                  <a:lnTo>
                    <a:pt x="186" y="19"/>
                  </a:lnTo>
                  <a:lnTo>
                    <a:pt x="198" y="9"/>
                  </a:lnTo>
                  <a:lnTo>
                    <a:pt x="210" y="0"/>
                  </a:lnTo>
                  <a:lnTo>
                    <a:pt x="210" y="24"/>
                  </a:lnTo>
                  <a:lnTo>
                    <a:pt x="207" y="47"/>
                  </a:lnTo>
                  <a:lnTo>
                    <a:pt x="201" y="70"/>
                  </a:lnTo>
                  <a:lnTo>
                    <a:pt x="194" y="93"/>
                  </a:lnTo>
                  <a:lnTo>
                    <a:pt x="184" y="117"/>
                  </a:lnTo>
                  <a:lnTo>
                    <a:pt x="173" y="140"/>
                  </a:lnTo>
                  <a:lnTo>
                    <a:pt x="161" y="162"/>
                  </a:lnTo>
                  <a:lnTo>
                    <a:pt x="147" y="184"/>
                  </a:lnTo>
                  <a:lnTo>
                    <a:pt x="131" y="206"/>
                  </a:lnTo>
                  <a:lnTo>
                    <a:pt x="116" y="228"/>
                  </a:lnTo>
                  <a:lnTo>
                    <a:pt x="98" y="250"/>
                  </a:lnTo>
                  <a:lnTo>
                    <a:pt x="79" y="271"/>
                  </a:lnTo>
                  <a:lnTo>
                    <a:pt x="61" y="292"/>
                  </a:lnTo>
                  <a:lnTo>
                    <a:pt x="40" y="312"/>
                  </a:lnTo>
                  <a:lnTo>
                    <a:pt x="21" y="332"/>
                  </a:lnTo>
                  <a:lnTo>
                    <a:pt x="0" y="352"/>
                  </a:lnTo>
                  <a:close/>
                </a:path>
              </a:pathLst>
            </a:custGeom>
            <a:solidFill>
              <a:srgbClr val="FF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2401" y="1415"/>
              <a:ext cx="192" cy="199"/>
            </a:xfrm>
            <a:custGeom>
              <a:avLst/>
              <a:gdLst>
                <a:gd name="T0" fmla="*/ 7 w 385"/>
                <a:gd name="T1" fmla="*/ 0 h 399"/>
                <a:gd name="T2" fmla="*/ 13 w 385"/>
                <a:gd name="T3" fmla="*/ 6 h 399"/>
                <a:gd name="T4" fmla="*/ 19 w 385"/>
                <a:gd name="T5" fmla="*/ 12 h 399"/>
                <a:gd name="T6" fmla="*/ 26 w 385"/>
                <a:gd name="T7" fmla="*/ 18 h 399"/>
                <a:gd name="T8" fmla="*/ 32 w 385"/>
                <a:gd name="T9" fmla="*/ 24 h 399"/>
                <a:gd name="T10" fmla="*/ 38 w 385"/>
                <a:gd name="T11" fmla="*/ 30 h 399"/>
                <a:gd name="T12" fmla="*/ 44 w 385"/>
                <a:gd name="T13" fmla="*/ 36 h 399"/>
                <a:gd name="T14" fmla="*/ 50 w 385"/>
                <a:gd name="T15" fmla="*/ 42 h 399"/>
                <a:gd name="T16" fmla="*/ 56 w 385"/>
                <a:gd name="T17" fmla="*/ 48 h 399"/>
                <a:gd name="T18" fmla="*/ 61 w 385"/>
                <a:gd name="T19" fmla="*/ 55 h 399"/>
                <a:gd name="T20" fmla="*/ 67 w 385"/>
                <a:gd name="T21" fmla="*/ 61 h 399"/>
                <a:gd name="T22" fmla="*/ 72 w 385"/>
                <a:gd name="T23" fmla="*/ 67 h 399"/>
                <a:gd name="T24" fmla="*/ 78 w 385"/>
                <a:gd name="T25" fmla="*/ 73 h 399"/>
                <a:gd name="T26" fmla="*/ 82 w 385"/>
                <a:gd name="T27" fmla="*/ 80 h 399"/>
                <a:gd name="T28" fmla="*/ 87 w 385"/>
                <a:gd name="T29" fmla="*/ 86 h 399"/>
                <a:gd name="T30" fmla="*/ 92 w 385"/>
                <a:gd name="T31" fmla="*/ 93 h 399"/>
                <a:gd name="T32" fmla="*/ 96 w 385"/>
                <a:gd name="T33" fmla="*/ 99 h 399"/>
                <a:gd name="T34" fmla="*/ 90 w 385"/>
                <a:gd name="T35" fmla="*/ 95 h 399"/>
                <a:gd name="T36" fmla="*/ 85 w 385"/>
                <a:gd name="T37" fmla="*/ 90 h 399"/>
                <a:gd name="T38" fmla="*/ 79 w 385"/>
                <a:gd name="T39" fmla="*/ 86 h 399"/>
                <a:gd name="T40" fmla="*/ 73 w 385"/>
                <a:gd name="T41" fmla="*/ 81 h 399"/>
                <a:gd name="T42" fmla="*/ 68 w 385"/>
                <a:gd name="T43" fmla="*/ 76 h 399"/>
                <a:gd name="T44" fmla="*/ 62 w 385"/>
                <a:gd name="T45" fmla="*/ 71 h 399"/>
                <a:gd name="T46" fmla="*/ 56 w 385"/>
                <a:gd name="T47" fmla="*/ 67 h 399"/>
                <a:gd name="T48" fmla="*/ 51 w 385"/>
                <a:gd name="T49" fmla="*/ 62 h 399"/>
                <a:gd name="T50" fmla="*/ 46 w 385"/>
                <a:gd name="T51" fmla="*/ 57 h 399"/>
                <a:gd name="T52" fmla="*/ 41 w 385"/>
                <a:gd name="T53" fmla="*/ 52 h 399"/>
                <a:gd name="T54" fmla="*/ 36 w 385"/>
                <a:gd name="T55" fmla="*/ 47 h 399"/>
                <a:gd name="T56" fmla="*/ 32 w 385"/>
                <a:gd name="T57" fmla="*/ 42 h 399"/>
                <a:gd name="T58" fmla="*/ 27 w 385"/>
                <a:gd name="T59" fmla="*/ 37 h 399"/>
                <a:gd name="T60" fmla="*/ 23 w 385"/>
                <a:gd name="T61" fmla="*/ 32 h 399"/>
                <a:gd name="T62" fmla="*/ 19 w 385"/>
                <a:gd name="T63" fmla="*/ 26 h 399"/>
                <a:gd name="T64" fmla="*/ 16 w 385"/>
                <a:gd name="T65" fmla="*/ 21 h 399"/>
                <a:gd name="T66" fmla="*/ 0 w 385"/>
                <a:gd name="T67" fmla="*/ 3 h 399"/>
                <a:gd name="T68" fmla="*/ 1 w 385"/>
                <a:gd name="T69" fmla="*/ 1 h 399"/>
                <a:gd name="T70" fmla="*/ 2 w 385"/>
                <a:gd name="T71" fmla="*/ 0 h 399"/>
                <a:gd name="T72" fmla="*/ 5 w 385"/>
                <a:gd name="T73" fmla="*/ 0 h 399"/>
                <a:gd name="T74" fmla="*/ 7 w 385"/>
                <a:gd name="T75" fmla="*/ 0 h 39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85"/>
                <a:gd name="T115" fmla="*/ 0 h 399"/>
                <a:gd name="T116" fmla="*/ 385 w 385"/>
                <a:gd name="T117" fmla="*/ 399 h 39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85" h="399">
                  <a:moveTo>
                    <a:pt x="28" y="0"/>
                  </a:moveTo>
                  <a:lnTo>
                    <a:pt x="55" y="24"/>
                  </a:lnTo>
                  <a:lnTo>
                    <a:pt x="79" y="48"/>
                  </a:lnTo>
                  <a:lnTo>
                    <a:pt x="105" y="73"/>
                  </a:lnTo>
                  <a:lnTo>
                    <a:pt x="130" y="96"/>
                  </a:lnTo>
                  <a:lnTo>
                    <a:pt x="154" y="121"/>
                  </a:lnTo>
                  <a:lnTo>
                    <a:pt x="179" y="146"/>
                  </a:lnTo>
                  <a:lnTo>
                    <a:pt x="202" y="170"/>
                  </a:lnTo>
                  <a:lnTo>
                    <a:pt x="226" y="194"/>
                  </a:lnTo>
                  <a:lnTo>
                    <a:pt x="247" y="220"/>
                  </a:lnTo>
                  <a:lnTo>
                    <a:pt x="270" y="245"/>
                  </a:lnTo>
                  <a:lnTo>
                    <a:pt x="291" y="269"/>
                  </a:lnTo>
                  <a:lnTo>
                    <a:pt x="312" y="295"/>
                  </a:lnTo>
                  <a:lnTo>
                    <a:pt x="331" y="320"/>
                  </a:lnTo>
                  <a:lnTo>
                    <a:pt x="350" y="347"/>
                  </a:lnTo>
                  <a:lnTo>
                    <a:pt x="368" y="372"/>
                  </a:lnTo>
                  <a:lnTo>
                    <a:pt x="385" y="399"/>
                  </a:lnTo>
                  <a:lnTo>
                    <a:pt x="362" y="381"/>
                  </a:lnTo>
                  <a:lnTo>
                    <a:pt x="340" y="362"/>
                  </a:lnTo>
                  <a:lnTo>
                    <a:pt x="317" y="344"/>
                  </a:lnTo>
                  <a:lnTo>
                    <a:pt x="294" y="326"/>
                  </a:lnTo>
                  <a:lnTo>
                    <a:pt x="272" y="307"/>
                  </a:lnTo>
                  <a:lnTo>
                    <a:pt x="249" y="287"/>
                  </a:lnTo>
                  <a:lnTo>
                    <a:pt x="226" y="268"/>
                  </a:lnTo>
                  <a:lnTo>
                    <a:pt x="205" y="248"/>
                  </a:lnTo>
                  <a:lnTo>
                    <a:pt x="184" y="230"/>
                  </a:lnTo>
                  <a:lnTo>
                    <a:pt x="165" y="210"/>
                  </a:lnTo>
                  <a:lnTo>
                    <a:pt x="146" y="190"/>
                  </a:lnTo>
                  <a:lnTo>
                    <a:pt x="128" y="169"/>
                  </a:lnTo>
                  <a:lnTo>
                    <a:pt x="111" y="149"/>
                  </a:lnTo>
                  <a:lnTo>
                    <a:pt x="93" y="128"/>
                  </a:lnTo>
                  <a:lnTo>
                    <a:pt x="79" y="107"/>
                  </a:lnTo>
                  <a:lnTo>
                    <a:pt x="65" y="86"/>
                  </a:lnTo>
                  <a:lnTo>
                    <a:pt x="0" y="12"/>
                  </a:lnTo>
                  <a:lnTo>
                    <a:pt x="4" y="6"/>
                  </a:lnTo>
                  <a:lnTo>
                    <a:pt x="11" y="2"/>
                  </a:lnTo>
                  <a:lnTo>
                    <a:pt x="20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3512" y="1438"/>
              <a:ext cx="323" cy="294"/>
            </a:xfrm>
            <a:custGeom>
              <a:avLst/>
              <a:gdLst>
                <a:gd name="T0" fmla="*/ 140 w 647"/>
                <a:gd name="T1" fmla="*/ 34 h 589"/>
                <a:gd name="T2" fmla="*/ 132 w 647"/>
                <a:gd name="T3" fmla="*/ 40 h 589"/>
                <a:gd name="T4" fmla="*/ 124 w 647"/>
                <a:gd name="T5" fmla="*/ 47 h 589"/>
                <a:gd name="T6" fmla="*/ 117 w 647"/>
                <a:gd name="T7" fmla="*/ 54 h 589"/>
                <a:gd name="T8" fmla="*/ 109 w 647"/>
                <a:gd name="T9" fmla="*/ 60 h 589"/>
                <a:gd name="T10" fmla="*/ 102 w 647"/>
                <a:gd name="T11" fmla="*/ 67 h 589"/>
                <a:gd name="T12" fmla="*/ 94 w 647"/>
                <a:gd name="T13" fmla="*/ 74 h 589"/>
                <a:gd name="T14" fmla="*/ 86 w 647"/>
                <a:gd name="T15" fmla="*/ 80 h 589"/>
                <a:gd name="T16" fmla="*/ 78 w 647"/>
                <a:gd name="T17" fmla="*/ 87 h 589"/>
                <a:gd name="T18" fmla="*/ 71 w 647"/>
                <a:gd name="T19" fmla="*/ 94 h 589"/>
                <a:gd name="T20" fmla="*/ 63 w 647"/>
                <a:gd name="T21" fmla="*/ 100 h 589"/>
                <a:gd name="T22" fmla="*/ 55 w 647"/>
                <a:gd name="T23" fmla="*/ 107 h 589"/>
                <a:gd name="T24" fmla="*/ 47 w 647"/>
                <a:gd name="T25" fmla="*/ 113 h 589"/>
                <a:gd name="T26" fmla="*/ 39 w 647"/>
                <a:gd name="T27" fmla="*/ 120 h 589"/>
                <a:gd name="T28" fmla="*/ 31 w 647"/>
                <a:gd name="T29" fmla="*/ 126 h 589"/>
                <a:gd name="T30" fmla="*/ 23 w 647"/>
                <a:gd name="T31" fmla="*/ 133 h 589"/>
                <a:gd name="T32" fmla="*/ 15 w 647"/>
                <a:gd name="T33" fmla="*/ 139 h 589"/>
                <a:gd name="T34" fmla="*/ 0 w 647"/>
                <a:gd name="T35" fmla="*/ 147 h 589"/>
                <a:gd name="T36" fmla="*/ 1 w 647"/>
                <a:gd name="T37" fmla="*/ 143 h 589"/>
                <a:gd name="T38" fmla="*/ 4 w 647"/>
                <a:gd name="T39" fmla="*/ 139 h 589"/>
                <a:gd name="T40" fmla="*/ 6 w 647"/>
                <a:gd name="T41" fmla="*/ 135 h 589"/>
                <a:gd name="T42" fmla="*/ 9 w 647"/>
                <a:gd name="T43" fmla="*/ 131 h 589"/>
                <a:gd name="T44" fmla="*/ 12 w 647"/>
                <a:gd name="T45" fmla="*/ 127 h 589"/>
                <a:gd name="T46" fmla="*/ 16 w 647"/>
                <a:gd name="T47" fmla="*/ 123 h 589"/>
                <a:gd name="T48" fmla="*/ 19 w 647"/>
                <a:gd name="T49" fmla="*/ 120 h 589"/>
                <a:gd name="T50" fmla="*/ 23 w 647"/>
                <a:gd name="T51" fmla="*/ 116 h 589"/>
                <a:gd name="T52" fmla="*/ 27 w 647"/>
                <a:gd name="T53" fmla="*/ 112 h 589"/>
                <a:gd name="T54" fmla="*/ 31 w 647"/>
                <a:gd name="T55" fmla="*/ 109 h 589"/>
                <a:gd name="T56" fmla="*/ 35 w 647"/>
                <a:gd name="T57" fmla="*/ 105 h 589"/>
                <a:gd name="T58" fmla="*/ 39 w 647"/>
                <a:gd name="T59" fmla="*/ 101 h 589"/>
                <a:gd name="T60" fmla="*/ 42 w 647"/>
                <a:gd name="T61" fmla="*/ 97 h 589"/>
                <a:gd name="T62" fmla="*/ 46 w 647"/>
                <a:gd name="T63" fmla="*/ 94 h 589"/>
                <a:gd name="T64" fmla="*/ 50 w 647"/>
                <a:gd name="T65" fmla="*/ 90 h 589"/>
                <a:gd name="T66" fmla="*/ 53 w 647"/>
                <a:gd name="T67" fmla="*/ 86 h 589"/>
                <a:gd name="T68" fmla="*/ 60 w 647"/>
                <a:gd name="T69" fmla="*/ 81 h 589"/>
                <a:gd name="T70" fmla="*/ 66 w 647"/>
                <a:gd name="T71" fmla="*/ 75 h 589"/>
                <a:gd name="T72" fmla="*/ 72 w 647"/>
                <a:gd name="T73" fmla="*/ 70 h 589"/>
                <a:gd name="T74" fmla="*/ 78 w 647"/>
                <a:gd name="T75" fmla="*/ 64 h 589"/>
                <a:gd name="T76" fmla="*/ 84 w 647"/>
                <a:gd name="T77" fmla="*/ 58 h 589"/>
                <a:gd name="T78" fmla="*/ 90 w 647"/>
                <a:gd name="T79" fmla="*/ 53 h 589"/>
                <a:gd name="T80" fmla="*/ 96 w 647"/>
                <a:gd name="T81" fmla="*/ 47 h 589"/>
                <a:gd name="T82" fmla="*/ 102 w 647"/>
                <a:gd name="T83" fmla="*/ 41 h 589"/>
                <a:gd name="T84" fmla="*/ 109 w 647"/>
                <a:gd name="T85" fmla="*/ 36 h 589"/>
                <a:gd name="T86" fmla="*/ 116 w 647"/>
                <a:gd name="T87" fmla="*/ 30 h 589"/>
                <a:gd name="T88" fmla="*/ 122 w 647"/>
                <a:gd name="T89" fmla="*/ 25 h 589"/>
                <a:gd name="T90" fmla="*/ 130 w 647"/>
                <a:gd name="T91" fmla="*/ 20 h 589"/>
                <a:gd name="T92" fmla="*/ 137 w 647"/>
                <a:gd name="T93" fmla="*/ 15 h 589"/>
                <a:gd name="T94" fmla="*/ 144 w 647"/>
                <a:gd name="T95" fmla="*/ 9 h 589"/>
                <a:gd name="T96" fmla="*/ 153 w 647"/>
                <a:gd name="T97" fmla="*/ 4 h 589"/>
                <a:gd name="T98" fmla="*/ 161 w 647"/>
                <a:gd name="T99" fmla="*/ 0 h 589"/>
                <a:gd name="T100" fmla="*/ 159 w 647"/>
                <a:gd name="T101" fmla="*/ 4 h 589"/>
                <a:gd name="T102" fmla="*/ 157 w 647"/>
                <a:gd name="T103" fmla="*/ 8 h 589"/>
                <a:gd name="T104" fmla="*/ 155 w 647"/>
                <a:gd name="T105" fmla="*/ 13 h 589"/>
                <a:gd name="T106" fmla="*/ 153 w 647"/>
                <a:gd name="T107" fmla="*/ 18 h 589"/>
                <a:gd name="T108" fmla="*/ 151 w 647"/>
                <a:gd name="T109" fmla="*/ 22 h 589"/>
                <a:gd name="T110" fmla="*/ 148 w 647"/>
                <a:gd name="T111" fmla="*/ 26 h 589"/>
                <a:gd name="T112" fmla="*/ 144 w 647"/>
                <a:gd name="T113" fmla="*/ 30 h 589"/>
                <a:gd name="T114" fmla="*/ 140 w 647"/>
                <a:gd name="T115" fmla="*/ 34 h 58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47"/>
                <a:gd name="T175" fmla="*/ 0 h 589"/>
                <a:gd name="T176" fmla="*/ 647 w 647"/>
                <a:gd name="T177" fmla="*/ 589 h 589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47" h="589">
                  <a:moveTo>
                    <a:pt x="560" y="136"/>
                  </a:moveTo>
                  <a:lnTo>
                    <a:pt x="530" y="163"/>
                  </a:lnTo>
                  <a:lnTo>
                    <a:pt x="499" y="189"/>
                  </a:lnTo>
                  <a:lnTo>
                    <a:pt x="469" y="217"/>
                  </a:lnTo>
                  <a:lnTo>
                    <a:pt x="439" y="243"/>
                  </a:lnTo>
                  <a:lnTo>
                    <a:pt x="408" y="270"/>
                  </a:lnTo>
                  <a:lnTo>
                    <a:pt x="378" y="296"/>
                  </a:lnTo>
                  <a:lnTo>
                    <a:pt x="346" y="323"/>
                  </a:lnTo>
                  <a:lnTo>
                    <a:pt x="315" y="349"/>
                  </a:lnTo>
                  <a:lnTo>
                    <a:pt x="285" y="376"/>
                  </a:lnTo>
                  <a:lnTo>
                    <a:pt x="254" y="402"/>
                  </a:lnTo>
                  <a:lnTo>
                    <a:pt x="222" y="429"/>
                  </a:lnTo>
                  <a:lnTo>
                    <a:pt x="189" y="455"/>
                  </a:lnTo>
                  <a:lnTo>
                    <a:pt x="158" y="481"/>
                  </a:lnTo>
                  <a:lnTo>
                    <a:pt x="126" y="507"/>
                  </a:lnTo>
                  <a:lnTo>
                    <a:pt x="93" y="534"/>
                  </a:lnTo>
                  <a:lnTo>
                    <a:pt x="60" y="559"/>
                  </a:lnTo>
                  <a:lnTo>
                    <a:pt x="0" y="589"/>
                  </a:lnTo>
                  <a:lnTo>
                    <a:pt x="7" y="573"/>
                  </a:lnTo>
                  <a:lnTo>
                    <a:pt x="18" y="557"/>
                  </a:lnTo>
                  <a:lnTo>
                    <a:pt x="26" y="542"/>
                  </a:lnTo>
                  <a:lnTo>
                    <a:pt x="39" y="526"/>
                  </a:lnTo>
                  <a:lnTo>
                    <a:pt x="51" y="511"/>
                  </a:lnTo>
                  <a:lnTo>
                    <a:pt x="65" y="495"/>
                  </a:lnTo>
                  <a:lnTo>
                    <a:pt x="79" y="481"/>
                  </a:lnTo>
                  <a:lnTo>
                    <a:pt x="93" y="465"/>
                  </a:lnTo>
                  <a:lnTo>
                    <a:pt x="109" y="451"/>
                  </a:lnTo>
                  <a:lnTo>
                    <a:pt x="124" y="436"/>
                  </a:lnTo>
                  <a:lnTo>
                    <a:pt x="140" y="421"/>
                  </a:lnTo>
                  <a:lnTo>
                    <a:pt x="156" y="406"/>
                  </a:lnTo>
                  <a:lnTo>
                    <a:pt x="170" y="391"/>
                  </a:lnTo>
                  <a:lnTo>
                    <a:pt x="186" y="376"/>
                  </a:lnTo>
                  <a:lnTo>
                    <a:pt x="201" y="362"/>
                  </a:lnTo>
                  <a:lnTo>
                    <a:pt x="215" y="346"/>
                  </a:lnTo>
                  <a:lnTo>
                    <a:pt x="241" y="324"/>
                  </a:lnTo>
                  <a:lnTo>
                    <a:pt x="266" y="302"/>
                  </a:lnTo>
                  <a:lnTo>
                    <a:pt x="290" y="280"/>
                  </a:lnTo>
                  <a:lnTo>
                    <a:pt x="315" y="258"/>
                  </a:lnTo>
                  <a:lnTo>
                    <a:pt x="338" y="234"/>
                  </a:lnTo>
                  <a:lnTo>
                    <a:pt x="362" y="212"/>
                  </a:lnTo>
                  <a:lnTo>
                    <a:pt x="387" y="189"/>
                  </a:lnTo>
                  <a:lnTo>
                    <a:pt x="411" y="167"/>
                  </a:lnTo>
                  <a:lnTo>
                    <a:pt x="437" y="145"/>
                  </a:lnTo>
                  <a:lnTo>
                    <a:pt x="464" y="123"/>
                  </a:lnTo>
                  <a:lnTo>
                    <a:pt x="490" y="102"/>
                  </a:lnTo>
                  <a:lnTo>
                    <a:pt x="520" y="81"/>
                  </a:lnTo>
                  <a:lnTo>
                    <a:pt x="548" y="60"/>
                  </a:lnTo>
                  <a:lnTo>
                    <a:pt x="579" y="39"/>
                  </a:lnTo>
                  <a:lnTo>
                    <a:pt x="612" y="19"/>
                  </a:lnTo>
                  <a:lnTo>
                    <a:pt x="647" y="0"/>
                  </a:lnTo>
                  <a:lnTo>
                    <a:pt x="637" y="18"/>
                  </a:lnTo>
                  <a:lnTo>
                    <a:pt x="630" y="35"/>
                  </a:lnTo>
                  <a:lnTo>
                    <a:pt x="621" y="53"/>
                  </a:lnTo>
                  <a:lnTo>
                    <a:pt x="614" y="72"/>
                  </a:lnTo>
                  <a:lnTo>
                    <a:pt x="604" y="90"/>
                  </a:lnTo>
                  <a:lnTo>
                    <a:pt x="593" y="106"/>
                  </a:lnTo>
                  <a:lnTo>
                    <a:pt x="579" y="122"/>
                  </a:lnTo>
                  <a:lnTo>
                    <a:pt x="560" y="136"/>
                  </a:lnTo>
                  <a:close/>
                </a:path>
              </a:pathLst>
            </a:custGeom>
            <a:solidFill>
              <a:srgbClr val="FF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2310" y="1458"/>
              <a:ext cx="230" cy="208"/>
            </a:xfrm>
            <a:custGeom>
              <a:avLst/>
              <a:gdLst>
                <a:gd name="T0" fmla="*/ 77 w 461"/>
                <a:gd name="T1" fmla="*/ 60 h 416"/>
                <a:gd name="T2" fmla="*/ 82 w 461"/>
                <a:gd name="T3" fmla="*/ 66 h 416"/>
                <a:gd name="T4" fmla="*/ 87 w 461"/>
                <a:gd name="T5" fmla="*/ 72 h 416"/>
                <a:gd name="T6" fmla="*/ 92 w 461"/>
                <a:gd name="T7" fmla="*/ 77 h 416"/>
                <a:gd name="T8" fmla="*/ 97 w 461"/>
                <a:gd name="T9" fmla="*/ 82 h 416"/>
                <a:gd name="T10" fmla="*/ 102 w 461"/>
                <a:gd name="T11" fmla="*/ 88 h 416"/>
                <a:gd name="T12" fmla="*/ 106 w 461"/>
                <a:gd name="T13" fmla="*/ 93 h 416"/>
                <a:gd name="T14" fmla="*/ 110 w 461"/>
                <a:gd name="T15" fmla="*/ 99 h 416"/>
                <a:gd name="T16" fmla="*/ 115 w 461"/>
                <a:gd name="T17" fmla="*/ 104 h 416"/>
                <a:gd name="T18" fmla="*/ 107 w 461"/>
                <a:gd name="T19" fmla="*/ 100 h 416"/>
                <a:gd name="T20" fmla="*/ 100 w 461"/>
                <a:gd name="T21" fmla="*/ 94 h 416"/>
                <a:gd name="T22" fmla="*/ 93 w 461"/>
                <a:gd name="T23" fmla="*/ 89 h 416"/>
                <a:gd name="T24" fmla="*/ 86 w 461"/>
                <a:gd name="T25" fmla="*/ 84 h 416"/>
                <a:gd name="T26" fmla="*/ 79 w 461"/>
                <a:gd name="T27" fmla="*/ 79 h 416"/>
                <a:gd name="T28" fmla="*/ 73 w 461"/>
                <a:gd name="T29" fmla="*/ 73 h 416"/>
                <a:gd name="T30" fmla="*/ 67 w 461"/>
                <a:gd name="T31" fmla="*/ 67 h 416"/>
                <a:gd name="T32" fmla="*/ 60 w 461"/>
                <a:gd name="T33" fmla="*/ 61 h 416"/>
                <a:gd name="T34" fmla="*/ 54 w 461"/>
                <a:gd name="T35" fmla="*/ 55 h 416"/>
                <a:gd name="T36" fmla="*/ 47 w 461"/>
                <a:gd name="T37" fmla="*/ 50 h 416"/>
                <a:gd name="T38" fmla="*/ 41 w 461"/>
                <a:gd name="T39" fmla="*/ 44 h 416"/>
                <a:gd name="T40" fmla="*/ 35 w 461"/>
                <a:gd name="T41" fmla="*/ 38 h 416"/>
                <a:gd name="T42" fmla="*/ 29 w 461"/>
                <a:gd name="T43" fmla="*/ 33 h 416"/>
                <a:gd name="T44" fmla="*/ 22 w 461"/>
                <a:gd name="T45" fmla="*/ 26 h 416"/>
                <a:gd name="T46" fmla="*/ 15 w 461"/>
                <a:gd name="T47" fmla="*/ 21 h 416"/>
                <a:gd name="T48" fmla="*/ 8 w 461"/>
                <a:gd name="T49" fmla="*/ 15 h 416"/>
                <a:gd name="T50" fmla="*/ 8 w 461"/>
                <a:gd name="T51" fmla="*/ 13 h 416"/>
                <a:gd name="T52" fmla="*/ 7 w 461"/>
                <a:gd name="T53" fmla="*/ 12 h 416"/>
                <a:gd name="T54" fmla="*/ 5 w 461"/>
                <a:gd name="T55" fmla="*/ 10 h 416"/>
                <a:gd name="T56" fmla="*/ 3 w 461"/>
                <a:gd name="T57" fmla="*/ 7 h 416"/>
                <a:gd name="T58" fmla="*/ 1 w 461"/>
                <a:gd name="T59" fmla="*/ 6 h 416"/>
                <a:gd name="T60" fmla="*/ 0 w 461"/>
                <a:gd name="T61" fmla="*/ 3 h 416"/>
                <a:gd name="T62" fmla="*/ 0 w 461"/>
                <a:gd name="T63" fmla="*/ 2 h 416"/>
                <a:gd name="T64" fmla="*/ 0 w 461"/>
                <a:gd name="T65" fmla="*/ 0 h 416"/>
                <a:gd name="T66" fmla="*/ 7 w 461"/>
                <a:gd name="T67" fmla="*/ 3 h 416"/>
                <a:gd name="T68" fmla="*/ 13 w 461"/>
                <a:gd name="T69" fmla="*/ 7 h 416"/>
                <a:gd name="T70" fmla="*/ 19 w 461"/>
                <a:gd name="T71" fmla="*/ 10 h 416"/>
                <a:gd name="T72" fmla="*/ 24 w 461"/>
                <a:gd name="T73" fmla="*/ 13 h 416"/>
                <a:gd name="T74" fmla="*/ 29 w 461"/>
                <a:gd name="T75" fmla="*/ 17 h 416"/>
                <a:gd name="T76" fmla="*/ 33 w 461"/>
                <a:gd name="T77" fmla="*/ 21 h 416"/>
                <a:gd name="T78" fmla="*/ 38 w 461"/>
                <a:gd name="T79" fmla="*/ 25 h 416"/>
                <a:gd name="T80" fmla="*/ 43 w 461"/>
                <a:gd name="T81" fmla="*/ 28 h 416"/>
                <a:gd name="T82" fmla="*/ 47 w 461"/>
                <a:gd name="T83" fmla="*/ 33 h 416"/>
                <a:gd name="T84" fmla="*/ 51 w 461"/>
                <a:gd name="T85" fmla="*/ 37 h 416"/>
                <a:gd name="T86" fmla="*/ 55 w 461"/>
                <a:gd name="T87" fmla="*/ 41 h 416"/>
                <a:gd name="T88" fmla="*/ 59 w 461"/>
                <a:gd name="T89" fmla="*/ 45 h 416"/>
                <a:gd name="T90" fmla="*/ 64 w 461"/>
                <a:gd name="T91" fmla="*/ 49 h 416"/>
                <a:gd name="T92" fmla="*/ 68 w 461"/>
                <a:gd name="T93" fmla="*/ 52 h 416"/>
                <a:gd name="T94" fmla="*/ 72 w 461"/>
                <a:gd name="T95" fmla="*/ 56 h 416"/>
                <a:gd name="T96" fmla="*/ 77 w 461"/>
                <a:gd name="T97" fmla="*/ 60 h 41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61"/>
                <a:gd name="T148" fmla="*/ 0 h 416"/>
                <a:gd name="T149" fmla="*/ 461 w 461"/>
                <a:gd name="T150" fmla="*/ 416 h 41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61" h="416">
                  <a:moveTo>
                    <a:pt x="310" y="242"/>
                  </a:moveTo>
                  <a:lnTo>
                    <a:pt x="331" y="263"/>
                  </a:lnTo>
                  <a:lnTo>
                    <a:pt x="350" y="285"/>
                  </a:lnTo>
                  <a:lnTo>
                    <a:pt x="371" y="306"/>
                  </a:lnTo>
                  <a:lnTo>
                    <a:pt x="391" y="328"/>
                  </a:lnTo>
                  <a:lnTo>
                    <a:pt x="408" y="349"/>
                  </a:lnTo>
                  <a:lnTo>
                    <a:pt x="427" y="371"/>
                  </a:lnTo>
                  <a:lnTo>
                    <a:pt x="443" y="393"/>
                  </a:lnTo>
                  <a:lnTo>
                    <a:pt x="461" y="416"/>
                  </a:lnTo>
                  <a:lnTo>
                    <a:pt x="431" y="397"/>
                  </a:lnTo>
                  <a:lnTo>
                    <a:pt x="401" y="376"/>
                  </a:lnTo>
                  <a:lnTo>
                    <a:pt x="373" y="356"/>
                  </a:lnTo>
                  <a:lnTo>
                    <a:pt x="345" y="334"/>
                  </a:lnTo>
                  <a:lnTo>
                    <a:pt x="319" y="313"/>
                  </a:lnTo>
                  <a:lnTo>
                    <a:pt x="293" y="290"/>
                  </a:lnTo>
                  <a:lnTo>
                    <a:pt x="268" y="267"/>
                  </a:lnTo>
                  <a:lnTo>
                    <a:pt x="242" y="244"/>
                  </a:lnTo>
                  <a:lnTo>
                    <a:pt x="217" y="221"/>
                  </a:lnTo>
                  <a:lnTo>
                    <a:pt x="191" y="198"/>
                  </a:lnTo>
                  <a:lnTo>
                    <a:pt x="167" y="175"/>
                  </a:lnTo>
                  <a:lnTo>
                    <a:pt x="142" y="151"/>
                  </a:lnTo>
                  <a:lnTo>
                    <a:pt x="116" y="129"/>
                  </a:lnTo>
                  <a:lnTo>
                    <a:pt x="90" y="106"/>
                  </a:lnTo>
                  <a:lnTo>
                    <a:pt x="63" y="84"/>
                  </a:lnTo>
                  <a:lnTo>
                    <a:pt x="35" y="62"/>
                  </a:lnTo>
                  <a:lnTo>
                    <a:pt x="34" y="53"/>
                  </a:lnTo>
                  <a:lnTo>
                    <a:pt x="28" y="45"/>
                  </a:lnTo>
                  <a:lnTo>
                    <a:pt x="21" y="38"/>
                  </a:lnTo>
                  <a:lnTo>
                    <a:pt x="14" y="31"/>
                  </a:lnTo>
                  <a:lnTo>
                    <a:pt x="7" y="23"/>
                  </a:lnTo>
                  <a:lnTo>
                    <a:pt x="2" y="15"/>
                  </a:lnTo>
                  <a:lnTo>
                    <a:pt x="0" y="8"/>
                  </a:lnTo>
                  <a:lnTo>
                    <a:pt x="2" y="0"/>
                  </a:lnTo>
                  <a:lnTo>
                    <a:pt x="28" y="12"/>
                  </a:lnTo>
                  <a:lnTo>
                    <a:pt x="53" y="25"/>
                  </a:lnTo>
                  <a:lnTo>
                    <a:pt x="76" y="39"/>
                  </a:lnTo>
                  <a:lnTo>
                    <a:pt x="97" y="53"/>
                  </a:lnTo>
                  <a:lnTo>
                    <a:pt x="118" y="67"/>
                  </a:lnTo>
                  <a:lnTo>
                    <a:pt x="135" y="83"/>
                  </a:lnTo>
                  <a:lnTo>
                    <a:pt x="154" y="98"/>
                  </a:lnTo>
                  <a:lnTo>
                    <a:pt x="172" y="114"/>
                  </a:lnTo>
                  <a:lnTo>
                    <a:pt x="188" y="130"/>
                  </a:lnTo>
                  <a:lnTo>
                    <a:pt x="205" y="147"/>
                  </a:lnTo>
                  <a:lnTo>
                    <a:pt x="221" y="162"/>
                  </a:lnTo>
                  <a:lnTo>
                    <a:pt x="238" y="179"/>
                  </a:lnTo>
                  <a:lnTo>
                    <a:pt x="256" y="196"/>
                  </a:lnTo>
                  <a:lnTo>
                    <a:pt x="273" y="211"/>
                  </a:lnTo>
                  <a:lnTo>
                    <a:pt x="291" y="227"/>
                  </a:lnTo>
                  <a:lnTo>
                    <a:pt x="310" y="242"/>
                  </a:lnTo>
                  <a:close/>
                </a:path>
              </a:pathLst>
            </a:custGeom>
            <a:solidFill>
              <a:srgbClr val="FF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3575" y="1493"/>
              <a:ext cx="342" cy="247"/>
            </a:xfrm>
            <a:custGeom>
              <a:avLst/>
              <a:gdLst>
                <a:gd name="T0" fmla="*/ 172 w 682"/>
                <a:gd name="T1" fmla="*/ 0 h 494"/>
                <a:gd name="T2" fmla="*/ 165 w 682"/>
                <a:gd name="T3" fmla="*/ 9 h 494"/>
                <a:gd name="T4" fmla="*/ 159 w 682"/>
                <a:gd name="T5" fmla="*/ 17 h 494"/>
                <a:gd name="T6" fmla="*/ 151 w 682"/>
                <a:gd name="T7" fmla="*/ 25 h 494"/>
                <a:gd name="T8" fmla="*/ 144 w 682"/>
                <a:gd name="T9" fmla="*/ 32 h 494"/>
                <a:gd name="T10" fmla="*/ 135 w 682"/>
                <a:gd name="T11" fmla="*/ 40 h 494"/>
                <a:gd name="T12" fmla="*/ 127 w 682"/>
                <a:gd name="T13" fmla="*/ 47 h 494"/>
                <a:gd name="T14" fmla="*/ 117 w 682"/>
                <a:gd name="T15" fmla="*/ 54 h 494"/>
                <a:gd name="T16" fmla="*/ 108 w 682"/>
                <a:gd name="T17" fmla="*/ 61 h 494"/>
                <a:gd name="T18" fmla="*/ 98 w 682"/>
                <a:gd name="T19" fmla="*/ 67 h 494"/>
                <a:gd name="T20" fmla="*/ 87 w 682"/>
                <a:gd name="T21" fmla="*/ 74 h 494"/>
                <a:gd name="T22" fmla="*/ 76 w 682"/>
                <a:gd name="T23" fmla="*/ 81 h 494"/>
                <a:gd name="T24" fmla="*/ 66 w 682"/>
                <a:gd name="T25" fmla="*/ 88 h 494"/>
                <a:gd name="T26" fmla="*/ 55 w 682"/>
                <a:gd name="T27" fmla="*/ 94 h 494"/>
                <a:gd name="T28" fmla="*/ 44 w 682"/>
                <a:gd name="T29" fmla="*/ 101 h 494"/>
                <a:gd name="T30" fmla="*/ 33 w 682"/>
                <a:gd name="T31" fmla="*/ 107 h 494"/>
                <a:gd name="T32" fmla="*/ 22 w 682"/>
                <a:gd name="T33" fmla="*/ 114 h 494"/>
                <a:gd name="T34" fmla="*/ 20 w 682"/>
                <a:gd name="T35" fmla="*/ 116 h 494"/>
                <a:gd name="T36" fmla="*/ 17 w 682"/>
                <a:gd name="T37" fmla="*/ 117 h 494"/>
                <a:gd name="T38" fmla="*/ 14 w 682"/>
                <a:gd name="T39" fmla="*/ 117 h 494"/>
                <a:gd name="T40" fmla="*/ 11 w 682"/>
                <a:gd name="T41" fmla="*/ 119 h 494"/>
                <a:gd name="T42" fmla="*/ 8 w 682"/>
                <a:gd name="T43" fmla="*/ 120 h 494"/>
                <a:gd name="T44" fmla="*/ 6 w 682"/>
                <a:gd name="T45" fmla="*/ 121 h 494"/>
                <a:gd name="T46" fmla="*/ 3 w 682"/>
                <a:gd name="T47" fmla="*/ 122 h 494"/>
                <a:gd name="T48" fmla="*/ 0 w 682"/>
                <a:gd name="T49" fmla="*/ 124 h 494"/>
                <a:gd name="T50" fmla="*/ 1 w 682"/>
                <a:gd name="T51" fmla="*/ 122 h 494"/>
                <a:gd name="T52" fmla="*/ 2 w 682"/>
                <a:gd name="T53" fmla="*/ 120 h 494"/>
                <a:gd name="T54" fmla="*/ 3 w 682"/>
                <a:gd name="T55" fmla="*/ 119 h 494"/>
                <a:gd name="T56" fmla="*/ 6 w 682"/>
                <a:gd name="T57" fmla="*/ 118 h 494"/>
                <a:gd name="T58" fmla="*/ 7 w 682"/>
                <a:gd name="T59" fmla="*/ 116 h 494"/>
                <a:gd name="T60" fmla="*/ 9 w 682"/>
                <a:gd name="T61" fmla="*/ 115 h 494"/>
                <a:gd name="T62" fmla="*/ 10 w 682"/>
                <a:gd name="T63" fmla="*/ 114 h 494"/>
                <a:gd name="T64" fmla="*/ 10 w 682"/>
                <a:gd name="T65" fmla="*/ 112 h 494"/>
                <a:gd name="T66" fmla="*/ 20 w 682"/>
                <a:gd name="T67" fmla="*/ 105 h 494"/>
                <a:gd name="T68" fmla="*/ 30 w 682"/>
                <a:gd name="T69" fmla="*/ 98 h 494"/>
                <a:gd name="T70" fmla="*/ 40 w 682"/>
                <a:gd name="T71" fmla="*/ 91 h 494"/>
                <a:gd name="T72" fmla="*/ 49 w 682"/>
                <a:gd name="T73" fmla="*/ 84 h 494"/>
                <a:gd name="T74" fmla="*/ 58 w 682"/>
                <a:gd name="T75" fmla="*/ 76 h 494"/>
                <a:gd name="T76" fmla="*/ 68 w 682"/>
                <a:gd name="T77" fmla="*/ 69 h 494"/>
                <a:gd name="T78" fmla="*/ 78 w 682"/>
                <a:gd name="T79" fmla="*/ 62 h 494"/>
                <a:gd name="T80" fmla="*/ 88 w 682"/>
                <a:gd name="T81" fmla="*/ 54 h 494"/>
                <a:gd name="T82" fmla="*/ 97 w 682"/>
                <a:gd name="T83" fmla="*/ 47 h 494"/>
                <a:gd name="T84" fmla="*/ 107 w 682"/>
                <a:gd name="T85" fmla="*/ 40 h 494"/>
                <a:gd name="T86" fmla="*/ 117 w 682"/>
                <a:gd name="T87" fmla="*/ 33 h 494"/>
                <a:gd name="T88" fmla="*/ 127 w 682"/>
                <a:gd name="T89" fmla="*/ 26 h 494"/>
                <a:gd name="T90" fmla="*/ 137 w 682"/>
                <a:gd name="T91" fmla="*/ 19 h 494"/>
                <a:gd name="T92" fmla="*/ 148 w 682"/>
                <a:gd name="T93" fmla="*/ 12 h 494"/>
                <a:gd name="T94" fmla="*/ 160 w 682"/>
                <a:gd name="T95" fmla="*/ 6 h 494"/>
                <a:gd name="T96" fmla="*/ 172 w 682"/>
                <a:gd name="T97" fmla="*/ 0 h 49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82"/>
                <a:gd name="T148" fmla="*/ 0 h 494"/>
                <a:gd name="T149" fmla="*/ 682 w 682"/>
                <a:gd name="T150" fmla="*/ 494 h 49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82" h="494">
                  <a:moveTo>
                    <a:pt x="682" y="0"/>
                  </a:moveTo>
                  <a:lnTo>
                    <a:pt x="659" y="34"/>
                  </a:lnTo>
                  <a:lnTo>
                    <a:pt x="633" y="66"/>
                  </a:lnTo>
                  <a:lnTo>
                    <a:pt x="603" y="97"/>
                  </a:lnTo>
                  <a:lnTo>
                    <a:pt x="572" y="128"/>
                  </a:lnTo>
                  <a:lnTo>
                    <a:pt x="539" y="158"/>
                  </a:lnTo>
                  <a:lnTo>
                    <a:pt x="504" y="186"/>
                  </a:lnTo>
                  <a:lnTo>
                    <a:pt x="467" y="214"/>
                  </a:lnTo>
                  <a:lnTo>
                    <a:pt x="428" y="242"/>
                  </a:lnTo>
                  <a:lnTo>
                    <a:pt x="388" y="268"/>
                  </a:lnTo>
                  <a:lnTo>
                    <a:pt x="346" y="296"/>
                  </a:lnTo>
                  <a:lnTo>
                    <a:pt x="304" y="322"/>
                  </a:lnTo>
                  <a:lnTo>
                    <a:pt x="262" y="349"/>
                  </a:lnTo>
                  <a:lnTo>
                    <a:pt x="218" y="375"/>
                  </a:lnTo>
                  <a:lnTo>
                    <a:pt x="175" y="402"/>
                  </a:lnTo>
                  <a:lnTo>
                    <a:pt x="131" y="428"/>
                  </a:lnTo>
                  <a:lnTo>
                    <a:pt x="87" y="456"/>
                  </a:lnTo>
                  <a:lnTo>
                    <a:pt x="77" y="461"/>
                  </a:lnTo>
                  <a:lnTo>
                    <a:pt x="65" y="465"/>
                  </a:lnTo>
                  <a:lnTo>
                    <a:pt x="54" y="468"/>
                  </a:lnTo>
                  <a:lnTo>
                    <a:pt x="42" y="473"/>
                  </a:lnTo>
                  <a:lnTo>
                    <a:pt x="31" y="478"/>
                  </a:lnTo>
                  <a:lnTo>
                    <a:pt x="21" y="483"/>
                  </a:lnTo>
                  <a:lnTo>
                    <a:pt x="10" y="488"/>
                  </a:lnTo>
                  <a:lnTo>
                    <a:pt x="0" y="494"/>
                  </a:lnTo>
                  <a:lnTo>
                    <a:pt x="2" y="487"/>
                  </a:lnTo>
                  <a:lnTo>
                    <a:pt x="7" y="480"/>
                  </a:lnTo>
                  <a:lnTo>
                    <a:pt x="12" y="475"/>
                  </a:lnTo>
                  <a:lnTo>
                    <a:pt x="21" y="469"/>
                  </a:lnTo>
                  <a:lnTo>
                    <a:pt x="28" y="464"/>
                  </a:lnTo>
                  <a:lnTo>
                    <a:pt x="33" y="458"/>
                  </a:lnTo>
                  <a:lnTo>
                    <a:pt x="38" y="453"/>
                  </a:lnTo>
                  <a:lnTo>
                    <a:pt x="40" y="446"/>
                  </a:lnTo>
                  <a:lnTo>
                    <a:pt x="80" y="419"/>
                  </a:lnTo>
                  <a:lnTo>
                    <a:pt x="119" y="391"/>
                  </a:lnTo>
                  <a:lnTo>
                    <a:pt x="157" y="362"/>
                  </a:lnTo>
                  <a:lnTo>
                    <a:pt x="196" y="333"/>
                  </a:lnTo>
                  <a:lnTo>
                    <a:pt x="232" y="304"/>
                  </a:lnTo>
                  <a:lnTo>
                    <a:pt x="271" y="275"/>
                  </a:lnTo>
                  <a:lnTo>
                    <a:pt x="309" y="245"/>
                  </a:lnTo>
                  <a:lnTo>
                    <a:pt x="348" y="215"/>
                  </a:lnTo>
                  <a:lnTo>
                    <a:pt x="386" y="186"/>
                  </a:lnTo>
                  <a:lnTo>
                    <a:pt x="425" y="158"/>
                  </a:lnTo>
                  <a:lnTo>
                    <a:pt x="465" y="129"/>
                  </a:lnTo>
                  <a:lnTo>
                    <a:pt x="505" y="101"/>
                  </a:lnTo>
                  <a:lnTo>
                    <a:pt x="547" y="74"/>
                  </a:lnTo>
                  <a:lnTo>
                    <a:pt x="591" y="48"/>
                  </a:lnTo>
                  <a:lnTo>
                    <a:pt x="637" y="23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FF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2179" y="1524"/>
              <a:ext cx="335" cy="241"/>
            </a:xfrm>
            <a:custGeom>
              <a:avLst/>
              <a:gdLst>
                <a:gd name="T0" fmla="*/ 32 w 672"/>
                <a:gd name="T1" fmla="*/ 15 h 482"/>
                <a:gd name="T2" fmla="*/ 41 w 672"/>
                <a:gd name="T3" fmla="*/ 22 h 482"/>
                <a:gd name="T4" fmla="*/ 49 w 672"/>
                <a:gd name="T5" fmla="*/ 29 h 482"/>
                <a:gd name="T6" fmla="*/ 58 w 672"/>
                <a:gd name="T7" fmla="*/ 35 h 482"/>
                <a:gd name="T8" fmla="*/ 67 w 672"/>
                <a:gd name="T9" fmla="*/ 42 h 482"/>
                <a:gd name="T10" fmla="*/ 75 w 672"/>
                <a:gd name="T11" fmla="*/ 48 h 482"/>
                <a:gd name="T12" fmla="*/ 84 w 672"/>
                <a:gd name="T13" fmla="*/ 55 h 482"/>
                <a:gd name="T14" fmla="*/ 92 w 672"/>
                <a:gd name="T15" fmla="*/ 61 h 482"/>
                <a:gd name="T16" fmla="*/ 101 w 672"/>
                <a:gd name="T17" fmla="*/ 68 h 482"/>
                <a:gd name="T18" fmla="*/ 110 w 672"/>
                <a:gd name="T19" fmla="*/ 75 h 482"/>
                <a:gd name="T20" fmla="*/ 118 w 672"/>
                <a:gd name="T21" fmla="*/ 82 h 482"/>
                <a:gd name="T22" fmla="*/ 126 w 672"/>
                <a:gd name="T23" fmla="*/ 88 h 482"/>
                <a:gd name="T24" fmla="*/ 135 w 672"/>
                <a:gd name="T25" fmla="*/ 95 h 482"/>
                <a:gd name="T26" fmla="*/ 143 w 672"/>
                <a:gd name="T27" fmla="*/ 101 h 482"/>
                <a:gd name="T28" fmla="*/ 151 w 672"/>
                <a:gd name="T29" fmla="*/ 108 h 482"/>
                <a:gd name="T30" fmla="*/ 159 w 672"/>
                <a:gd name="T31" fmla="*/ 114 h 482"/>
                <a:gd name="T32" fmla="*/ 167 w 672"/>
                <a:gd name="T33" fmla="*/ 121 h 482"/>
                <a:gd name="T34" fmla="*/ 161 w 672"/>
                <a:gd name="T35" fmla="*/ 118 h 482"/>
                <a:gd name="T36" fmla="*/ 154 w 672"/>
                <a:gd name="T37" fmla="*/ 116 h 482"/>
                <a:gd name="T38" fmla="*/ 148 w 672"/>
                <a:gd name="T39" fmla="*/ 112 h 482"/>
                <a:gd name="T40" fmla="*/ 141 w 672"/>
                <a:gd name="T41" fmla="*/ 109 h 482"/>
                <a:gd name="T42" fmla="*/ 135 w 672"/>
                <a:gd name="T43" fmla="*/ 106 h 482"/>
                <a:gd name="T44" fmla="*/ 128 w 672"/>
                <a:gd name="T45" fmla="*/ 103 h 482"/>
                <a:gd name="T46" fmla="*/ 123 w 672"/>
                <a:gd name="T47" fmla="*/ 99 h 482"/>
                <a:gd name="T48" fmla="*/ 117 w 672"/>
                <a:gd name="T49" fmla="*/ 95 h 482"/>
                <a:gd name="T50" fmla="*/ 112 w 672"/>
                <a:gd name="T51" fmla="*/ 93 h 482"/>
                <a:gd name="T52" fmla="*/ 4 w 672"/>
                <a:gd name="T53" fmla="*/ 14 h 482"/>
                <a:gd name="T54" fmla="*/ 4 w 672"/>
                <a:gd name="T55" fmla="*/ 12 h 482"/>
                <a:gd name="T56" fmla="*/ 4 w 672"/>
                <a:gd name="T57" fmla="*/ 10 h 482"/>
                <a:gd name="T58" fmla="*/ 3 w 672"/>
                <a:gd name="T59" fmla="*/ 9 h 482"/>
                <a:gd name="T60" fmla="*/ 1 w 672"/>
                <a:gd name="T61" fmla="*/ 7 h 482"/>
                <a:gd name="T62" fmla="*/ 0 w 672"/>
                <a:gd name="T63" fmla="*/ 6 h 482"/>
                <a:gd name="T64" fmla="*/ 0 w 672"/>
                <a:gd name="T65" fmla="*/ 4 h 482"/>
                <a:gd name="T66" fmla="*/ 0 w 672"/>
                <a:gd name="T67" fmla="*/ 2 h 482"/>
                <a:gd name="T68" fmla="*/ 1 w 672"/>
                <a:gd name="T69" fmla="*/ 0 h 482"/>
                <a:gd name="T70" fmla="*/ 7 w 672"/>
                <a:gd name="T71" fmla="*/ 1 h 482"/>
                <a:gd name="T72" fmla="*/ 11 w 672"/>
                <a:gd name="T73" fmla="*/ 2 h 482"/>
                <a:gd name="T74" fmla="*/ 15 w 672"/>
                <a:gd name="T75" fmla="*/ 4 h 482"/>
                <a:gd name="T76" fmla="*/ 18 w 672"/>
                <a:gd name="T77" fmla="*/ 6 h 482"/>
                <a:gd name="T78" fmla="*/ 22 w 672"/>
                <a:gd name="T79" fmla="*/ 8 h 482"/>
                <a:gd name="T80" fmla="*/ 25 w 672"/>
                <a:gd name="T81" fmla="*/ 11 h 482"/>
                <a:gd name="T82" fmla="*/ 28 w 672"/>
                <a:gd name="T83" fmla="*/ 14 h 482"/>
                <a:gd name="T84" fmla="*/ 32 w 672"/>
                <a:gd name="T85" fmla="*/ 15 h 48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72"/>
                <a:gd name="T130" fmla="*/ 0 h 482"/>
                <a:gd name="T131" fmla="*/ 672 w 672"/>
                <a:gd name="T132" fmla="*/ 482 h 48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72" h="482">
                  <a:moveTo>
                    <a:pt x="129" y="62"/>
                  </a:moveTo>
                  <a:lnTo>
                    <a:pt x="164" y="87"/>
                  </a:lnTo>
                  <a:lnTo>
                    <a:pt x="198" y="113"/>
                  </a:lnTo>
                  <a:lnTo>
                    <a:pt x="233" y="139"/>
                  </a:lnTo>
                  <a:lnTo>
                    <a:pt x="268" y="165"/>
                  </a:lnTo>
                  <a:lnTo>
                    <a:pt x="303" y="192"/>
                  </a:lnTo>
                  <a:lnTo>
                    <a:pt x="338" y="218"/>
                  </a:lnTo>
                  <a:lnTo>
                    <a:pt x="371" y="245"/>
                  </a:lnTo>
                  <a:lnTo>
                    <a:pt x="406" y="272"/>
                  </a:lnTo>
                  <a:lnTo>
                    <a:pt x="441" y="298"/>
                  </a:lnTo>
                  <a:lnTo>
                    <a:pt x="474" y="325"/>
                  </a:lnTo>
                  <a:lnTo>
                    <a:pt x="507" y="350"/>
                  </a:lnTo>
                  <a:lnTo>
                    <a:pt x="541" y="377"/>
                  </a:lnTo>
                  <a:lnTo>
                    <a:pt x="574" y="403"/>
                  </a:lnTo>
                  <a:lnTo>
                    <a:pt x="607" y="430"/>
                  </a:lnTo>
                  <a:lnTo>
                    <a:pt x="640" y="455"/>
                  </a:lnTo>
                  <a:lnTo>
                    <a:pt x="672" y="482"/>
                  </a:lnTo>
                  <a:lnTo>
                    <a:pt x="646" y="472"/>
                  </a:lnTo>
                  <a:lnTo>
                    <a:pt x="619" y="461"/>
                  </a:lnTo>
                  <a:lnTo>
                    <a:pt x="593" y="448"/>
                  </a:lnTo>
                  <a:lnTo>
                    <a:pt x="567" y="436"/>
                  </a:lnTo>
                  <a:lnTo>
                    <a:pt x="541" y="424"/>
                  </a:lnTo>
                  <a:lnTo>
                    <a:pt x="516" y="410"/>
                  </a:lnTo>
                  <a:lnTo>
                    <a:pt x="493" y="395"/>
                  </a:lnTo>
                  <a:lnTo>
                    <a:pt x="472" y="379"/>
                  </a:lnTo>
                  <a:lnTo>
                    <a:pt x="451" y="371"/>
                  </a:lnTo>
                  <a:lnTo>
                    <a:pt x="19" y="54"/>
                  </a:lnTo>
                  <a:lnTo>
                    <a:pt x="19" y="46"/>
                  </a:lnTo>
                  <a:lnTo>
                    <a:pt x="16" y="39"/>
                  </a:lnTo>
                  <a:lnTo>
                    <a:pt x="12" y="33"/>
                  </a:lnTo>
                  <a:lnTo>
                    <a:pt x="7" y="26"/>
                  </a:lnTo>
                  <a:lnTo>
                    <a:pt x="2" y="21"/>
                  </a:lnTo>
                  <a:lnTo>
                    <a:pt x="0" y="14"/>
                  </a:lnTo>
                  <a:lnTo>
                    <a:pt x="2" y="7"/>
                  </a:lnTo>
                  <a:lnTo>
                    <a:pt x="7" y="0"/>
                  </a:lnTo>
                  <a:lnTo>
                    <a:pt x="28" y="2"/>
                  </a:lnTo>
                  <a:lnTo>
                    <a:pt x="46" y="6"/>
                  </a:lnTo>
                  <a:lnTo>
                    <a:pt x="61" y="13"/>
                  </a:lnTo>
                  <a:lnTo>
                    <a:pt x="75" y="22"/>
                  </a:lnTo>
                  <a:lnTo>
                    <a:pt x="89" y="32"/>
                  </a:lnTo>
                  <a:lnTo>
                    <a:pt x="101" y="43"/>
                  </a:lnTo>
                  <a:lnTo>
                    <a:pt x="115" y="53"/>
                  </a:lnTo>
                  <a:lnTo>
                    <a:pt x="129" y="62"/>
                  </a:lnTo>
                  <a:close/>
                </a:path>
              </a:pathLst>
            </a:custGeom>
            <a:solidFill>
              <a:srgbClr val="FF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3575" y="1598"/>
              <a:ext cx="342" cy="206"/>
            </a:xfrm>
            <a:custGeom>
              <a:avLst/>
              <a:gdLst>
                <a:gd name="T0" fmla="*/ 83 w 682"/>
                <a:gd name="T1" fmla="*/ 69 h 412"/>
                <a:gd name="T2" fmla="*/ 77 w 682"/>
                <a:gd name="T3" fmla="*/ 73 h 412"/>
                <a:gd name="T4" fmla="*/ 70 w 682"/>
                <a:gd name="T5" fmla="*/ 76 h 412"/>
                <a:gd name="T6" fmla="*/ 64 w 682"/>
                <a:gd name="T7" fmla="*/ 80 h 412"/>
                <a:gd name="T8" fmla="*/ 57 w 682"/>
                <a:gd name="T9" fmla="*/ 83 h 412"/>
                <a:gd name="T10" fmla="*/ 49 w 682"/>
                <a:gd name="T11" fmla="*/ 87 h 412"/>
                <a:gd name="T12" fmla="*/ 42 w 682"/>
                <a:gd name="T13" fmla="*/ 90 h 412"/>
                <a:gd name="T14" fmla="*/ 34 w 682"/>
                <a:gd name="T15" fmla="*/ 93 h 412"/>
                <a:gd name="T16" fmla="*/ 27 w 682"/>
                <a:gd name="T17" fmla="*/ 96 h 412"/>
                <a:gd name="T18" fmla="*/ 24 w 682"/>
                <a:gd name="T19" fmla="*/ 98 h 412"/>
                <a:gd name="T20" fmla="*/ 22 w 682"/>
                <a:gd name="T21" fmla="*/ 99 h 412"/>
                <a:gd name="T22" fmla="*/ 18 w 682"/>
                <a:gd name="T23" fmla="*/ 100 h 412"/>
                <a:gd name="T24" fmla="*/ 15 w 682"/>
                <a:gd name="T25" fmla="*/ 101 h 412"/>
                <a:gd name="T26" fmla="*/ 11 w 682"/>
                <a:gd name="T27" fmla="*/ 101 h 412"/>
                <a:gd name="T28" fmla="*/ 7 w 682"/>
                <a:gd name="T29" fmla="*/ 102 h 412"/>
                <a:gd name="T30" fmla="*/ 4 w 682"/>
                <a:gd name="T31" fmla="*/ 102 h 412"/>
                <a:gd name="T32" fmla="*/ 0 w 682"/>
                <a:gd name="T33" fmla="*/ 103 h 412"/>
                <a:gd name="T34" fmla="*/ 10 w 682"/>
                <a:gd name="T35" fmla="*/ 97 h 412"/>
                <a:gd name="T36" fmla="*/ 20 w 682"/>
                <a:gd name="T37" fmla="*/ 90 h 412"/>
                <a:gd name="T38" fmla="*/ 30 w 682"/>
                <a:gd name="T39" fmla="*/ 83 h 412"/>
                <a:gd name="T40" fmla="*/ 41 w 682"/>
                <a:gd name="T41" fmla="*/ 77 h 412"/>
                <a:gd name="T42" fmla="*/ 51 w 682"/>
                <a:gd name="T43" fmla="*/ 70 h 412"/>
                <a:gd name="T44" fmla="*/ 61 w 682"/>
                <a:gd name="T45" fmla="*/ 62 h 412"/>
                <a:gd name="T46" fmla="*/ 72 w 682"/>
                <a:gd name="T47" fmla="*/ 55 h 412"/>
                <a:gd name="T48" fmla="*/ 82 w 682"/>
                <a:gd name="T49" fmla="*/ 49 h 412"/>
                <a:gd name="T50" fmla="*/ 93 w 682"/>
                <a:gd name="T51" fmla="*/ 43 h 412"/>
                <a:gd name="T52" fmla="*/ 104 w 682"/>
                <a:gd name="T53" fmla="*/ 36 h 412"/>
                <a:gd name="T54" fmla="*/ 115 w 682"/>
                <a:gd name="T55" fmla="*/ 29 h 412"/>
                <a:gd name="T56" fmla="*/ 126 w 682"/>
                <a:gd name="T57" fmla="*/ 23 h 412"/>
                <a:gd name="T58" fmla="*/ 137 w 682"/>
                <a:gd name="T59" fmla="*/ 17 h 412"/>
                <a:gd name="T60" fmla="*/ 148 w 682"/>
                <a:gd name="T61" fmla="*/ 11 h 412"/>
                <a:gd name="T62" fmla="*/ 160 w 682"/>
                <a:gd name="T63" fmla="*/ 6 h 412"/>
                <a:gd name="T64" fmla="*/ 172 w 682"/>
                <a:gd name="T65" fmla="*/ 0 h 412"/>
                <a:gd name="T66" fmla="*/ 172 w 682"/>
                <a:gd name="T67" fmla="*/ 6 h 412"/>
                <a:gd name="T68" fmla="*/ 169 w 682"/>
                <a:gd name="T69" fmla="*/ 11 h 412"/>
                <a:gd name="T70" fmla="*/ 167 w 682"/>
                <a:gd name="T71" fmla="*/ 15 h 412"/>
                <a:gd name="T72" fmla="*/ 163 w 682"/>
                <a:gd name="T73" fmla="*/ 21 h 412"/>
                <a:gd name="T74" fmla="*/ 158 w 682"/>
                <a:gd name="T75" fmla="*/ 25 h 412"/>
                <a:gd name="T76" fmla="*/ 152 w 682"/>
                <a:gd name="T77" fmla="*/ 29 h 412"/>
                <a:gd name="T78" fmla="*/ 146 w 682"/>
                <a:gd name="T79" fmla="*/ 33 h 412"/>
                <a:gd name="T80" fmla="*/ 139 w 682"/>
                <a:gd name="T81" fmla="*/ 37 h 412"/>
                <a:gd name="T82" fmla="*/ 132 w 682"/>
                <a:gd name="T83" fmla="*/ 41 h 412"/>
                <a:gd name="T84" fmla="*/ 124 w 682"/>
                <a:gd name="T85" fmla="*/ 45 h 412"/>
                <a:gd name="T86" fmla="*/ 117 w 682"/>
                <a:gd name="T87" fmla="*/ 49 h 412"/>
                <a:gd name="T88" fmla="*/ 109 w 682"/>
                <a:gd name="T89" fmla="*/ 52 h 412"/>
                <a:gd name="T90" fmla="*/ 102 w 682"/>
                <a:gd name="T91" fmla="*/ 56 h 412"/>
                <a:gd name="T92" fmla="*/ 95 w 682"/>
                <a:gd name="T93" fmla="*/ 60 h 412"/>
                <a:gd name="T94" fmla="*/ 89 w 682"/>
                <a:gd name="T95" fmla="*/ 65 h 412"/>
                <a:gd name="T96" fmla="*/ 83 w 682"/>
                <a:gd name="T97" fmla="*/ 69 h 4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82"/>
                <a:gd name="T148" fmla="*/ 0 h 412"/>
                <a:gd name="T149" fmla="*/ 682 w 682"/>
                <a:gd name="T150" fmla="*/ 412 h 41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82" h="412">
                  <a:moveTo>
                    <a:pt x="332" y="276"/>
                  </a:moveTo>
                  <a:lnTo>
                    <a:pt x="306" y="289"/>
                  </a:lnTo>
                  <a:lnTo>
                    <a:pt x="280" y="303"/>
                  </a:lnTo>
                  <a:lnTo>
                    <a:pt x="253" y="317"/>
                  </a:lnTo>
                  <a:lnTo>
                    <a:pt x="225" y="331"/>
                  </a:lnTo>
                  <a:lnTo>
                    <a:pt x="196" y="346"/>
                  </a:lnTo>
                  <a:lnTo>
                    <a:pt x="166" y="360"/>
                  </a:lnTo>
                  <a:lnTo>
                    <a:pt x="136" y="372"/>
                  </a:lnTo>
                  <a:lnTo>
                    <a:pt x="106" y="383"/>
                  </a:lnTo>
                  <a:lnTo>
                    <a:pt x="96" y="391"/>
                  </a:lnTo>
                  <a:lnTo>
                    <a:pt x="86" y="395"/>
                  </a:lnTo>
                  <a:lnTo>
                    <a:pt x="72" y="399"/>
                  </a:lnTo>
                  <a:lnTo>
                    <a:pt x="58" y="401"/>
                  </a:lnTo>
                  <a:lnTo>
                    <a:pt x="42" y="403"/>
                  </a:lnTo>
                  <a:lnTo>
                    <a:pt x="28" y="405"/>
                  </a:lnTo>
                  <a:lnTo>
                    <a:pt x="14" y="408"/>
                  </a:lnTo>
                  <a:lnTo>
                    <a:pt x="0" y="412"/>
                  </a:lnTo>
                  <a:lnTo>
                    <a:pt x="40" y="385"/>
                  </a:lnTo>
                  <a:lnTo>
                    <a:pt x="79" y="359"/>
                  </a:lnTo>
                  <a:lnTo>
                    <a:pt x="119" y="331"/>
                  </a:lnTo>
                  <a:lnTo>
                    <a:pt x="161" y="305"/>
                  </a:lnTo>
                  <a:lnTo>
                    <a:pt x="201" y="277"/>
                  </a:lnTo>
                  <a:lnTo>
                    <a:pt x="243" y="249"/>
                  </a:lnTo>
                  <a:lnTo>
                    <a:pt x="285" y="223"/>
                  </a:lnTo>
                  <a:lnTo>
                    <a:pt x="327" y="195"/>
                  </a:lnTo>
                  <a:lnTo>
                    <a:pt x="369" y="169"/>
                  </a:lnTo>
                  <a:lnTo>
                    <a:pt x="413" y="142"/>
                  </a:lnTo>
                  <a:lnTo>
                    <a:pt x="456" y="117"/>
                  </a:lnTo>
                  <a:lnTo>
                    <a:pt x="500" y="91"/>
                  </a:lnTo>
                  <a:lnTo>
                    <a:pt x="546" y="67"/>
                  </a:lnTo>
                  <a:lnTo>
                    <a:pt x="589" y="44"/>
                  </a:lnTo>
                  <a:lnTo>
                    <a:pt x="637" y="21"/>
                  </a:lnTo>
                  <a:lnTo>
                    <a:pt x="682" y="0"/>
                  </a:lnTo>
                  <a:lnTo>
                    <a:pt x="682" y="22"/>
                  </a:lnTo>
                  <a:lnTo>
                    <a:pt x="675" y="43"/>
                  </a:lnTo>
                  <a:lnTo>
                    <a:pt x="665" y="63"/>
                  </a:lnTo>
                  <a:lnTo>
                    <a:pt x="649" y="81"/>
                  </a:lnTo>
                  <a:lnTo>
                    <a:pt x="630" y="99"/>
                  </a:lnTo>
                  <a:lnTo>
                    <a:pt x="607" y="116"/>
                  </a:lnTo>
                  <a:lnTo>
                    <a:pt x="581" y="132"/>
                  </a:lnTo>
                  <a:lnTo>
                    <a:pt x="554" y="148"/>
                  </a:lnTo>
                  <a:lnTo>
                    <a:pt x="525" y="164"/>
                  </a:lnTo>
                  <a:lnTo>
                    <a:pt x="495" y="180"/>
                  </a:lnTo>
                  <a:lnTo>
                    <a:pt x="465" y="195"/>
                  </a:lnTo>
                  <a:lnTo>
                    <a:pt x="435" y="211"/>
                  </a:lnTo>
                  <a:lnTo>
                    <a:pt x="407" y="226"/>
                  </a:lnTo>
                  <a:lnTo>
                    <a:pt x="379" y="242"/>
                  </a:lnTo>
                  <a:lnTo>
                    <a:pt x="355" y="258"/>
                  </a:lnTo>
                  <a:lnTo>
                    <a:pt x="332" y="276"/>
                  </a:lnTo>
                  <a:close/>
                </a:path>
              </a:pathLst>
            </a:custGeom>
            <a:solidFill>
              <a:srgbClr val="FF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2088" y="1607"/>
              <a:ext cx="391" cy="210"/>
            </a:xfrm>
            <a:custGeom>
              <a:avLst/>
              <a:gdLst>
                <a:gd name="T0" fmla="*/ 69 w 782"/>
                <a:gd name="T1" fmla="*/ 29 h 420"/>
                <a:gd name="T2" fmla="*/ 77 w 782"/>
                <a:gd name="T3" fmla="*/ 34 h 420"/>
                <a:gd name="T4" fmla="*/ 86 w 782"/>
                <a:gd name="T5" fmla="*/ 39 h 420"/>
                <a:gd name="T6" fmla="*/ 94 w 782"/>
                <a:gd name="T7" fmla="*/ 43 h 420"/>
                <a:gd name="T8" fmla="*/ 101 w 782"/>
                <a:gd name="T9" fmla="*/ 48 h 420"/>
                <a:gd name="T10" fmla="*/ 109 w 782"/>
                <a:gd name="T11" fmla="*/ 52 h 420"/>
                <a:gd name="T12" fmla="*/ 118 w 782"/>
                <a:gd name="T13" fmla="*/ 56 h 420"/>
                <a:gd name="T14" fmla="*/ 126 w 782"/>
                <a:gd name="T15" fmla="*/ 61 h 420"/>
                <a:gd name="T16" fmla="*/ 135 w 782"/>
                <a:gd name="T17" fmla="*/ 66 h 420"/>
                <a:gd name="T18" fmla="*/ 143 w 782"/>
                <a:gd name="T19" fmla="*/ 71 h 420"/>
                <a:gd name="T20" fmla="*/ 151 w 782"/>
                <a:gd name="T21" fmla="*/ 76 h 420"/>
                <a:gd name="T22" fmla="*/ 159 w 782"/>
                <a:gd name="T23" fmla="*/ 81 h 420"/>
                <a:gd name="T24" fmla="*/ 166 w 782"/>
                <a:gd name="T25" fmla="*/ 86 h 420"/>
                <a:gd name="T26" fmla="*/ 174 w 782"/>
                <a:gd name="T27" fmla="*/ 91 h 420"/>
                <a:gd name="T28" fmla="*/ 181 w 782"/>
                <a:gd name="T29" fmla="*/ 96 h 420"/>
                <a:gd name="T30" fmla="*/ 189 w 782"/>
                <a:gd name="T31" fmla="*/ 101 h 420"/>
                <a:gd name="T32" fmla="*/ 196 w 782"/>
                <a:gd name="T33" fmla="*/ 105 h 420"/>
                <a:gd name="T34" fmla="*/ 183 w 782"/>
                <a:gd name="T35" fmla="*/ 101 h 420"/>
                <a:gd name="T36" fmla="*/ 170 w 782"/>
                <a:gd name="T37" fmla="*/ 97 h 420"/>
                <a:gd name="T38" fmla="*/ 158 w 782"/>
                <a:gd name="T39" fmla="*/ 92 h 420"/>
                <a:gd name="T40" fmla="*/ 146 w 782"/>
                <a:gd name="T41" fmla="*/ 86 h 420"/>
                <a:gd name="T42" fmla="*/ 134 w 782"/>
                <a:gd name="T43" fmla="*/ 81 h 420"/>
                <a:gd name="T44" fmla="*/ 122 w 782"/>
                <a:gd name="T45" fmla="*/ 75 h 420"/>
                <a:gd name="T46" fmla="*/ 110 w 782"/>
                <a:gd name="T47" fmla="*/ 68 h 420"/>
                <a:gd name="T48" fmla="*/ 98 w 782"/>
                <a:gd name="T49" fmla="*/ 61 h 420"/>
                <a:gd name="T50" fmla="*/ 87 w 782"/>
                <a:gd name="T51" fmla="*/ 55 h 420"/>
                <a:gd name="T52" fmla="*/ 76 w 782"/>
                <a:gd name="T53" fmla="*/ 49 h 420"/>
                <a:gd name="T54" fmla="*/ 63 w 782"/>
                <a:gd name="T55" fmla="*/ 42 h 420"/>
                <a:gd name="T56" fmla="*/ 52 w 782"/>
                <a:gd name="T57" fmla="*/ 36 h 420"/>
                <a:gd name="T58" fmla="*/ 41 w 782"/>
                <a:gd name="T59" fmla="*/ 29 h 420"/>
                <a:gd name="T60" fmla="*/ 28 w 782"/>
                <a:gd name="T61" fmla="*/ 24 h 420"/>
                <a:gd name="T62" fmla="*/ 17 w 782"/>
                <a:gd name="T63" fmla="*/ 18 h 420"/>
                <a:gd name="T64" fmla="*/ 5 w 782"/>
                <a:gd name="T65" fmla="*/ 12 h 420"/>
                <a:gd name="T66" fmla="*/ 3 w 782"/>
                <a:gd name="T67" fmla="*/ 11 h 420"/>
                <a:gd name="T68" fmla="*/ 3 w 782"/>
                <a:gd name="T69" fmla="*/ 10 h 420"/>
                <a:gd name="T70" fmla="*/ 2 w 782"/>
                <a:gd name="T71" fmla="*/ 7 h 420"/>
                <a:gd name="T72" fmla="*/ 1 w 782"/>
                <a:gd name="T73" fmla="*/ 7 h 420"/>
                <a:gd name="T74" fmla="*/ 0 w 782"/>
                <a:gd name="T75" fmla="*/ 5 h 420"/>
                <a:gd name="T76" fmla="*/ 0 w 782"/>
                <a:gd name="T77" fmla="*/ 3 h 420"/>
                <a:gd name="T78" fmla="*/ 0 w 782"/>
                <a:gd name="T79" fmla="*/ 2 h 420"/>
                <a:gd name="T80" fmla="*/ 0 w 782"/>
                <a:gd name="T81" fmla="*/ 0 h 420"/>
                <a:gd name="T82" fmla="*/ 10 w 782"/>
                <a:gd name="T83" fmla="*/ 2 h 420"/>
                <a:gd name="T84" fmla="*/ 20 w 782"/>
                <a:gd name="T85" fmla="*/ 5 h 420"/>
                <a:gd name="T86" fmla="*/ 27 w 782"/>
                <a:gd name="T87" fmla="*/ 9 h 420"/>
                <a:gd name="T88" fmla="*/ 36 w 782"/>
                <a:gd name="T89" fmla="*/ 13 h 420"/>
                <a:gd name="T90" fmla="*/ 44 w 782"/>
                <a:gd name="T91" fmla="*/ 18 h 420"/>
                <a:gd name="T92" fmla="*/ 51 w 782"/>
                <a:gd name="T93" fmla="*/ 22 h 420"/>
                <a:gd name="T94" fmla="*/ 60 w 782"/>
                <a:gd name="T95" fmla="*/ 26 h 420"/>
                <a:gd name="T96" fmla="*/ 69 w 782"/>
                <a:gd name="T97" fmla="*/ 29 h 42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82"/>
                <a:gd name="T148" fmla="*/ 0 h 420"/>
                <a:gd name="T149" fmla="*/ 782 w 782"/>
                <a:gd name="T150" fmla="*/ 420 h 42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82" h="420">
                  <a:moveTo>
                    <a:pt x="274" y="118"/>
                  </a:moveTo>
                  <a:lnTo>
                    <a:pt x="308" y="135"/>
                  </a:lnTo>
                  <a:lnTo>
                    <a:pt x="341" y="153"/>
                  </a:lnTo>
                  <a:lnTo>
                    <a:pt x="374" y="171"/>
                  </a:lnTo>
                  <a:lnTo>
                    <a:pt x="406" y="189"/>
                  </a:lnTo>
                  <a:lnTo>
                    <a:pt x="439" y="207"/>
                  </a:lnTo>
                  <a:lnTo>
                    <a:pt x="472" y="226"/>
                  </a:lnTo>
                  <a:lnTo>
                    <a:pt x="505" y="245"/>
                  </a:lnTo>
                  <a:lnTo>
                    <a:pt x="537" y="264"/>
                  </a:lnTo>
                  <a:lnTo>
                    <a:pt x="570" y="283"/>
                  </a:lnTo>
                  <a:lnTo>
                    <a:pt x="602" y="302"/>
                  </a:lnTo>
                  <a:lnTo>
                    <a:pt x="633" y="322"/>
                  </a:lnTo>
                  <a:lnTo>
                    <a:pt x="663" y="341"/>
                  </a:lnTo>
                  <a:lnTo>
                    <a:pt x="694" y="361"/>
                  </a:lnTo>
                  <a:lnTo>
                    <a:pt x="724" y="381"/>
                  </a:lnTo>
                  <a:lnTo>
                    <a:pt x="754" y="401"/>
                  </a:lnTo>
                  <a:lnTo>
                    <a:pt x="782" y="420"/>
                  </a:lnTo>
                  <a:lnTo>
                    <a:pt x="731" y="404"/>
                  </a:lnTo>
                  <a:lnTo>
                    <a:pt x="680" y="385"/>
                  </a:lnTo>
                  <a:lnTo>
                    <a:pt x="631" y="365"/>
                  </a:lnTo>
                  <a:lnTo>
                    <a:pt x="582" y="343"/>
                  </a:lnTo>
                  <a:lnTo>
                    <a:pt x="535" y="321"/>
                  </a:lnTo>
                  <a:lnTo>
                    <a:pt x="488" y="297"/>
                  </a:lnTo>
                  <a:lnTo>
                    <a:pt x="441" y="271"/>
                  </a:lnTo>
                  <a:lnTo>
                    <a:pt x="393" y="246"/>
                  </a:lnTo>
                  <a:lnTo>
                    <a:pt x="346" y="220"/>
                  </a:lnTo>
                  <a:lnTo>
                    <a:pt x="301" y="195"/>
                  </a:lnTo>
                  <a:lnTo>
                    <a:pt x="254" y="168"/>
                  </a:lnTo>
                  <a:lnTo>
                    <a:pt x="208" y="143"/>
                  </a:lnTo>
                  <a:lnTo>
                    <a:pt x="161" y="118"/>
                  </a:lnTo>
                  <a:lnTo>
                    <a:pt x="114" y="93"/>
                  </a:lnTo>
                  <a:lnTo>
                    <a:pt x="66" y="70"/>
                  </a:lnTo>
                  <a:lnTo>
                    <a:pt x="19" y="48"/>
                  </a:lnTo>
                  <a:lnTo>
                    <a:pt x="14" y="42"/>
                  </a:lnTo>
                  <a:lnTo>
                    <a:pt x="9" y="37"/>
                  </a:lnTo>
                  <a:lnTo>
                    <a:pt x="5" y="31"/>
                  </a:lnTo>
                  <a:lnTo>
                    <a:pt x="2" y="26"/>
                  </a:lnTo>
                  <a:lnTo>
                    <a:pt x="0" y="19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40" y="8"/>
                  </a:lnTo>
                  <a:lnTo>
                    <a:pt x="77" y="19"/>
                  </a:lnTo>
                  <a:lnTo>
                    <a:pt x="110" y="35"/>
                  </a:lnTo>
                  <a:lnTo>
                    <a:pt x="143" y="51"/>
                  </a:lnTo>
                  <a:lnTo>
                    <a:pt x="173" y="69"/>
                  </a:lnTo>
                  <a:lnTo>
                    <a:pt x="206" y="87"/>
                  </a:lnTo>
                  <a:lnTo>
                    <a:pt x="240" y="103"/>
                  </a:lnTo>
                  <a:lnTo>
                    <a:pt x="274" y="118"/>
                  </a:lnTo>
                  <a:close/>
                </a:path>
              </a:pathLst>
            </a:custGeom>
            <a:solidFill>
              <a:srgbClr val="FF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033" y="1707"/>
              <a:ext cx="373" cy="162"/>
            </a:xfrm>
            <a:custGeom>
              <a:avLst/>
              <a:gdLst>
                <a:gd name="T0" fmla="*/ 143 w 745"/>
                <a:gd name="T1" fmla="*/ 57 h 324"/>
                <a:gd name="T2" fmla="*/ 148 w 745"/>
                <a:gd name="T3" fmla="*/ 60 h 324"/>
                <a:gd name="T4" fmla="*/ 153 w 745"/>
                <a:gd name="T5" fmla="*/ 63 h 324"/>
                <a:gd name="T6" fmla="*/ 159 w 745"/>
                <a:gd name="T7" fmla="*/ 67 h 324"/>
                <a:gd name="T8" fmla="*/ 165 w 745"/>
                <a:gd name="T9" fmla="*/ 69 h 324"/>
                <a:gd name="T10" fmla="*/ 170 w 745"/>
                <a:gd name="T11" fmla="*/ 72 h 324"/>
                <a:gd name="T12" fmla="*/ 176 w 745"/>
                <a:gd name="T13" fmla="*/ 75 h 324"/>
                <a:gd name="T14" fmla="*/ 181 w 745"/>
                <a:gd name="T15" fmla="*/ 78 h 324"/>
                <a:gd name="T16" fmla="*/ 187 w 745"/>
                <a:gd name="T17" fmla="*/ 81 h 324"/>
                <a:gd name="T18" fmla="*/ 177 w 745"/>
                <a:gd name="T19" fmla="*/ 79 h 324"/>
                <a:gd name="T20" fmla="*/ 166 w 745"/>
                <a:gd name="T21" fmla="*/ 75 h 324"/>
                <a:gd name="T22" fmla="*/ 156 w 745"/>
                <a:gd name="T23" fmla="*/ 72 h 324"/>
                <a:gd name="T24" fmla="*/ 146 w 745"/>
                <a:gd name="T25" fmla="*/ 68 h 324"/>
                <a:gd name="T26" fmla="*/ 135 w 745"/>
                <a:gd name="T27" fmla="*/ 65 h 324"/>
                <a:gd name="T28" fmla="*/ 125 w 745"/>
                <a:gd name="T29" fmla="*/ 60 h 324"/>
                <a:gd name="T30" fmla="*/ 114 w 745"/>
                <a:gd name="T31" fmla="*/ 56 h 324"/>
                <a:gd name="T32" fmla="*/ 103 w 745"/>
                <a:gd name="T33" fmla="*/ 51 h 324"/>
                <a:gd name="T34" fmla="*/ 93 w 745"/>
                <a:gd name="T35" fmla="*/ 47 h 324"/>
                <a:gd name="T36" fmla="*/ 83 w 745"/>
                <a:gd name="T37" fmla="*/ 43 h 324"/>
                <a:gd name="T38" fmla="*/ 72 w 745"/>
                <a:gd name="T39" fmla="*/ 39 h 324"/>
                <a:gd name="T40" fmla="*/ 62 w 745"/>
                <a:gd name="T41" fmla="*/ 34 h 324"/>
                <a:gd name="T42" fmla="*/ 51 w 745"/>
                <a:gd name="T43" fmla="*/ 29 h 324"/>
                <a:gd name="T44" fmla="*/ 41 w 745"/>
                <a:gd name="T45" fmla="*/ 24 h 324"/>
                <a:gd name="T46" fmla="*/ 30 w 745"/>
                <a:gd name="T47" fmla="*/ 20 h 324"/>
                <a:gd name="T48" fmla="*/ 20 w 745"/>
                <a:gd name="T49" fmla="*/ 15 h 324"/>
                <a:gd name="T50" fmla="*/ 16 w 745"/>
                <a:gd name="T51" fmla="*/ 15 h 324"/>
                <a:gd name="T52" fmla="*/ 15 w 745"/>
                <a:gd name="T53" fmla="*/ 14 h 324"/>
                <a:gd name="T54" fmla="*/ 14 w 745"/>
                <a:gd name="T55" fmla="*/ 12 h 324"/>
                <a:gd name="T56" fmla="*/ 12 w 745"/>
                <a:gd name="T57" fmla="*/ 10 h 324"/>
                <a:gd name="T58" fmla="*/ 9 w 745"/>
                <a:gd name="T59" fmla="*/ 10 h 324"/>
                <a:gd name="T60" fmla="*/ 7 w 745"/>
                <a:gd name="T61" fmla="*/ 7 h 324"/>
                <a:gd name="T62" fmla="*/ 5 w 745"/>
                <a:gd name="T63" fmla="*/ 6 h 324"/>
                <a:gd name="T64" fmla="*/ 2 w 745"/>
                <a:gd name="T65" fmla="*/ 5 h 324"/>
                <a:gd name="T66" fmla="*/ 0 w 745"/>
                <a:gd name="T67" fmla="*/ 3 h 324"/>
                <a:gd name="T68" fmla="*/ 5 w 745"/>
                <a:gd name="T69" fmla="*/ 0 h 324"/>
                <a:gd name="T70" fmla="*/ 14 w 745"/>
                <a:gd name="T71" fmla="*/ 3 h 324"/>
                <a:gd name="T72" fmla="*/ 23 w 745"/>
                <a:gd name="T73" fmla="*/ 5 h 324"/>
                <a:gd name="T74" fmla="*/ 33 w 745"/>
                <a:gd name="T75" fmla="*/ 7 h 324"/>
                <a:gd name="T76" fmla="*/ 41 w 745"/>
                <a:gd name="T77" fmla="*/ 11 h 324"/>
                <a:gd name="T78" fmla="*/ 50 w 745"/>
                <a:gd name="T79" fmla="*/ 14 h 324"/>
                <a:gd name="T80" fmla="*/ 59 w 745"/>
                <a:gd name="T81" fmla="*/ 19 h 324"/>
                <a:gd name="T82" fmla="*/ 67 w 745"/>
                <a:gd name="T83" fmla="*/ 22 h 324"/>
                <a:gd name="T84" fmla="*/ 76 w 745"/>
                <a:gd name="T85" fmla="*/ 26 h 324"/>
                <a:gd name="T86" fmla="*/ 84 w 745"/>
                <a:gd name="T87" fmla="*/ 30 h 324"/>
                <a:gd name="T88" fmla="*/ 93 w 745"/>
                <a:gd name="T89" fmla="*/ 34 h 324"/>
                <a:gd name="T90" fmla="*/ 101 w 745"/>
                <a:gd name="T91" fmla="*/ 39 h 324"/>
                <a:gd name="T92" fmla="*/ 109 w 745"/>
                <a:gd name="T93" fmla="*/ 42 h 324"/>
                <a:gd name="T94" fmla="*/ 117 w 745"/>
                <a:gd name="T95" fmla="*/ 46 h 324"/>
                <a:gd name="T96" fmla="*/ 126 w 745"/>
                <a:gd name="T97" fmla="*/ 49 h 324"/>
                <a:gd name="T98" fmla="*/ 134 w 745"/>
                <a:gd name="T99" fmla="*/ 53 h 324"/>
                <a:gd name="T100" fmla="*/ 143 w 745"/>
                <a:gd name="T101" fmla="*/ 57 h 32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45"/>
                <a:gd name="T154" fmla="*/ 0 h 324"/>
                <a:gd name="T155" fmla="*/ 745 w 745"/>
                <a:gd name="T156" fmla="*/ 324 h 32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45" h="324">
                  <a:moveTo>
                    <a:pt x="570" y="228"/>
                  </a:moveTo>
                  <a:lnTo>
                    <a:pt x="591" y="240"/>
                  </a:lnTo>
                  <a:lnTo>
                    <a:pt x="612" y="252"/>
                  </a:lnTo>
                  <a:lnTo>
                    <a:pt x="635" y="265"/>
                  </a:lnTo>
                  <a:lnTo>
                    <a:pt x="657" y="276"/>
                  </a:lnTo>
                  <a:lnTo>
                    <a:pt x="680" y="288"/>
                  </a:lnTo>
                  <a:lnTo>
                    <a:pt x="703" y="300"/>
                  </a:lnTo>
                  <a:lnTo>
                    <a:pt x="724" y="312"/>
                  </a:lnTo>
                  <a:lnTo>
                    <a:pt x="745" y="324"/>
                  </a:lnTo>
                  <a:lnTo>
                    <a:pt x="705" y="313"/>
                  </a:lnTo>
                  <a:lnTo>
                    <a:pt x="664" y="300"/>
                  </a:lnTo>
                  <a:lnTo>
                    <a:pt x="624" y="287"/>
                  </a:lnTo>
                  <a:lnTo>
                    <a:pt x="582" y="272"/>
                  </a:lnTo>
                  <a:lnTo>
                    <a:pt x="540" y="257"/>
                  </a:lnTo>
                  <a:lnTo>
                    <a:pt x="498" y="241"/>
                  </a:lnTo>
                  <a:lnTo>
                    <a:pt x="456" y="225"/>
                  </a:lnTo>
                  <a:lnTo>
                    <a:pt x="412" y="207"/>
                  </a:lnTo>
                  <a:lnTo>
                    <a:pt x="371" y="189"/>
                  </a:lnTo>
                  <a:lnTo>
                    <a:pt x="329" y="172"/>
                  </a:lnTo>
                  <a:lnTo>
                    <a:pt x="287" y="154"/>
                  </a:lnTo>
                  <a:lnTo>
                    <a:pt x="245" y="135"/>
                  </a:lnTo>
                  <a:lnTo>
                    <a:pt x="203" y="118"/>
                  </a:lnTo>
                  <a:lnTo>
                    <a:pt x="161" y="99"/>
                  </a:lnTo>
                  <a:lnTo>
                    <a:pt x="120" y="80"/>
                  </a:lnTo>
                  <a:lnTo>
                    <a:pt x="80" y="62"/>
                  </a:lnTo>
                  <a:lnTo>
                    <a:pt x="63" y="62"/>
                  </a:lnTo>
                  <a:lnTo>
                    <a:pt x="59" y="56"/>
                  </a:lnTo>
                  <a:lnTo>
                    <a:pt x="54" y="49"/>
                  </a:lnTo>
                  <a:lnTo>
                    <a:pt x="45" y="42"/>
                  </a:lnTo>
                  <a:lnTo>
                    <a:pt x="36" y="37"/>
                  </a:lnTo>
                  <a:lnTo>
                    <a:pt x="28" y="31"/>
                  </a:lnTo>
                  <a:lnTo>
                    <a:pt x="19" y="26"/>
                  </a:lnTo>
                  <a:lnTo>
                    <a:pt x="8" y="20"/>
                  </a:lnTo>
                  <a:lnTo>
                    <a:pt x="0" y="15"/>
                  </a:lnTo>
                  <a:lnTo>
                    <a:pt x="17" y="0"/>
                  </a:lnTo>
                  <a:lnTo>
                    <a:pt x="56" y="9"/>
                  </a:lnTo>
                  <a:lnTo>
                    <a:pt x="92" y="20"/>
                  </a:lnTo>
                  <a:lnTo>
                    <a:pt x="129" y="31"/>
                  </a:lnTo>
                  <a:lnTo>
                    <a:pt x="164" y="45"/>
                  </a:lnTo>
                  <a:lnTo>
                    <a:pt x="199" y="59"/>
                  </a:lnTo>
                  <a:lnTo>
                    <a:pt x="234" y="73"/>
                  </a:lnTo>
                  <a:lnTo>
                    <a:pt x="267" y="89"/>
                  </a:lnTo>
                  <a:lnTo>
                    <a:pt x="302" y="104"/>
                  </a:lnTo>
                  <a:lnTo>
                    <a:pt x="336" y="121"/>
                  </a:lnTo>
                  <a:lnTo>
                    <a:pt x="369" y="136"/>
                  </a:lnTo>
                  <a:lnTo>
                    <a:pt x="402" y="153"/>
                  </a:lnTo>
                  <a:lnTo>
                    <a:pt x="435" y="168"/>
                  </a:lnTo>
                  <a:lnTo>
                    <a:pt x="468" y="185"/>
                  </a:lnTo>
                  <a:lnTo>
                    <a:pt x="502" y="199"/>
                  </a:lnTo>
                  <a:lnTo>
                    <a:pt x="535" y="215"/>
                  </a:lnTo>
                  <a:lnTo>
                    <a:pt x="570" y="228"/>
                  </a:lnTo>
                  <a:close/>
                </a:path>
              </a:pathLst>
            </a:custGeom>
            <a:solidFill>
              <a:srgbClr val="FF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3675" y="1714"/>
              <a:ext cx="274" cy="110"/>
            </a:xfrm>
            <a:custGeom>
              <a:avLst/>
              <a:gdLst>
                <a:gd name="T0" fmla="*/ 137 w 548"/>
                <a:gd name="T1" fmla="*/ 4 h 221"/>
                <a:gd name="T2" fmla="*/ 130 w 548"/>
                <a:gd name="T3" fmla="*/ 8 h 221"/>
                <a:gd name="T4" fmla="*/ 122 w 548"/>
                <a:gd name="T5" fmla="*/ 12 h 221"/>
                <a:gd name="T6" fmla="*/ 114 w 548"/>
                <a:gd name="T7" fmla="*/ 16 h 221"/>
                <a:gd name="T8" fmla="*/ 106 w 548"/>
                <a:gd name="T9" fmla="*/ 20 h 221"/>
                <a:gd name="T10" fmla="*/ 99 w 548"/>
                <a:gd name="T11" fmla="*/ 24 h 221"/>
                <a:gd name="T12" fmla="*/ 91 w 548"/>
                <a:gd name="T13" fmla="*/ 28 h 221"/>
                <a:gd name="T14" fmla="*/ 83 w 548"/>
                <a:gd name="T15" fmla="*/ 31 h 221"/>
                <a:gd name="T16" fmla="*/ 74 w 548"/>
                <a:gd name="T17" fmla="*/ 35 h 221"/>
                <a:gd name="T18" fmla="*/ 67 w 548"/>
                <a:gd name="T19" fmla="*/ 38 h 221"/>
                <a:gd name="T20" fmla="*/ 58 w 548"/>
                <a:gd name="T21" fmla="*/ 41 h 221"/>
                <a:gd name="T22" fmla="*/ 49 w 548"/>
                <a:gd name="T23" fmla="*/ 44 h 221"/>
                <a:gd name="T24" fmla="*/ 40 w 548"/>
                <a:gd name="T25" fmla="*/ 47 h 221"/>
                <a:gd name="T26" fmla="*/ 32 w 548"/>
                <a:gd name="T27" fmla="*/ 49 h 221"/>
                <a:gd name="T28" fmla="*/ 22 w 548"/>
                <a:gd name="T29" fmla="*/ 51 h 221"/>
                <a:gd name="T30" fmla="*/ 13 w 548"/>
                <a:gd name="T31" fmla="*/ 53 h 221"/>
                <a:gd name="T32" fmla="*/ 4 w 548"/>
                <a:gd name="T33" fmla="*/ 55 h 221"/>
                <a:gd name="T34" fmla="*/ 0 w 548"/>
                <a:gd name="T35" fmla="*/ 54 h 221"/>
                <a:gd name="T36" fmla="*/ 8 w 548"/>
                <a:gd name="T37" fmla="*/ 50 h 221"/>
                <a:gd name="T38" fmla="*/ 15 w 548"/>
                <a:gd name="T39" fmla="*/ 46 h 221"/>
                <a:gd name="T40" fmla="*/ 24 w 548"/>
                <a:gd name="T41" fmla="*/ 42 h 221"/>
                <a:gd name="T42" fmla="*/ 33 w 548"/>
                <a:gd name="T43" fmla="*/ 38 h 221"/>
                <a:gd name="T44" fmla="*/ 40 w 548"/>
                <a:gd name="T45" fmla="*/ 35 h 221"/>
                <a:gd name="T46" fmla="*/ 49 w 548"/>
                <a:gd name="T47" fmla="*/ 32 h 221"/>
                <a:gd name="T48" fmla="*/ 57 w 548"/>
                <a:gd name="T49" fmla="*/ 28 h 221"/>
                <a:gd name="T50" fmla="*/ 67 w 548"/>
                <a:gd name="T51" fmla="*/ 25 h 221"/>
                <a:gd name="T52" fmla="*/ 75 w 548"/>
                <a:gd name="T53" fmla="*/ 22 h 221"/>
                <a:gd name="T54" fmla="*/ 84 w 548"/>
                <a:gd name="T55" fmla="*/ 19 h 221"/>
                <a:gd name="T56" fmla="*/ 93 w 548"/>
                <a:gd name="T57" fmla="*/ 16 h 221"/>
                <a:gd name="T58" fmla="*/ 102 w 548"/>
                <a:gd name="T59" fmla="*/ 13 h 221"/>
                <a:gd name="T60" fmla="*/ 110 w 548"/>
                <a:gd name="T61" fmla="*/ 10 h 221"/>
                <a:gd name="T62" fmla="*/ 120 w 548"/>
                <a:gd name="T63" fmla="*/ 6 h 221"/>
                <a:gd name="T64" fmla="*/ 129 w 548"/>
                <a:gd name="T65" fmla="*/ 3 h 221"/>
                <a:gd name="T66" fmla="*/ 137 w 548"/>
                <a:gd name="T67" fmla="*/ 0 h 221"/>
                <a:gd name="T68" fmla="*/ 137 w 548"/>
                <a:gd name="T69" fmla="*/ 4 h 2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48"/>
                <a:gd name="T106" fmla="*/ 0 h 221"/>
                <a:gd name="T107" fmla="*/ 548 w 548"/>
                <a:gd name="T108" fmla="*/ 221 h 22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48" h="221">
                  <a:moveTo>
                    <a:pt x="548" y="17"/>
                  </a:moveTo>
                  <a:lnTo>
                    <a:pt x="518" y="34"/>
                  </a:lnTo>
                  <a:lnTo>
                    <a:pt x="488" y="51"/>
                  </a:lnTo>
                  <a:lnTo>
                    <a:pt x="459" y="66"/>
                  </a:lnTo>
                  <a:lnTo>
                    <a:pt x="427" y="83"/>
                  </a:lnTo>
                  <a:lnTo>
                    <a:pt x="396" y="97"/>
                  </a:lnTo>
                  <a:lnTo>
                    <a:pt x="364" y="113"/>
                  </a:lnTo>
                  <a:lnTo>
                    <a:pt x="333" y="126"/>
                  </a:lnTo>
                  <a:lnTo>
                    <a:pt x="299" y="140"/>
                  </a:lnTo>
                  <a:lnTo>
                    <a:pt x="266" y="152"/>
                  </a:lnTo>
                  <a:lnTo>
                    <a:pt x="233" y="166"/>
                  </a:lnTo>
                  <a:lnTo>
                    <a:pt x="198" y="177"/>
                  </a:lnTo>
                  <a:lnTo>
                    <a:pt x="163" y="188"/>
                  </a:lnTo>
                  <a:lnTo>
                    <a:pt x="128" y="197"/>
                  </a:lnTo>
                  <a:lnTo>
                    <a:pt x="91" y="206"/>
                  </a:lnTo>
                  <a:lnTo>
                    <a:pt x="54" y="214"/>
                  </a:lnTo>
                  <a:lnTo>
                    <a:pt x="16" y="221"/>
                  </a:lnTo>
                  <a:lnTo>
                    <a:pt x="0" y="218"/>
                  </a:lnTo>
                  <a:lnTo>
                    <a:pt x="32" y="201"/>
                  </a:lnTo>
                  <a:lnTo>
                    <a:pt x="63" y="184"/>
                  </a:lnTo>
                  <a:lnTo>
                    <a:pt x="96" y="169"/>
                  </a:lnTo>
                  <a:lnTo>
                    <a:pt x="130" y="155"/>
                  </a:lnTo>
                  <a:lnTo>
                    <a:pt x="163" y="141"/>
                  </a:lnTo>
                  <a:lnTo>
                    <a:pt x="196" y="128"/>
                  </a:lnTo>
                  <a:lnTo>
                    <a:pt x="231" y="115"/>
                  </a:lnTo>
                  <a:lnTo>
                    <a:pt x="266" y="101"/>
                  </a:lnTo>
                  <a:lnTo>
                    <a:pt x="303" y="89"/>
                  </a:lnTo>
                  <a:lnTo>
                    <a:pt x="338" y="77"/>
                  </a:lnTo>
                  <a:lnTo>
                    <a:pt x="373" y="65"/>
                  </a:lnTo>
                  <a:lnTo>
                    <a:pt x="408" y="53"/>
                  </a:lnTo>
                  <a:lnTo>
                    <a:pt x="443" y="41"/>
                  </a:lnTo>
                  <a:lnTo>
                    <a:pt x="480" y="27"/>
                  </a:lnTo>
                  <a:lnTo>
                    <a:pt x="513" y="14"/>
                  </a:lnTo>
                  <a:lnTo>
                    <a:pt x="548" y="0"/>
                  </a:lnTo>
                  <a:lnTo>
                    <a:pt x="548" y="17"/>
                  </a:lnTo>
                  <a:close/>
                </a:path>
              </a:pathLst>
            </a:custGeom>
            <a:solidFill>
              <a:srgbClr val="FF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1519" y="1724"/>
              <a:ext cx="2413" cy="2568"/>
            </a:xfrm>
            <a:custGeom>
              <a:avLst/>
              <a:gdLst>
                <a:gd name="T0" fmla="*/ 943 w 4827"/>
                <a:gd name="T1" fmla="*/ 108 h 5135"/>
                <a:gd name="T2" fmla="*/ 953 w 4827"/>
                <a:gd name="T3" fmla="*/ 156 h 5135"/>
                <a:gd name="T4" fmla="*/ 1072 w 4827"/>
                <a:gd name="T5" fmla="*/ 183 h 5135"/>
                <a:gd name="T6" fmla="*/ 1095 w 4827"/>
                <a:gd name="T7" fmla="*/ 232 h 5135"/>
                <a:gd name="T8" fmla="*/ 1085 w 4827"/>
                <a:gd name="T9" fmla="*/ 352 h 5135"/>
                <a:gd name="T10" fmla="*/ 1081 w 4827"/>
                <a:gd name="T11" fmla="*/ 431 h 5135"/>
                <a:gd name="T12" fmla="*/ 1134 w 4827"/>
                <a:gd name="T13" fmla="*/ 486 h 5135"/>
                <a:gd name="T14" fmla="*/ 1167 w 4827"/>
                <a:gd name="T15" fmla="*/ 540 h 5135"/>
                <a:gd name="T16" fmla="*/ 1206 w 4827"/>
                <a:gd name="T17" fmla="*/ 616 h 5135"/>
                <a:gd name="T18" fmla="*/ 1137 w 4827"/>
                <a:gd name="T19" fmla="*/ 659 h 5135"/>
                <a:gd name="T20" fmla="*/ 1067 w 4827"/>
                <a:gd name="T21" fmla="*/ 662 h 5135"/>
                <a:gd name="T22" fmla="*/ 1039 w 4827"/>
                <a:gd name="T23" fmla="*/ 735 h 5135"/>
                <a:gd name="T24" fmla="*/ 1059 w 4827"/>
                <a:gd name="T25" fmla="*/ 835 h 5135"/>
                <a:gd name="T26" fmla="*/ 1052 w 4827"/>
                <a:gd name="T27" fmla="*/ 917 h 5135"/>
                <a:gd name="T28" fmla="*/ 1034 w 4827"/>
                <a:gd name="T29" fmla="*/ 981 h 5135"/>
                <a:gd name="T30" fmla="*/ 976 w 4827"/>
                <a:gd name="T31" fmla="*/ 1092 h 5135"/>
                <a:gd name="T32" fmla="*/ 1041 w 4827"/>
                <a:gd name="T33" fmla="*/ 1179 h 5135"/>
                <a:gd name="T34" fmla="*/ 1118 w 4827"/>
                <a:gd name="T35" fmla="*/ 1245 h 5135"/>
                <a:gd name="T36" fmla="*/ 1019 w 4827"/>
                <a:gd name="T37" fmla="*/ 1284 h 5135"/>
                <a:gd name="T38" fmla="*/ 918 w 4827"/>
                <a:gd name="T39" fmla="*/ 1241 h 5135"/>
                <a:gd name="T40" fmla="*/ 835 w 4827"/>
                <a:gd name="T41" fmla="*/ 1199 h 5135"/>
                <a:gd name="T42" fmla="*/ 831 w 4827"/>
                <a:gd name="T43" fmla="*/ 1145 h 5135"/>
                <a:gd name="T44" fmla="*/ 851 w 4827"/>
                <a:gd name="T45" fmla="*/ 990 h 5135"/>
                <a:gd name="T46" fmla="*/ 839 w 4827"/>
                <a:gd name="T47" fmla="*/ 933 h 5135"/>
                <a:gd name="T48" fmla="*/ 834 w 4827"/>
                <a:gd name="T49" fmla="*/ 847 h 5135"/>
                <a:gd name="T50" fmla="*/ 783 w 4827"/>
                <a:gd name="T51" fmla="*/ 741 h 5135"/>
                <a:gd name="T52" fmla="*/ 730 w 4827"/>
                <a:gd name="T53" fmla="*/ 703 h 5135"/>
                <a:gd name="T54" fmla="*/ 674 w 4827"/>
                <a:gd name="T55" fmla="*/ 801 h 5135"/>
                <a:gd name="T56" fmla="*/ 653 w 4827"/>
                <a:gd name="T57" fmla="*/ 895 h 5135"/>
                <a:gd name="T58" fmla="*/ 627 w 4827"/>
                <a:gd name="T59" fmla="*/ 956 h 5135"/>
                <a:gd name="T60" fmla="*/ 625 w 4827"/>
                <a:gd name="T61" fmla="*/ 994 h 5135"/>
                <a:gd name="T62" fmla="*/ 611 w 4827"/>
                <a:gd name="T63" fmla="*/ 1067 h 5135"/>
                <a:gd name="T64" fmla="*/ 618 w 4827"/>
                <a:gd name="T65" fmla="*/ 1149 h 5135"/>
                <a:gd name="T66" fmla="*/ 576 w 4827"/>
                <a:gd name="T67" fmla="*/ 1190 h 5135"/>
                <a:gd name="T68" fmla="*/ 514 w 4827"/>
                <a:gd name="T69" fmla="*/ 1253 h 5135"/>
                <a:gd name="T70" fmla="*/ 358 w 4827"/>
                <a:gd name="T71" fmla="*/ 1278 h 5135"/>
                <a:gd name="T72" fmla="*/ 313 w 4827"/>
                <a:gd name="T73" fmla="*/ 1239 h 5135"/>
                <a:gd name="T74" fmla="*/ 363 w 4827"/>
                <a:gd name="T75" fmla="*/ 1192 h 5135"/>
                <a:gd name="T76" fmla="*/ 416 w 4827"/>
                <a:gd name="T77" fmla="*/ 1175 h 5135"/>
                <a:gd name="T78" fmla="*/ 476 w 4827"/>
                <a:gd name="T79" fmla="*/ 1129 h 5135"/>
                <a:gd name="T80" fmla="*/ 479 w 4827"/>
                <a:gd name="T81" fmla="*/ 1097 h 5135"/>
                <a:gd name="T82" fmla="*/ 462 w 4827"/>
                <a:gd name="T83" fmla="*/ 1038 h 5135"/>
                <a:gd name="T84" fmla="*/ 425 w 4827"/>
                <a:gd name="T85" fmla="*/ 968 h 5135"/>
                <a:gd name="T86" fmla="*/ 413 w 4827"/>
                <a:gd name="T87" fmla="*/ 905 h 5135"/>
                <a:gd name="T88" fmla="*/ 405 w 4827"/>
                <a:gd name="T89" fmla="*/ 855 h 5135"/>
                <a:gd name="T90" fmla="*/ 433 w 4827"/>
                <a:gd name="T91" fmla="*/ 744 h 5135"/>
                <a:gd name="T92" fmla="*/ 405 w 4827"/>
                <a:gd name="T93" fmla="*/ 696 h 5135"/>
                <a:gd name="T94" fmla="*/ 381 w 4827"/>
                <a:gd name="T95" fmla="*/ 665 h 5135"/>
                <a:gd name="T96" fmla="*/ 264 w 4827"/>
                <a:gd name="T97" fmla="*/ 643 h 5135"/>
                <a:gd name="T98" fmla="*/ 246 w 4827"/>
                <a:gd name="T99" fmla="*/ 596 h 5135"/>
                <a:gd name="T100" fmla="*/ 0 w 4827"/>
                <a:gd name="T101" fmla="*/ 483 h 5135"/>
                <a:gd name="T102" fmla="*/ 74 w 4827"/>
                <a:gd name="T103" fmla="*/ 471 h 5135"/>
                <a:gd name="T104" fmla="*/ 285 w 4827"/>
                <a:gd name="T105" fmla="*/ 561 h 5135"/>
                <a:gd name="T106" fmla="*/ 355 w 4827"/>
                <a:gd name="T107" fmla="*/ 508 h 5135"/>
                <a:gd name="T108" fmla="*/ 422 w 4827"/>
                <a:gd name="T109" fmla="*/ 445 h 5135"/>
                <a:gd name="T110" fmla="*/ 415 w 4827"/>
                <a:gd name="T111" fmla="*/ 390 h 5135"/>
                <a:gd name="T112" fmla="*/ 395 w 4827"/>
                <a:gd name="T113" fmla="*/ 257 h 5135"/>
                <a:gd name="T114" fmla="*/ 451 w 4827"/>
                <a:gd name="T115" fmla="*/ 197 h 5135"/>
                <a:gd name="T116" fmla="*/ 539 w 4827"/>
                <a:gd name="T117" fmla="*/ 169 h 5135"/>
                <a:gd name="T118" fmla="*/ 566 w 4827"/>
                <a:gd name="T119" fmla="*/ 120 h 5135"/>
                <a:gd name="T120" fmla="*/ 634 w 4827"/>
                <a:gd name="T121" fmla="*/ 30 h 5135"/>
                <a:gd name="T122" fmla="*/ 837 w 4827"/>
                <a:gd name="T123" fmla="*/ 9 h 513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827"/>
                <a:gd name="T187" fmla="*/ 0 h 5135"/>
                <a:gd name="T188" fmla="*/ 4827 w 4827"/>
                <a:gd name="T189" fmla="*/ 5135 h 513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827" h="5135">
                  <a:moveTo>
                    <a:pt x="3541" y="89"/>
                  </a:moveTo>
                  <a:lnTo>
                    <a:pt x="3574" y="105"/>
                  </a:lnTo>
                  <a:lnTo>
                    <a:pt x="3605" y="121"/>
                  </a:lnTo>
                  <a:lnTo>
                    <a:pt x="3633" y="139"/>
                  </a:lnTo>
                  <a:lnTo>
                    <a:pt x="3658" y="158"/>
                  </a:lnTo>
                  <a:lnTo>
                    <a:pt x="3681" y="178"/>
                  </a:lnTo>
                  <a:lnTo>
                    <a:pt x="3700" y="198"/>
                  </a:lnTo>
                  <a:lnTo>
                    <a:pt x="3716" y="219"/>
                  </a:lnTo>
                  <a:lnTo>
                    <a:pt x="3730" y="241"/>
                  </a:lnTo>
                  <a:lnTo>
                    <a:pt x="3742" y="264"/>
                  </a:lnTo>
                  <a:lnTo>
                    <a:pt x="3752" y="286"/>
                  </a:lnTo>
                  <a:lnTo>
                    <a:pt x="3759" y="310"/>
                  </a:lnTo>
                  <a:lnTo>
                    <a:pt x="3766" y="334"/>
                  </a:lnTo>
                  <a:lnTo>
                    <a:pt x="3770" y="358"/>
                  </a:lnTo>
                  <a:lnTo>
                    <a:pt x="3773" y="382"/>
                  </a:lnTo>
                  <a:lnTo>
                    <a:pt x="3775" y="407"/>
                  </a:lnTo>
                  <a:lnTo>
                    <a:pt x="3775" y="431"/>
                  </a:lnTo>
                  <a:lnTo>
                    <a:pt x="3768" y="442"/>
                  </a:lnTo>
                  <a:lnTo>
                    <a:pt x="3763" y="453"/>
                  </a:lnTo>
                  <a:lnTo>
                    <a:pt x="3759" y="465"/>
                  </a:lnTo>
                  <a:lnTo>
                    <a:pt x="3754" y="477"/>
                  </a:lnTo>
                  <a:lnTo>
                    <a:pt x="3752" y="489"/>
                  </a:lnTo>
                  <a:lnTo>
                    <a:pt x="3749" y="503"/>
                  </a:lnTo>
                  <a:lnTo>
                    <a:pt x="3749" y="515"/>
                  </a:lnTo>
                  <a:lnTo>
                    <a:pt x="3747" y="528"/>
                  </a:lnTo>
                  <a:lnTo>
                    <a:pt x="3749" y="541"/>
                  </a:lnTo>
                  <a:lnTo>
                    <a:pt x="3751" y="554"/>
                  </a:lnTo>
                  <a:lnTo>
                    <a:pt x="3752" y="567"/>
                  </a:lnTo>
                  <a:lnTo>
                    <a:pt x="3756" y="579"/>
                  </a:lnTo>
                  <a:lnTo>
                    <a:pt x="3761" y="591"/>
                  </a:lnTo>
                  <a:lnTo>
                    <a:pt x="3766" y="602"/>
                  </a:lnTo>
                  <a:lnTo>
                    <a:pt x="3773" y="613"/>
                  </a:lnTo>
                  <a:lnTo>
                    <a:pt x="3782" y="623"/>
                  </a:lnTo>
                  <a:lnTo>
                    <a:pt x="3815" y="623"/>
                  </a:lnTo>
                  <a:lnTo>
                    <a:pt x="3849" y="624"/>
                  </a:lnTo>
                  <a:lnTo>
                    <a:pt x="3880" y="626"/>
                  </a:lnTo>
                  <a:lnTo>
                    <a:pt x="3910" y="631"/>
                  </a:lnTo>
                  <a:lnTo>
                    <a:pt x="3940" y="636"/>
                  </a:lnTo>
                  <a:lnTo>
                    <a:pt x="3969" y="642"/>
                  </a:lnTo>
                  <a:lnTo>
                    <a:pt x="3999" y="649"/>
                  </a:lnTo>
                  <a:lnTo>
                    <a:pt x="4027" y="656"/>
                  </a:lnTo>
                  <a:lnTo>
                    <a:pt x="4055" y="664"/>
                  </a:lnTo>
                  <a:lnTo>
                    <a:pt x="4083" y="673"/>
                  </a:lnTo>
                  <a:lnTo>
                    <a:pt x="4113" y="681"/>
                  </a:lnTo>
                  <a:lnTo>
                    <a:pt x="4141" y="688"/>
                  </a:lnTo>
                  <a:lnTo>
                    <a:pt x="4169" y="696"/>
                  </a:lnTo>
                  <a:lnTo>
                    <a:pt x="4199" y="704"/>
                  </a:lnTo>
                  <a:lnTo>
                    <a:pt x="4228" y="709"/>
                  </a:lnTo>
                  <a:lnTo>
                    <a:pt x="4258" y="715"/>
                  </a:lnTo>
                  <a:lnTo>
                    <a:pt x="4274" y="724"/>
                  </a:lnTo>
                  <a:lnTo>
                    <a:pt x="4289" y="731"/>
                  </a:lnTo>
                  <a:lnTo>
                    <a:pt x="4303" y="739"/>
                  </a:lnTo>
                  <a:lnTo>
                    <a:pt x="4319" y="748"/>
                  </a:lnTo>
                  <a:lnTo>
                    <a:pt x="4331" y="757"/>
                  </a:lnTo>
                  <a:lnTo>
                    <a:pt x="4342" y="767"/>
                  </a:lnTo>
                  <a:lnTo>
                    <a:pt x="4349" y="779"/>
                  </a:lnTo>
                  <a:lnTo>
                    <a:pt x="4352" y="793"/>
                  </a:lnTo>
                  <a:lnTo>
                    <a:pt x="4354" y="806"/>
                  </a:lnTo>
                  <a:lnTo>
                    <a:pt x="4356" y="818"/>
                  </a:lnTo>
                  <a:lnTo>
                    <a:pt x="4359" y="830"/>
                  </a:lnTo>
                  <a:lnTo>
                    <a:pt x="4363" y="842"/>
                  </a:lnTo>
                  <a:lnTo>
                    <a:pt x="4366" y="854"/>
                  </a:lnTo>
                  <a:lnTo>
                    <a:pt x="4370" y="866"/>
                  </a:lnTo>
                  <a:lnTo>
                    <a:pt x="4373" y="878"/>
                  </a:lnTo>
                  <a:lnTo>
                    <a:pt x="4377" y="891"/>
                  </a:lnTo>
                  <a:lnTo>
                    <a:pt x="4379" y="903"/>
                  </a:lnTo>
                  <a:lnTo>
                    <a:pt x="4380" y="915"/>
                  </a:lnTo>
                  <a:lnTo>
                    <a:pt x="4382" y="927"/>
                  </a:lnTo>
                  <a:lnTo>
                    <a:pt x="4382" y="939"/>
                  </a:lnTo>
                  <a:lnTo>
                    <a:pt x="4380" y="951"/>
                  </a:lnTo>
                  <a:lnTo>
                    <a:pt x="4379" y="964"/>
                  </a:lnTo>
                  <a:lnTo>
                    <a:pt x="4375" y="976"/>
                  </a:lnTo>
                  <a:lnTo>
                    <a:pt x="4370" y="988"/>
                  </a:lnTo>
                  <a:lnTo>
                    <a:pt x="4382" y="1023"/>
                  </a:lnTo>
                  <a:lnTo>
                    <a:pt x="4391" y="1059"/>
                  </a:lnTo>
                  <a:lnTo>
                    <a:pt x="4398" y="1094"/>
                  </a:lnTo>
                  <a:lnTo>
                    <a:pt x="4400" y="1129"/>
                  </a:lnTo>
                  <a:lnTo>
                    <a:pt x="4400" y="1164"/>
                  </a:lnTo>
                  <a:lnTo>
                    <a:pt x="4396" y="1199"/>
                  </a:lnTo>
                  <a:lnTo>
                    <a:pt x="4391" y="1234"/>
                  </a:lnTo>
                  <a:lnTo>
                    <a:pt x="4384" y="1269"/>
                  </a:lnTo>
                  <a:lnTo>
                    <a:pt x="4375" y="1303"/>
                  </a:lnTo>
                  <a:lnTo>
                    <a:pt x="4365" y="1337"/>
                  </a:lnTo>
                  <a:lnTo>
                    <a:pt x="4354" y="1371"/>
                  </a:lnTo>
                  <a:lnTo>
                    <a:pt x="4342" y="1405"/>
                  </a:lnTo>
                  <a:lnTo>
                    <a:pt x="4328" y="1439"/>
                  </a:lnTo>
                  <a:lnTo>
                    <a:pt x="4316" y="1471"/>
                  </a:lnTo>
                  <a:lnTo>
                    <a:pt x="4302" y="1504"/>
                  </a:lnTo>
                  <a:lnTo>
                    <a:pt x="4288" y="1536"/>
                  </a:lnTo>
                  <a:lnTo>
                    <a:pt x="4293" y="1551"/>
                  </a:lnTo>
                  <a:lnTo>
                    <a:pt x="4296" y="1565"/>
                  </a:lnTo>
                  <a:lnTo>
                    <a:pt x="4300" y="1580"/>
                  </a:lnTo>
                  <a:lnTo>
                    <a:pt x="4302" y="1597"/>
                  </a:lnTo>
                  <a:lnTo>
                    <a:pt x="4300" y="1612"/>
                  </a:lnTo>
                  <a:lnTo>
                    <a:pt x="4296" y="1628"/>
                  </a:lnTo>
                  <a:lnTo>
                    <a:pt x="4291" y="1641"/>
                  </a:lnTo>
                  <a:lnTo>
                    <a:pt x="4282" y="1654"/>
                  </a:lnTo>
                  <a:lnTo>
                    <a:pt x="4295" y="1668"/>
                  </a:lnTo>
                  <a:lnTo>
                    <a:pt x="4303" y="1681"/>
                  </a:lnTo>
                  <a:lnTo>
                    <a:pt x="4312" y="1695"/>
                  </a:lnTo>
                  <a:lnTo>
                    <a:pt x="4321" y="1710"/>
                  </a:lnTo>
                  <a:lnTo>
                    <a:pt x="4326" y="1724"/>
                  </a:lnTo>
                  <a:lnTo>
                    <a:pt x="4333" y="1738"/>
                  </a:lnTo>
                  <a:lnTo>
                    <a:pt x="4338" y="1753"/>
                  </a:lnTo>
                  <a:lnTo>
                    <a:pt x="4345" y="1766"/>
                  </a:lnTo>
                  <a:lnTo>
                    <a:pt x="4352" y="1780"/>
                  </a:lnTo>
                  <a:lnTo>
                    <a:pt x="4359" y="1795"/>
                  </a:lnTo>
                  <a:lnTo>
                    <a:pt x="4370" y="1808"/>
                  </a:lnTo>
                  <a:lnTo>
                    <a:pt x="4380" y="1821"/>
                  </a:lnTo>
                  <a:lnTo>
                    <a:pt x="4393" y="1833"/>
                  </a:lnTo>
                  <a:lnTo>
                    <a:pt x="4407" y="1846"/>
                  </a:lnTo>
                  <a:lnTo>
                    <a:pt x="4424" y="1857"/>
                  </a:lnTo>
                  <a:lnTo>
                    <a:pt x="4445" y="1868"/>
                  </a:lnTo>
                  <a:lnTo>
                    <a:pt x="4459" y="1880"/>
                  </a:lnTo>
                  <a:lnTo>
                    <a:pt x="4475" y="1893"/>
                  </a:lnTo>
                  <a:lnTo>
                    <a:pt x="4489" y="1905"/>
                  </a:lnTo>
                  <a:lnTo>
                    <a:pt x="4505" y="1917"/>
                  </a:lnTo>
                  <a:lnTo>
                    <a:pt x="4520" y="1930"/>
                  </a:lnTo>
                  <a:lnTo>
                    <a:pt x="4536" y="1942"/>
                  </a:lnTo>
                  <a:lnTo>
                    <a:pt x="4550" y="1954"/>
                  </a:lnTo>
                  <a:lnTo>
                    <a:pt x="4566" y="1966"/>
                  </a:lnTo>
                  <a:lnTo>
                    <a:pt x="4582" y="1979"/>
                  </a:lnTo>
                  <a:lnTo>
                    <a:pt x="4596" y="1992"/>
                  </a:lnTo>
                  <a:lnTo>
                    <a:pt x="4611" y="2004"/>
                  </a:lnTo>
                  <a:lnTo>
                    <a:pt x="4625" y="2016"/>
                  </a:lnTo>
                  <a:lnTo>
                    <a:pt x="4639" y="2029"/>
                  </a:lnTo>
                  <a:lnTo>
                    <a:pt x="4652" y="2041"/>
                  </a:lnTo>
                  <a:lnTo>
                    <a:pt x="4666" y="2055"/>
                  </a:lnTo>
                  <a:lnTo>
                    <a:pt x="4678" y="2068"/>
                  </a:lnTo>
                  <a:lnTo>
                    <a:pt x="4676" y="2081"/>
                  </a:lnTo>
                  <a:lnTo>
                    <a:pt x="4671" y="2095"/>
                  </a:lnTo>
                  <a:lnTo>
                    <a:pt x="4664" y="2109"/>
                  </a:lnTo>
                  <a:lnTo>
                    <a:pt x="4660" y="2122"/>
                  </a:lnTo>
                  <a:lnTo>
                    <a:pt x="4659" y="2135"/>
                  </a:lnTo>
                  <a:lnTo>
                    <a:pt x="4660" y="2147"/>
                  </a:lnTo>
                  <a:lnTo>
                    <a:pt x="4671" y="2160"/>
                  </a:lnTo>
                  <a:lnTo>
                    <a:pt x="4690" y="2171"/>
                  </a:lnTo>
                  <a:lnTo>
                    <a:pt x="4708" y="2182"/>
                  </a:lnTo>
                  <a:lnTo>
                    <a:pt x="4702" y="2186"/>
                  </a:lnTo>
                  <a:lnTo>
                    <a:pt x="4725" y="2202"/>
                  </a:lnTo>
                  <a:lnTo>
                    <a:pt x="4744" y="2218"/>
                  </a:lnTo>
                  <a:lnTo>
                    <a:pt x="4760" y="2236"/>
                  </a:lnTo>
                  <a:lnTo>
                    <a:pt x="4776" y="2253"/>
                  </a:lnTo>
                  <a:lnTo>
                    <a:pt x="4788" y="2272"/>
                  </a:lnTo>
                  <a:lnTo>
                    <a:pt x="4799" y="2292"/>
                  </a:lnTo>
                  <a:lnTo>
                    <a:pt x="4807" y="2313"/>
                  </a:lnTo>
                  <a:lnTo>
                    <a:pt x="4814" y="2334"/>
                  </a:lnTo>
                  <a:lnTo>
                    <a:pt x="4820" y="2355"/>
                  </a:lnTo>
                  <a:lnTo>
                    <a:pt x="4823" y="2376"/>
                  </a:lnTo>
                  <a:lnTo>
                    <a:pt x="4827" y="2397"/>
                  </a:lnTo>
                  <a:lnTo>
                    <a:pt x="4827" y="2419"/>
                  </a:lnTo>
                  <a:lnTo>
                    <a:pt x="4827" y="2440"/>
                  </a:lnTo>
                  <a:lnTo>
                    <a:pt x="4825" y="2461"/>
                  </a:lnTo>
                  <a:lnTo>
                    <a:pt x="4823" y="2482"/>
                  </a:lnTo>
                  <a:lnTo>
                    <a:pt x="4820" y="2502"/>
                  </a:lnTo>
                  <a:lnTo>
                    <a:pt x="4827" y="2511"/>
                  </a:lnTo>
                  <a:lnTo>
                    <a:pt x="4827" y="2519"/>
                  </a:lnTo>
                  <a:lnTo>
                    <a:pt x="4823" y="2526"/>
                  </a:lnTo>
                  <a:lnTo>
                    <a:pt x="4816" y="2533"/>
                  </a:lnTo>
                  <a:lnTo>
                    <a:pt x="4806" y="2540"/>
                  </a:lnTo>
                  <a:lnTo>
                    <a:pt x="4795" y="2546"/>
                  </a:lnTo>
                  <a:lnTo>
                    <a:pt x="4786" y="2552"/>
                  </a:lnTo>
                  <a:lnTo>
                    <a:pt x="4778" y="2557"/>
                  </a:lnTo>
                  <a:lnTo>
                    <a:pt x="4746" y="2568"/>
                  </a:lnTo>
                  <a:lnTo>
                    <a:pt x="4711" y="2578"/>
                  </a:lnTo>
                  <a:lnTo>
                    <a:pt x="4678" y="2588"/>
                  </a:lnTo>
                  <a:lnTo>
                    <a:pt x="4645" y="2598"/>
                  </a:lnTo>
                  <a:lnTo>
                    <a:pt x="4610" y="2609"/>
                  </a:lnTo>
                  <a:lnTo>
                    <a:pt x="4578" y="2622"/>
                  </a:lnTo>
                  <a:lnTo>
                    <a:pt x="4548" y="2636"/>
                  </a:lnTo>
                  <a:lnTo>
                    <a:pt x="4520" y="2654"/>
                  </a:lnTo>
                  <a:lnTo>
                    <a:pt x="4499" y="2651"/>
                  </a:lnTo>
                  <a:lnTo>
                    <a:pt x="4480" y="2651"/>
                  </a:lnTo>
                  <a:lnTo>
                    <a:pt x="4461" y="2654"/>
                  </a:lnTo>
                  <a:lnTo>
                    <a:pt x="4442" y="2656"/>
                  </a:lnTo>
                  <a:lnTo>
                    <a:pt x="4421" y="2658"/>
                  </a:lnTo>
                  <a:lnTo>
                    <a:pt x="4401" y="2659"/>
                  </a:lnTo>
                  <a:lnTo>
                    <a:pt x="4380" y="2659"/>
                  </a:lnTo>
                  <a:lnTo>
                    <a:pt x="4358" y="2657"/>
                  </a:lnTo>
                  <a:lnTo>
                    <a:pt x="4349" y="2656"/>
                  </a:lnTo>
                  <a:lnTo>
                    <a:pt x="4337" y="2656"/>
                  </a:lnTo>
                  <a:lnTo>
                    <a:pt x="4326" y="2657"/>
                  </a:lnTo>
                  <a:lnTo>
                    <a:pt x="4314" y="2657"/>
                  </a:lnTo>
                  <a:lnTo>
                    <a:pt x="4302" y="2656"/>
                  </a:lnTo>
                  <a:lnTo>
                    <a:pt x="4289" y="2655"/>
                  </a:lnTo>
                  <a:lnTo>
                    <a:pt x="4279" y="2651"/>
                  </a:lnTo>
                  <a:lnTo>
                    <a:pt x="4270" y="2646"/>
                  </a:lnTo>
                  <a:lnTo>
                    <a:pt x="4267" y="2664"/>
                  </a:lnTo>
                  <a:lnTo>
                    <a:pt x="4267" y="2683"/>
                  </a:lnTo>
                  <a:lnTo>
                    <a:pt x="4268" y="2703"/>
                  </a:lnTo>
                  <a:lnTo>
                    <a:pt x="4272" y="2724"/>
                  </a:lnTo>
                  <a:lnTo>
                    <a:pt x="4275" y="2745"/>
                  </a:lnTo>
                  <a:lnTo>
                    <a:pt x="4279" y="2766"/>
                  </a:lnTo>
                  <a:lnTo>
                    <a:pt x="4282" y="2787"/>
                  </a:lnTo>
                  <a:lnTo>
                    <a:pt x="4284" y="2807"/>
                  </a:lnTo>
                  <a:lnTo>
                    <a:pt x="4282" y="2828"/>
                  </a:lnTo>
                  <a:lnTo>
                    <a:pt x="4281" y="2847"/>
                  </a:lnTo>
                  <a:lnTo>
                    <a:pt x="4274" y="2865"/>
                  </a:lnTo>
                  <a:lnTo>
                    <a:pt x="4263" y="2881"/>
                  </a:lnTo>
                  <a:lnTo>
                    <a:pt x="4249" y="2897"/>
                  </a:lnTo>
                  <a:lnTo>
                    <a:pt x="4228" y="2910"/>
                  </a:lnTo>
                  <a:lnTo>
                    <a:pt x="4204" y="2921"/>
                  </a:lnTo>
                  <a:lnTo>
                    <a:pt x="4171" y="2930"/>
                  </a:lnTo>
                  <a:lnTo>
                    <a:pt x="4158" y="2937"/>
                  </a:lnTo>
                  <a:lnTo>
                    <a:pt x="4155" y="2943"/>
                  </a:lnTo>
                  <a:lnTo>
                    <a:pt x="4155" y="2951"/>
                  </a:lnTo>
                  <a:lnTo>
                    <a:pt x="4160" y="2960"/>
                  </a:lnTo>
                  <a:lnTo>
                    <a:pt x="4165" y="2969"/>
                  </a:lnTo>
                  <a:lnTo>
                    <a:pt x="4172" y="2977"/>
                  </a:lnTo>
                  <a:lnTo>
                    <a:pt x="4178" y="2987"/>
                  </a:lnTo>
                  <a:lnTo>
                    <a:pt x="4178" y="2996"/>
                  </a:lnTo>
                  <a:lnTo>
                    <a:pt x="4183" y="3029"/>
                  </a:lnTo>
                  <a:lnTo>
                    <a:pt x="4188" y="3064"/>
                  </a:lnTo>
                  <a:lnTo>
                    <a:pt x="4195" y="3097"/>
                  </a:lnTo>
                  <a:lnTo>
                    <a:pt x="4202" y="3131"/>
                  </a:lnTo>
                  <a:lnTo>
                    <a:pt x="4209" y="3165"/>
                  </a:lnTo>
                  <a:lnTo>
                    <a:pt x="4218" y="3200"/>
                  </a:lnTo>
                  <a:lnTo>
                    <a:pt x="4223" y="3234"/>
                  </a:lnTo>
                  <a:lnTo>
                    <a:pt x="4230" y="3268"/>
                  </a:lnTo>
                  <a:lnTo>
                    <a:pt x="4235" y="3302"/>
                  </a:lnTo>
                  <a:lnTo>
                    <a:pt x="4239" y="3337"/>
                  </a:lnTo>
                  <a:lnTo>
                    <a:pt x="4242" y="3370"/>
                  </a:lnTo>
                  <a:lnTo>
                    <a:pt x="4242" y="3404"/>
                  </a:lnTo>
                  <a:lnTo>
                    <a:pt x="4240" y="3438"/>
                  </a:lnTo>
                  <a:lnTo>
                    <a:pt x="4237" y="3472"/>
                  </a:lnTo>
                  <a:lnTo>
                    <a:pt x="4232" y="3505"/>
                  </a:lnTo>
                  <a:lnTo>
                    <a:pt x="4223" y="3538"/>
                  </a:lnTo>
                  <a:lnTo>
                    <a:pt x="4223" y="3551"/>
                  </a:lnTo>
                  <a:lnTo>
                    <a:pt x="4221" y="3563"/>
                  </a:lnTo>
                  <a:lnTo>
                    <a:pt x="4221" y="3575"/>
                  </a:lnTo>
                  <a:lnTo>
                    <a:pt x="4221" y="3588"/>
                  </a:lnTo>
                  <a:lnTo>
                    <a:pt x="4221" y="3599"/>
                  </a:lnTo>
                  <a:lnTo>
                    <a:pt x="4219" y="3611"/>
                  </a:lnTo>
                  <a:lnTo>
                    <a:pt x="4219" y="3622"/>
                  </a:lnTo>
                  <a:lnTo>
                    <a:pt x="4218" y="3633"/>
                  </a:lnTo>
                  <a:lnTo>
                    <a:pt x="4216" y="3644"/>
                  </a:lnTo>
                  <a:lnTo>
                    <a:pt x="4214" y="3655"/>
                  </a:lnTo>
                  <a:lnTo>
                    <a:pt x="4211" y="3667"/>
                  </a:lnTo>
                  <a:lnTo>
                    <a:pt x="4209" y="3678"/>
                  </a:lnTo>
                  <a:lnTo>
                    <a:pt x="4205" y="3689"/>
                  </a:lnTo>
                  <a:lnTo>
                    <a:pt x="4200" y="3701"/>
                  </a:lnTo>
                  <a:lnTo>
                    <a:pt x="4195" y="3714"/>
                  </a:lnTo>
                  <a:lnTo>
                    <a:pt x="4190" y="3726"/>
                  </a:lnTo>
                  <a:lnTo>
                    <a:pt x="4200" y="3742"/>
                  </a:lnTo>
                  <a:lnTo>
                    <a:pt x="4205" y="3760"/>
                  </a:lnTo>
                  <a:lnTo>
                    <a:pt x="4207" y="3778"/>
                  </a:lnTo>
                  <a:lnTo>
                    <a:pt x="4205" y="3796"/>
                  </a:lnTo>
                  <a:lnTo>
                    <a:pt x="4202" y="3815"/>
                  </a:lnTo>
                  <a:lnTo>
                    <a:pt x="4199" y="3834"/>
                  </a:lnTo>
                  <a:lnTo>
                    <a:pt x="4199" y="3852"/>
                  </a:lnTo>
                  <a:lnTo>
                    <a:pt x="4200" y="3869"/>
                  </a:lnTo>
                  <a:lnTo>
                    <a:pt x="4186" y="3883"/>
                  </a:lnTo>
                  <a:lnTo>
                    <a:pt x="4171" y="3896"/>
                  </a:lnTo>
                  <a:lnTo>
                    <a:pt x="4155" y="3909"/>
                  </a:lnTo>
                  <a:lnTo>
                    <a:pt x="4137" y="3921"/>
                  </a:lnTo>
                  <a:lnTo>
                    <a:pt x="4120" y="3935"/>
                  </a:lnTo>
                  <a:lnTo>
                    <a:pt x="4099" y="3946"/>
                  </a:lnTo>
                  <a:lnTo>
                    <a:pt x="4078" y="3956"/>
                  </a:lnTo>
                  <a:lnTo>
                    <a:pt x="4053" y="3964"/>
                  </a:lnTo>
                  <a:lnTo>
                    <a:pt x="4045" y="3995"/>
                  </a:lnTo>
                  <a:lnTo>
                    <a:pt x="4036" y="4026"/>
                  </a:lnTo>
                  <a:lnTo>
                    <a:pt x="4025" y="4057"/>
                  </a:lnTo>
                  <a:lnTo>
                    <a:pt x="4013" y="4088"/>
                  </a:lnTo>
                  <a:lnTo>
                    <a:pt x="4003" y="4119"/>
                  </a:lnTo>
                  <a:lnTo>
                    <a:pt x="3990" y="4150"/>
                  </a:lnTo>
                  <a:lnTo>
                    <a:pt x="3978" y="4181"/>
                  </a:lnTo>
                  <a:lnTo>
                    <a:pt x="3966" y="4212"/>
                  </a:lnTo>
                  <a:lnTo>
                    <a:pt x="3954" y="4243"/>
                  </a:lnTo>
                  <a:lnTo>
                    <a:pt x="3941" y="4274"/>
                  </a:lnTo>
                  <a:lnTo>
                    <a:pt x="3929" y="4305"/>
                  </a:lnTo>
                  <a:lnTo>
                    <a:pt x="3917" y="4336"/>
                  </a:lnTo>
                  <a:lnTo>
                    <a:pt x="3905" y="4367"/>
                  </a:lnTo>
                  <a:lnTo>
                    <a:pt x="3894" y="4398"/>
                  </a:lnTo>
                  <a:lnTo>
                    <a:pt x="3884" y="4429"/>
                  </a:lnTo>
                  <a:lnTo>
                    <a:pt x="3875" y="4460"/>
                  </a:lnTo>
                  <a:lnTo>
                    <a:pt x="3892" y="4478"/>
                  </a:lnTo>
                  <a:lnTo>
                    <a:pt x="3913" y="4497"/>
                  </a:lnTo>
                  <a:lnTo>
                    <a:pt x="3933" y="4515"/>
                  </a:lnTo>
                  <a:lnTo>
                    <a:pt x="3954" y="4534"/>
                  </a:lnTo>
                  <a:lnTo>
                    <a:pt x="3976" y="4551"/>
                  </a:lnTo>
                  <a:lnTo>
                    <a:pt x="3997" y="4569"/>
                  </a:lnTo>
                  <a:lnTo>
                    <a:pt x="4020" y="4587"/>
                  </a:lnTo>
                  <a:lnTo>
                    <a:pt x="4043" y="4604"/>
                  </a:lnTo>
                  <a:lnTo>
                    <a:pt x="4064" y="4623"/>
                  </a:lnTo>
                  <a:lnTo>
                    <a:pt x="4085" y="4641"/>
                  </a:lnTo>
                  <a:lnTo>
                    <a:pt x="4106" y="4660"/>
                  </a:lnTo>
                  <a:lnTo>
                    <a:pt x="4127" y="4677"/>
                  </a:lnTo>
                  <a:lnTo>
                    <a:pt x="4146" y="4696"/>
                  </a:lnTo>
                  <a:lnTo>
                    <a:pt x="4164" y="4715"/>
                  </a:lnTo>
                  <a:lnTo>
                    <a:pt x="4179" y="4734"/>
                  </a:lnTo>
                  <a:lnTo>
                    <a:pt x="4195" y="4754"/>
                  </a:lnTo>
                  <a:lnTo>
                    <a:pt x="4226" y="4758"/>
                  </a:lnTo>
                  <a:lnTo>
                    <a:pt x="4256" y="4766"/>
                  </a:lnTo>
                  <a:lnTo>
                    <a:pt x="4284" y="4775"/>
                  </a:lnTo>
                  <a:lnTo>
                    <a:pt x="4309" y="4786"/>
                  </a:lnTo>
                  <a:lnTo>
                    <a:pt x="4331" y="4799"/>
                  </a:lnTo>
                  <a:lnTo>
                    <a:pt x="4352" y="4813"/>
                  </a:lnTo>
                  <a:lnTo>
                    <a:pt x="4372" y="4830"/>
                  </a:lnTo>
                  <a:lnTo>
                    <a:pt x="4389" y="4847"/>
                  </a:lnTo>
                  <a:lnTo>
                    <a:pt x="4405" y="4864"/>
                  </a:lnTo>
                  <a:lnTo>
                    <a:pt x="4419" y="4883"/>
                  </a:lnTo>
                  <a:lnTo>
                    <a:pt x="4433" y="4902"/>
                  </a:lnTo>
                  <a:lnTo>
                    <a:pt x="4443" y="4922"/>
                  </a:lnTo>
                  <a:lnTo>
                    <a:pt x="4456" y="4940"/>
                  </a:lnTo>
                  <a:lnTo>
                    <a:pt x="4464" y="4960"/>
                  </a:lnTo>
                  <a:lnTo>
                    <a:pt x="4473" y="4979"/>
                  </a:lnTo>
                  <a:lnTo>
                    <a:pt x="4482" y="4997"/>
                  </a:lnTo>
                  <a:lnTo>
                    <a:pt x="4478" y="5011"/>
                  </a:lnTo>
                  <a:lnTo>
                    <a:pt x="4473" y="5024"/>
                  </a:lnTo>
                  <a:lnTo>
                    <a:pt x="4466" y="5037"/>
                  </a:lnTo>
                  <a:lnTo>
                    <a:pt x="4456" y="5049"/>
                  </a:lnTo>
                  <a:lnTo>
                    <a:pt x="4443" y="5060"/>
                  </a:lnTo>
                  <a:lnTo>
                    <a:pt x="4429" y="5070"/>
                  </a:lnTo>
                  <a:lnTo>
                    <a:pt x="4414" y="5080"/>
                  </a:lnTo>
                  <a:lnTo>
                    <a:pt x="4398" y="5089"/>
                  </a:lnTo>
                  <a:lnTo>
                    <a:pt x="4363" y="5099"/>
                  </a:lnTo>
                  <a:lnTo>
                    <a:pt x="4324" y="5108"/>
                  </a:lnTo>
                  <a:lnTo>
                    <a:pt x="4286" y="5116"/>
                  </a:lnTo>
                  <a:lnTo>
                    <a:pt x="4246" y="5123"/>
                  </a:lnTo>
                  <a:lnTo>
                    <a:pt x="4204" y="5128"/>
                  </a:lnTo>
                  <a:lnTo>
                    <a:pt x="4162" y="5132"/>
                  </a:lnTo>
                  <a:lnTo>
                    <a:pt x="4120" y="5134"/>
                  </a:lnTo>
                  <a:lnTo>
                    <a:pt x="4078" y="5135"/>
                  </a:lnTo>
                  <a:lnTo>
                    <a:pt x="4034" y="5135"/>
                  </a:lnTo>
                  <a:lnTo>
                    <a:pt x="3992" y="5132"/>
                  </a:lnTo>
                  <a:lnTo>
                    <a:pt x="3950" y="5128"/>
                  </a:lnTo>
                  <a:lnTo>
                    <a:pt x="3910" y="5122"/>
                  </a:lnTo>
                  <a:lnTo>
                    <a:pt x="3870" y="5114"/>
                  </a:lnTo>
                  <a:lnTo>
                    <a:pt x="3831" y="5104"/>
                  </a:lnTo>
                  <a:lnTo>
                    <a:pt x="3793" y="5092"/>
                  </a:lnTo>
                  <a:lnTo>
                    <a:pt x="3758" y="5078"/>
                  </a:lnTo>
                  <a:lnTo>
                    <a:pt x="3740" y="5066"/>
                  </a:lnTo>
                  <a:lnTo>
                    <a:pt x="3726" y="5055"/>
                  </a:lnTo>
                  <a:lnTo>
                    <a:pt x="3716" y="5043"/>
                  </a:lnTo>
                  <a:lnTo>
                    <a:pt x="3705" y="5030"/>
                  </a:lnTo>
                  <a:lnTo>
                    <a:pt x="3696" y="5017"/>
                  </a:lnTo>
                  <a:lnTo>
                    <a:pt x="3691" y="5003"/>
                  </a:lnTo>
                  <a:lnTo>
                    <a:pt x="3684" y="4990"/>
                  </a:lnTo>
                  <a:lnTo>
                    <a:pt x="3679" y="4976"/>
                  </a:lnTo>
                  <a:lnTo>
                    <a:pt x="3675" y="4963"/>
                  </a:lnTo>
                  <a:lnTo>
                    <a:pt x="3670" y="4948"/>
                  </a:lnTo>
                  <a:lnTo>
                    <a:pt x="3663" y="4935"/>
                  </a:lnTo>
                  <a:lnTo>
                    <a:pt x="3658" y="4922"/>
                  </a:lnTo>
                  <a:lnTo>
                    <a:pt x="3649" y="4908"/>
                  </a:lnTo>
                  <a:lnTo>
                    <a:pt x="3640" y="4895"/>
                  </a:lnTo>
                  <a:lnTo>
                    <a:pt x="3630" y="4883"/>
                  </a:lnTo>
                  <a:lnTo>
                    <a:pt x="3616" y="4871"/>
                  </a:lnTo>
                  <a:lnTo>
                    <a:pt x="3570" y="4823"/>
                  </a:lnTo>
                  <a:lnTo>
                    <a:pt x="3544" y="4826"/>
                  </a:lnTo>
                  <a:lnTo>
                    <a:pt x="3518" y="4824"/>
                  </a:lnTo>
                  <a:lnTo>
                    <a:pt x="3492" y="4822"/>
                  </a:lnTo>
                  <a:lnTo>
                    <a:pt x="3464" y="4819"/>
                  </a:lnTo>
                  <a:lnTo>
                    <a:pt x="3436" y="4814"/>
                  </a:lnTo>
                  <a:lnTo>
                    <a:pt x="3410" y="4809"/>
                  </a:lnTo>
                  <a:lnTo>
                    <a:pt x="3382" y="4805"/>
                  </a:lnTo>
                  <a:lnTo>
                    <a:pt x="3354" y="4801"/>
                  </a:lnTo>
                  <a:lnTo>
                    <a:pt x="3340" y="4795"/>
                  </a:lnTo>
                  <a:lnTo>
                    <a:pt x="3329" y="4786"/>
                  </a:lnTo>
                  <a:lnTo>
                    <a:pt x="3322" y="4776"/>
                  </a:lnTo>
                  <a:lnTo>
                    <a:pt x="3319" y="4764"/>
                  </a:lnTo>
                  <a:lnTo>
                    <a:pt x="3319" y="4753"/>
                  </a:lnTo>
                  <a:lnTo>
                    <a:pt x="3320" y="4740"/>
                  </a:lnTo>
                  <a:lnTo>
                    <a:pt x="3322" y="4728"/>
                  </a:lnTo>
                  <a:lnTo>
                    <a:pt x="3326" y="4717"/>
                  </a:lnTo>
                  <a:lnTo>
                    <a:pt x="3334" y="4705"/>
                  </a:lnTo>
                  <a:lnTo>
                    <a:pt x="3338" y="4693"/>
                  </a:lnTo>
                  <a:lnTo>
                    <a:pt x="3336" y="4680"/>
                  </a:lnTo>
                  <a:lnTo>
                    <a:pt x="3333" y="4666"/>
                  </a:lnTo>
                  <a:lnTo>
                    <a:pt x="3327" y="4652"/>
                  </a:lnTo>
                  <a:lnTo>
                    <a:pt x="3322" y="4639"/>
                  </a:lnTo>
                  <a:lnTo>
                    <a:pt x="3320" y="4624"/>
                  </a:lnTo>
                  <a:lnTo>
                    <a:pt x="3320" y="4610"/>
                  </a:lnTo>
                  <a:lnTo>
                    <a:pt x="3320" y="4595"/>
                  </a:lnTo>
                  <a:lnTo>
                    <a:pt x="3324" y="4579"/>
                  </a:lnTo>
                  <a:lnTo>
                    <a:pt x="3327" y="4565"/>
                  </a:lnTo>
                  <a:lnTo>
                    <a:pt x="3331" y="4549"/>
                  </a:lnTo>
                  <a:lnTo>
                    <a:pt x="3338" y="4536"/>
                  </a:lnTo>
                  <a:lnTo>
                    <a:pt x="3345" y="4522"/>
                  </a:lnTo>
                  <a:lnTo>
                    <a:pt x="3352" y="4508"/>
                  </a:lnTo>
                  <a:lnTo>
                    <a:pt x="3361" y="4494"/>
                  </a:lnTo>
                  <a:lnTo>
                    <a:pt x="3369" y="4481"/>
                  </a:lnTo>
                  <a:lnTo>
                    <a:pt x="3378" y="4469"/>
                  </a:lnTo>
                  <a:lnTo>
                    <a:pt x="3387" y="4455"/>
                  </a:lnTo>
                  <a:lnTo>
                    <a:pt x="3396" y="4442"/>
                  </a:lnTo>
                  <a:lnTo>
                    <a:pt x="3406" y="4429"/>
                  </a:lnTo>
                  <a:lnTo>
                    <a:pt x="3415" y="4415"/>
                  </a:lnTo>
                  <a:lnTo>
                    <a:pt x="3424" y="4402"/>
                  </a:lnTo>
                  <a:lnTo>
                    <a:pt x="3432" y="4389"/>
                  </a:lnTo>
                  <a:lnTo>
                    <a:pt x="3432" y="3980"/>
                  </a:lnTo>
                  <a:lnTo>
                    <a:pt x="3418" y="3970"/>
                  </a:lnTo>
                  <a:lnTo>
                    <a:pt x="3406" y="3960"/>
                  </a:lnTo>
                  <a:lnTo>
                    <a:pt x="3394" y="3949"/>
                  </a:lnTo>
                  <a:lnTo>
                    <a:pt x="3383" y="3938"/>
                  </a:lnTo>
                  <a:lnTo>
                    <a:pt x="3373" y="3926"/>
                  </a:lnTo>
                  <a:lnTo>
                    <a:pt x="3362" y="3914"/>
                  </a:lnTo>
                  <a:lnTo>
                    <a:pt x="3355" y="3900"/>
                  </a:lnTo>
                  <a:lnTo>
                    <a:pt x="3348" y="3888"/>
                  </a:lnTo>
                  <a:lnTo>
                    <a:pt x="3343" y="3875"/>
                  </a:lnTo>
                  <a:lnTo>
                    <a:pt x="3340" y="3862"/>
                  </a:lnTo>
                  <a:lnTo>
                    <a:pt x="3336" y="3848"/>
                  </a:lnTo>
                  <a:lnTo>
                    <a:pt x="3336" y="3835"/>
                  </a:lnTo>
                  <a:lnTo>
                    <a:pt x="3338" y="3822"/>
                  </a:lnTo>
                  <a:lnTo>
                    <a:pt x="3341" y="3810"/>
                  </a:lnTo>
                  <a:lnTo>
                    <a:pt x="3347" y="3796"/>
                  </a:lnTo>
                  <a:lnTo>
                    <a:pt x="3354" y="3784"/>
                  </a:lnTo>
                  <a:lnTo>
                    <a:pt x="3343" y="3766"/>
                  </a:lnTo>
                  <a:lnTo>
                    <a:pt x="3347" y="3748"/>
                  </a:lnTo>
                  <a:lnTo>
                    <a:pt x="3359" y="3732"/>
                  </a:lnTo>
                  <a:lnTo>
                    <a:pt x="3375" y="3716"/>
                  </a:lnTo>
                  <a:lnTo>
                    <a:pt x="3392" y="3700"/>
                  </a:lnTo>
                  <a:lnTo>
                    <a:pt x="3404" y="3685"/>
                  </a:lnTo>
                  <a:lnTo>
                    <a:pt x="3406" y="3667"/>
                  </a:lnTo>
                  <a:lnTo>
                    <a:pt x="3396" y="3648"/>
                  </a:lnTo>
                  <a:lnTo>
                    <a:pt x="3401" y="3627"/>
                  </a:lnTo>
                  <a:lnTo>
                    <a:pt x="3401" y="3606"/>
                  </a:lnTo>
                  <a:lnTo>
                    <a:pt x="3399" y="3585"/>
                  </a:lnTo>
                  <a:lnTo>
                    <a:pt x="3396" y="3564"/>
                  </a:lnTo>
                  <a:lnTo>
                    <a:pt x="3390" y="3543"/>
                  </a:lnTo>
                  <a:lnTo>
                    <a:pt x="3389" y="3523"/>
                  </a:lnTo>
                  <a:lnTo>
                    <a:pt x="3390" y="3502"/>
                  </a:lnTo>
                  <a:lnTo>
                    <a:pt x="3396" y="3483"/>
                  </a:lnTo>
                  <a:lnTo>
                    <a:pt x="3380" y="3458"/>
                  </a:lnTo>
                  <a:lnTo>
                    <a:pt x="3366" y="3434"/>
                  </a:lnTo>
                  <a:lnTo>
                    <a:pt x="3350" y="3410"/>
                  </a:lnTo>
                  <a:lnTo>
                    <a:pt x="3336" y="3385"/>
                  </a:lnTo>
                  <a:lnTo>
                    <a:pt x="3322" y="3361"/>
                  </a:lnTo>
                  <a:lnTo>
                    <a:pt x="3308" y="3337"/>
                  </a:lnTo>
                  <a:lnTo>
                    <a:pt x="3296" y="3312"/>
                  </a:lnTo>
                  <a:lnTo>
                    <a:pt x="3282" y="3287"/>
                  </a:lnTo>
                  <a:lnTo>
                    <a:pt x="3270" y="3263"/>
                  </a:lnTo>
                  <a:lnTo>
                    <a:pt x="3257" y="3237"/>
                  </a:lnTo>
                  <a:lnTo>
                    <a:pt x="3245" y="3213"/>
                  </a:lnTo>
                  <a:lnTo>
                    <a:pt x="3233" y="3187"/>
                  </a:lnTo>
                  <a:lnTo>
                    <a:pt x="3221" y="3163"/>
                  </a:lnTo>
                  <a:lnTo>
                    <a:pt x="3210" y="3138"/>
                  </a:lnTo>
                  <a:lnTo>
                    <a:pt x="3198" y="3112"/>
                  </a:lnTo>
                  <a:lnTo>
                    <a:pt x="3187" y="3088"/>
                  </a:lnTo>
                  <a:lnTo>
                    <a:pt x="3177" y="3063"/>
                  </a:lnTo>
                  <a:lnTo>
                    <a:pt x="3166" y="3037"/>
                  </a:lnTo>
                  <a:lnTo>
                    <a:pt x="3156" y="3012"/>
                  </a:lnTo>
                  <a:lnTo>
                    <a:pt x="3145" y="2986"/>
                  </a:lnTo>
                  <a:lnTo>
                    <a:pt x="3135" y="2962"/>
                  </a:lnTo>
                  <a:lnTo>
                    <a:pt x="3126" y="2937"/>
                  </a:lnTo>
                  <a:lnTo>
                    <a:pt x="3116" y="2911"/>
                  </a:lnTo>
                  <a:lnTo>
                    <a:pt x="3107" y="2886"/>
                  </a:lnTo>
                  <a:lnTo>
                    <a:pt x="3096" y="2860"/>
                  </a:lnTo>
                  <a:lnTo>
                    <a:pt x="3088" y="2835"/>
                  </a:lnTo>
                  <a:lnTo>
                    <a:pt x="3079" y="2809"/>
                  </a:lnTo>
                  <a:lnTo>
                    <a:pt x="3070" y="2784"/>
                  </a:lnTo>
                  <a:lnTo>
                    <a:pt x="3060" y="2759"/>
                  </a:lnTo>
                  <a:lnTo>
                    <a:pt x="3051" y="2734"/>
                  </a:lnTo>
                  <a:lnTo>
                    <a:pt x="3042" y="2709"/>
                  </a:lnTo>
                  <a:lnTo>
                    <a:pt x="3033" y="2683"/>
                  </a:lnTo>
                  <a:lnTo>
                    <a:pt x="3012" y="2704"/>
                  </a:lnTo>
                  <a:lnTo>
                    <a:pt x="2993" y="2725"/>
                  </a:lnTo>
                  <a:lnTo>
                    <a:pt x="2974" y="2746"/>
                  </a:lnTo>
                  <a:lnTo>
                    <a:pt x="2956" y="2767"/>
                  </a:lnTo>
                  <a:lnTo>
                    <a:pt x="2939" y="2790"/>
                  </a:lnTo>
                  <a:lnTo>
                    <a:pt x="2921" y="2812"/>
                  </a:lnTo>
                  <a:lnTo>
                    <a:pt x="2906" y="2834"/>
                  </a:lnTo>
                  <a:lnTo>
                    <a:pt x="2890" y="2856"/>
                  </a:lnTo>
                  <a:lnTo>
                    <a:pt x="2876" y="2878"/>
                  </a:lnTo>
                  <a:lnTo>
                    <a:pt x="2860" y="2900"/>
                  </a:lnTo>
                  <a:lnTo>
                    <a:pt x="2846" y="2923"/>
                  </a:lnTo>
                  <a:lnTo>
                    <a:pt x="2834" y="2947"/>
                  </a:lnTo>
                  <a:lnTo>
                    <a:pt x="2820" y="2970"/>
                  </a:lnTo>
                  <a:lnTo>
                    <a:pt x="2808" y="2993"/>
                  </a:lnTo>
                  <a:lnTo>
                    <a:pt x="2796" y="3016"/>
                  </a:lnTo>
                  <a:lnTo>
                    <a:pt x="2783" y="3039"/>
                  </a:lnTo>
                  <a:lnTo>
                    <a:pt x="2771" y="3063"/>
                  </a:lnTo>
                  <a:lnTo>
                    <a:pt x="2759" y="3086"/>
                  </a:lnTo>
                  <a:lnTo>
                    <a:pt x="2747" y="3109"/>
                  </a:lnTo>
                  <a:lnTo>
                    <a:pt x="2734" y="3132"/>
                  </a:lnTo>
                  <a:lnTo>
                    <a:pt x="2724" y="3157"/>
                  </a:lnTo>
                  <a:lnTo>
                    <a:pt x="2712" y="3180"/>
                  </a:lnTo>
                  <a:lnTo>
                    <a:pt x="2699" y="3203"/>
                  </a:lnTo>
                  <a:lnTo>
                    <a:pt x="2689" y="3226"/>
                  </a:lnTo>
                  <a:lnTo>
                    <a:pt x="2677" y="3250"/>
                  </a:lnTo>
                  <a:lnTo>
                    <a:pt x="2664" y="3274"/>
                  </a:lnTo>
                  <a:lnTo>
                    <a:pt x="2652" y="3297"/>
                  </a:lnTo>
                  <a:lnTo>
                    <a:pt x="2640" y="3320"/>
                  </a:lnTo>
                  <a:lnTo>
                    <a:pt x="2626" y="3343"/>
                  </a:lnTo>
                  <a:lnTo>
                    <a:pt x="2614" y="3367"/>
                  </a:lnTo>
                  <a:lnTo>
                    <a:pt x="2600" y="3389"/>
                  </a:lnTo>
                  <a:lnTo>
                    <a:pt x="2586" y="3412"/>
                  </a:lnTo>
                  <a:lnTo>
                    <a:pt x="2600" y="3432"/>
                  </a:lnTo>
                  <a:lnTo>
                    <a:pt x="2610" y="3452"/>
                  </a:lnTo>
                  <a:lnTo>
                    <a:pt x="2617" y="3473"/>
                  </a:lnTo>
                  <a:lnTo>
                    <a:pt x="2621" y="3493"/>
                  </a:lnTo>
                  <a:lnTo>
                    <a:pt x="2621" y="3514"/>
                  </a:lnTo>
                  <a:lnTo>
                    <a:pt x="2621" y="3535"/>
                  </a:lnTo>
                  <a:lnTo>
                    <a:pt x="2617" y="3556"/>
                  </a:lnTo>
                  <a:lnTo>
                    <a:pt x="2614" y="3577"/>
                  </a:lnTo>
                  <a:lnTo>
                    <a:pt x="2608" y="3598"/>
                  </a:lnTo>
                  <a:lnTo>
                    <a:pt x="2603" y="3619"/>
                  </a:lnTo>
                  <a:lnTo>
                    <a:pt x="2598" y="3638"/>
                  </a:lnTo>
                  <a:lnTo>
                    <a:pt x="2594" y="3659"/>
                  </a:lnTo>
                  <a:lnTo>
                    <a:pt x="2591" y="3680"/>
                  </a:lnTo>
                  <a:lnTo>
                    <a:pt x="2589" y="3701"/>
                  </a:lnTo>
                  <a:lnTo>
                    <a:pt x="2589" y="3721"/>
                  </a:lnTo>
                  <a:lnTo>
                    <a:pt x="2591" y="3741"/>
                  </a:lnTo>
                  <a:lnTo>
                    <a:pt x="2584" y="3752"/>
                  </a:lnTo>
                  <a:lnTo>
                    <a:pt x="2575" y="3763"/>
                  </a:lnTo>
                  <a:lnTo>
                    <a:pt x="2566" y="3773"/>
                  </a:lnTo>
                  <a:lnTo>
                    <a:pt x="2556" y="3783"/>
                  </a:lnTo>
                  <a:lnTo>
                    <a:pt x="2544" y="3792"/>
                  </a:lnTo>
                  <a:lnTo>
                    <a:pt x="2531" y="3801"/>
                  </a:lnTo>
                  <a:lnTo>
                    <a:pt x="2519" y="3810"/>
                  </a:lnTo>
                  <a:lnTo>
                    <a:pt x="2503" y="3817"/>
                  </a:lnTo>
                  <a:lnTo>
                    <a:pt x="2509" y="3822"/>
                  </a:lnTo>
                  <a:lnTo>
                    <a:pt x="2516" y="3824"/>
                  </a:lnTo>
                  <a:lnTo>
                    <a:pt x="2523" y="3825"/>
                  </a:lnTo>
                  <a:lnTo>
                    <a:pt x="2531" y="3826"/>
                  </a:lnTo>
                  <a:lnTo>
                    <a:pt x="2538" y="3826"/>
                  </a:lnTo>
                  <a:lnTo>
                    <a:pt x="2545" y="3829"/>
                  </a:lnTo>
                  <a:lnTo>
                    <a:pt x="2552" y="3831"/>
                  </a:lnTo>
                  <a:lnTo>
                    <a:pt x="2558" y="3836"/>
                  </a:lnTo>
                  <a:lnTo>
                    <a:pt x="2561" y="3852"/>
                  </a:lnTo>
                  <a:lnTo>
                    <a:pt x="2561" y="3867"/>
                  </a:lnTo>
                  <a:lnTo>
                    <a:pt x="2561" y="3884"/>
                  </a:lnTo>
                  <a:lnTo>
                    <a:pt x="2558" y="3900"/>
                  </a:lnTo>
                  <a:lnTo>
                    <a:pt x="2552" y="3917"/>
                  </a:lnTo>
                  <a:lnTo>
                    <a:pt x="2542" y="3931"/>
                  </a:lnTo>
                  <a:lnTo>
                    <a:pt x="2528" y="3946"/>
                  </a:lnTo>
                  <a:lnTo>
                    <a:pt x="2509" y="3958"/>
                  </a:lnTo>
                  <a:lnTo>
                    <a:pt x="2505" y="3967"/>
                  </a:lnTo>
                  <a:lnTo>
                    <a:pt x="2502" y="3973"/>
                  </a:lnTo>
                  <a:lnTo>
                    <a:pt x="2495" y="3980"/>
                  </a:lnTo>
                  <a:lnTo>
                    <a:pt x="2489" y="3985"/>
                  </a:lnTo>
                  <a:lnTo>
                    <a:pt x="2481" y="3991"/>
                  </a:lnTo>
                  <a:lnTo>
                    <a:pt x="2474" y="3997"/>
                  </a:lnTo>
                  <a:lnTo>
                    <a:pt x="2465" y="4003"/>
                  </a:lnTo>
                  <a:lnTo>
                    <a:pt x="2458" y="4010"/>
                  </a:lnTo>
                  <a:lnTo>
                    <a:pt x="2453" y="4032"/>
                  </a:lnTo>
                  <a:lnTo>
                    <a:pt x="2449" y="4054"/>
                  </a:lnTo>
                  <a:lnTo>
                    <a:pt x="2446" y="4077"/>
                  </a:lnTo>
                  <a:lnTo>
                    <a:pt x="2446" y="4100"/>
                  </a:lnTo>
                  <a:lnTo>
                    <a:pt x="2446" y="4124"/>
                  </a:lnTo>
                  <a:lnTo>
                    <a:pt x="2446" y="4148"/>
                  </a:lnTo>
                  <a:lnTo>
                    <a:pt x="2446" y="4171"/>
                  </a:lnTo>
                  <a:lnTo>
                    <a:pt x="2447" y="4195"/>
                  </a:lnTo>
                  <a:lnTo>
                    <a:pt x="2447" y="4220"/>
                  </a:lnTo>
                  <a:lnTo>
                    <a:pt x="2446" y="4243"/>
                  </a:lnTo>
                  <a:lnTo>
                    <a:pt x="2446" y="4267"/>
                  </a:lnTo>
                  <a:lnTo>
                    <a:pt x="2442" y="4291"/>
                  </a:lnTo>
                  <a:lnTo>
                    <a:pt x="2437" y="4314"/>
                  </a:lnTo>
                  <a:lnTo>
                    <a:pt x="2432" y="4337"/>
                  </a:lnTo>
                  <a:lnTo>
                    <a:pt x="2423" y="4359"/>
                  </a:lnTo>
                  <a:lnTo>
                    <a:pt x="2411" y="4381"/>
                  </a:lnTo>
                  <a:lnTo>
                    <a:pt x="2405" y="4403"/>
                  </a:lnTo>
                  <a:lnTo>
                    <a:pt x="2405" y="4424"/>
                  </a:lnTo>
                  <a:lnTo>
                    <a:pt x="2412" y="4444"/>
                  </a:lnTo>
                  <a:lnTo>
                    <a:pt x="2423" y="4464"/>
                  </a:lnTo>
                  <a:lnTo>
                    <a:pt x="2437" y="4483"/>
                  </a:lnTo>
                  <a:lnTo>
                    <a:pt x="2451" y="4502"/>
                  </a:lnTo>
                  <a:lnTo>
                    <a:pt x="2467" y="4520"/>
                  </a:lnTo>
                  <a:lnTo>
                    <a:pt x="2479" y="4539"/>
                  </a:lnTo>
                  <a:lnTo>
                    <a:pt x="2474" y="4553"/>
                  </a:lnTo>
                  <a:lnTo>
                    <a:pt x="2472" y="4567"/>
                  </a:lnTo>
                  <a:lnTo>
                    <a:pt x="2472" y="4581"/>
                  </a:lnTo>
                  <a:lnTo>
                    <a:pt x="2472" y="4596"/>
                  </a:lnTo>
                  <a:lnTo>
                    <a:pt x="2474" y="4611"/>
                  </a:lnTo>
                  <a:lnTo>
                    <a:pt x="2475" y="4627"/>
                  </a:lnTo>
                  <a:lnTo>
                    <a:pt x="2477" y="4641"/>
                  </a:lnTo>
                  <a:lnTo>
                    <a:pt x="2479" y="4655"/>
                  </a:lnTo>
                  <a:lnTo>
                    <a:pt x="2477" y="4669"/>
                  </a:lnTo>
                  <a:lnTo>
                    <a:pt x="2474" y="4682"/>
                  </a:lnTo>
                  <a:lnTo>
                    <a:pt x="2468" y="4694"/>
                  </a:lnTo>
                  <a:lnTo>
                    <a:pt x="2460" y="4705"/>
                  </a:lnTo>
                  <a:lnTo>
                    <a:pt x="2447" y="4714"/>
                  </a:lnTo>
                  <a:lnTo>
                    <a:pt x="2432" y="4722"/>
                  </a:lnTo>
                  <a:lnTo>
                    <a:pt x="2409" y="4727"/>
                  </a:lnTo>
                  <a:lnTo>
                    <a:pt x="2383" y="4732"/>
                  </a:lnTo>
                  <a:lnTo>
                    <a:pt x="2367" y="4737"/>
                  </a:lnTo>
                  <a:lnTo>
                    <a:pt x="2353" y="4744"/>
                  </a:lnTo>
                  <a:lnTo>
                    <a:pt x="2337" y="4750"/>
                  </a:lnTo>
                  <a:lnTo>
                    <a:pt x="2321" y="4756"/>
                  </a:lnTo>
                  <a:lnTo>
                    <a:pt x="2304" y="4760"/>
                  </a:lnTo>
                  <a:lnTo>
                    <a:pt x="2288" y="4761"/>
                  </a:lnTo>
                  <a:lnTo>
                    <a:pt x="2271" y="4759"/>
                  </a:lnTo>
                  <a:lnTo>
                    <a:pt x="2253" y="4754"/>
                  </a:lnTo>
                  <a:lnTo>
                    <a:pt x="2237" y="4772"/>
                  </a:lnTo>
                  <a:lnTo>
                    <a:pt x="2223" y="4791"/>
                  </a:lnTo>
                  <a:lnTo>
                    <a:pt x="2209" y="4810"/>
                  </a:lnTo>
                  <a:lnTo>
                    <a:pt x="2197" y="4830"/>
                  </a:lnTo>
                  <a:lnTo>
                    <a:pt x="2183" y="4849"/>
                  </a:lnTo>
                  <a:lnTo>
                    <a:pt x="2167" y="4868"/>
                  </a:lnTo>
                  <a:lnTo>
                    <a:pt x="2150" y="4886"/>
                  </a:lnTo>
                  <a:lnTo>
                    <a:pt x="2129" y="4904"/>
                  </a:lnTo>
                  <a:lnTo>
                    <a:pt x="2125" y="4924"/>
                  </a:lnTo>
                  <a:lnTo>
                    <a:pt x="2120" y="4943"/>
                  </a:lnTo>
                  <a:lnTo>
                    <a:pt x="2110" y="4961"/>
                  </a:lnTo>
                  <a:lnTo>
                    <a:pt x="2096" y="4979"/>
                  </a:lnTo>
                  <a:lnTo>
                    <a:pt x="2078" y="4996"/>
                  </a:lnTo>
                  <a:lnTo>
                    <a:pt x="2057" y="5010"/>
                  </a:lnTo>
                  <a:lnTo>
                    <a:pt x="2035" y="5023"/>
                  </a:lnTo>
                  <a:lnTo>
                    <a:pt x="2008" y="5033"/>
                  </a:lnTo>
                  <a:lnTo>
                    <a:pt x="1977" y="5050"/>
                  </a:lnTo>
                  <a:lnTo>
                    <a:pt x="1944" y="5064"/>
                  </a:lnTo>
                  <a:lnTo>
                    <a:pt x="1907" y="5076"/>
                  </a:lnTo>
                  <a:lnTo>
                    <a:pt x="1870" y="5086"/>
                  </a:lnTo>
                  <a:lnTo>
                    <a:pt x="1832" y="5095"/>
                  </a:lnTo>
                  <a:lnTo>
                    <a:pt x="1793" y="5102"/>
                  </a:lnTo>
                  <a:lnTo>
                    <a:pt x="1753" y="5107"/>
                  </a:lnTo>
                  <a:lnTo>
                    <a:pt x="1711" y="5112"/>
                  </a:lnTo>
                  <a:lnTo>
                    <a:pt x="1671" y="5114"/>
                  </a:lnTo>
                  <a:lnTo>
                    <a:pt x="1629" y="5115"/>
                  </a:lnTo>
                  <a:lnTo>
                    <a:pt x="1588" y="5116"/>
                  </a:lnTo>
                  <a:lnTo>
                    <a:pt x="1548" y="5115"/>
                  </a:lnTo>
                  <a:lnTo>
                    <a:pt x="1508" y="5114"/>
                  </a:lnTo>
                  <a:lnTo>
                    <a:pt x="1469" y="5113"/>
                  </a:lnTo>
                  <a:lnTo>
                    <a:pt x="1433" y="5110"/>
                  </a:lnTo>
                  <a:lnTo>
                    <a:pt x="1396" y="5107"/>
                  </a:lnTo>
                  <a:lnTo>
                    <a:pt x="1380" y="5103"/>
                  </a:lnTo>
                  <a:lnTo>
                    <a:pt x="1363" y="5099"/>
                  </a:lnTo>
                  <a:lnTo>
                    <a:pt x="1345" y="5094"/>
                  </a:lnTo>
                  <a:lnTo>
                    <a:pt x="1328" y="5091"/>
                  </a:lnTo>
                  <a:lnTo>
                    <a:pt x="1312" y="5086"/>
                  </a:lnTo>
                  <a:lnTo>
                    <a:pt x="1296" y="5080"/>
                  </a:lnTo>
                  <a:lnTo>
                    <a:pt x="1284" y="5073"/>
                  </a:lnTo>
                  <a:lnTo>
                    <a:pt x="1274" y="5063"/>
                  </a:lnTo>
                  <a:lnTo>
                    <a:pt x="1268" y="5051"/>
                  </a:lnTo>
                  <a:lnTo>
                    <a:pt x="1263" y="5038"/>
                  </a:lnTo>
                  <a:lnTo>
                    <a:pt x="1260" y="5024"/>
                  </a:lnTo>
                  <a:lnTo>
                    <a:pt x="1256" y="5010"/>
                  </a:lnTo>
                  <a:lnTo>
                    <a:pt x="1254" y="4996"/>
                  </a:lnTo>
                  <a:lnTo>
                    <a:pt x="1253" y="4981"/>
                  </a:lnTo>
                  <a:lnTo>
                    <a:pt x="1251" y="4967"/>
                  </a:lnTo>
                  <a:lnTo>
                    <a:pt x="1253" y="4953"/>
                  </a:lnTo>
                  <a:lnTo>
                    <a:pt x="1254" y="4938"/>
                  </a:lnTo>
                  <a:lnTo>
                    <a:pt x="1256" y="4924"/>
                  </a:lnTo>
                  <a:lnTo>
                    <a:pt x="1260" y="4911"/>
                  </a:lnTo>
                  <a:lnTo>
                    <a:pt x="1265" y="4896"/>
                  </a:lnTo>
                  <a:lnTo>
                    <a:pt x="1270" y="4883"/>
                  </a:lnTo>
                  <a:lnTo>
                    <a:pt x="1279" y="4871"/>
                  </a:lnTo>
                  <a:lnTo>
                    <a:pt x="1286" y="4858"/>
                  </a:lnTo>
                  <a:lnTo>
                    <a:pt x="1296" y="4847"/>
                  </a:lnTo>
                  <a:lnTo>
                    <a:pt x="1312" y="4835"/>
                  </a:lnTo>
                  <a:lnTo>
                    <a:pt x="1328" y="4824"/>
                  </a:lnTo>
                  <a:lnTo>
                    <a:pt x="1344" y="4814"/>
                  </a:lnTo>
                  <a:lnTo>
                    <a:pt x="1361" y="4806"/>
                  </a:lnTo>
                  <a:lnTo>
                    <a:pt x="1379" y="4797"/>
                  </a:lnTo>
                  <a:lnTo>
                    <a:pt x="1396" y="4789"/>
                  </a:lnTo>
                  <a:lnTo>
                    <a:pt x="1415" y="4781"/>
                  </a:lnTo>
                  <a:lnTo>
                    <a:pt x="1433" y="4775"/>
                  </a:lnTo>
                  <a:lnTo>
                    <a:pt x="1452" y="4768"/>
                  </a:lnTo>
                  <a:lnTo>
                    <a:pt x="1471" y="4761"/>
                  </a:lnTo>
                  <a:lnTo>
                    <a:pt x="1490" y="4756"/>
                  </a:lnTo>
                  <a:lnTo>
                    <a:pt x="1510" y="4749"/>
                  </a:lnTo>
                  <a:lnTo>
                    <a:pt x="1529" y="4744"/>
                  </a:lnTo>
                  <a:lnTo>
                    <a:pt x="1548" y="4738"/>
                  </a:lnTo>
                  <a:lnTo>
                    <a:pt x="1569" y="4734"/>
                  </a:lnTo>
                  <a:lnTo>
                    <a:pt x="1588" y="4728"/>
                  </a:lnTo>
                  <a:lnTo>
                    <a:pt x="1594" y="4724"/>
                  </a:lnTo>
                  <a:lnTo>
                    <a:pt x="1601" y="4719"/>
                  </a:lnTo>
                  <a:lnTo>
                    <a:pt x="1608" y="4716"/>
                  </a:lnTo>
                  <a:lnTo>
                    <a:pt x="1615" y="4713"/>
                  </a:lnTo>
                  <a:lnTo>
                    <a:pt x="1622" y="4711"/>
                  </a:lnTo>
                  <a:lnTo>
                    <a:pt x="1630" y="4708"/>
                  </a:lnTo>
                  <a:lnTo>
                    <a:pt x="1637" y="4706"/>
                  </a:lnTo>
                  <a:lnTo>
                    <a:pt x="1646" y="4705"/>
                  </a:lnTo>
                  <a:lnTo>
                    <a:pt x="1653" y="4709"/>
                  </a:lnTo>
                  <a:lnTo>
                    <a:pt x="1667" y="4698"/>
                  </a:lnTo>
                  <a:lnTo>
                    <a:pt x="1681" y="4686"/>
                  </a:lnTo>
                  <a:lnTo>
                    <a:pt x="1695" y="4675"/>
                  </a:lnTo>
                  <a:lnTo>
                    <a:pt x="1711" y="4663"/>
                  </a:lnTo>
                  <a:lnTo>
                    <a:pt x="1727" y="4652"/>
                  </a:lnTo>
                  <a:lnTo>
                    <a:pt x="1742" y="4640"/>
                  </a:lnTo>
                  <a:lnTo>
                    <a:pt x="1758" y="4629"/>
                  </a:lnTo>
                  <a:lnTo>
                    <a:pt x="1776" y="4617"/>
                  </a:lnTo>
                  <a:lnTo>
                    <a:pt x="1791" y="4606"/>
                  </a:lnTo>
                  <a:lnTo>
                    <a:pt x="1807" y="4595"/>
                  </a:lnTo>
                  <a:lnTo>
                    <a:pt x="1823" y="4582"/>
                  </a:lnTo>
                  <a:lnTo>
                    <a:pt x="1839" y="4571"/>
                  </a:lnTo>
                  <a:lnTo>
                    <a:pt x="1854" y="4559"/>
                  </a:lnTo>
                  <a:lnTo>
                    <a:pt x="1868" y="4548"/>
                  </a:lnTo>
                  <a:lnTo>
                    <a:pt x="1882" y="4536"/>
                  </a:lnTo>
                  <a:lnTo>
                    <a:pt x="1896" y="4525"/>
                  </a:lnTo>
                  <a:lnTo>
                    <a:pt x="1903" y="4519"/>
                  </a:lnTo>
                  <a:lnTo>
                    <a:pt x="1907" y="4514"/>
                  </a:lnTo>
                  <a:lnTo>
                    <a:pt x="1910" y="4508"/>
                  </a:lnTo>
                  <a:lnTo>
                    <a:pt x="1912" y="4502"/>
                  </a:lnTo>
                  <a:lnTo>
                    <a:pt x="1914" y="4496"/>
                  </a:lnTo>
                  <a:lnTo>
                    <a:pt x="1916" y="4490"/>
                  </a:lnTo>
                  <a:lnTo>
                    <a:pt x="1917" y="4483"/>
                  </a:lnTo>
                  <a:lnTo>
                    <a:pt x="1921" y="4477"/>
                  </a:lnTo>
                  <a:lnTo>
                    <a:pt x="1912" y="4472"/>
                  </a:lnTo>
                  <a:lnTo>
                    <a:pt x="1909" y="4466"/>
                  </a:lnTo>
                  <a:lnTo>
                    <a:pt x="1909" y="4461"/>
                  </a:lnTo>
                  <a:lnTo>
                    <a:pt x="1912" y="4454"/>
                  </a:lnTo>
                  <a:lnTo>
                    <a:pt x="1916" y="4449"/>
                  </a:lnTo>
                  <a:lnTo>
                    <a:pt x="1919" y="4442"/>
                  </a:lnTo>
                  <a:lnTo>
                    <a:pt x="1921" y="4435"/>
                  </a:lnTo>
                  <a:lnTo>
                    <a:pt x="1921" y="4429"/>
                  </a:lnTo>
                  <a:lnTo>
                    <a:pt x="1921" y="4414"/>
                  </a:lnTo>
                  <a:lnTo>
                    <a:pt x="1921" y="4401"/>
                  </a:lnTo>
                  <a:lnTo>
                    <a:pt x="1919" y="4388"/>
                  </a:lnTo>
                  <a:lnTo>
                    <a:pt x="1917" y="4373"/>
                  </a:lnTo>
                  <a:lnTo>
                    <a:pt x="1916" y="4360"/>
                  </a:lnTo>
                  <a:lnTo>
                    <a:pt x="1912" y="4347"/>
                  </a:lnTo>
                  <a:lnTo>
                    <a:pt x="1909" y="4333"/>
                  </a:lnTo>
                  <a:lnTo>
                    <a:pt x="1905" y="4319"/>
                  </a:lnTo>
                  <a:lnTo>
                    <a:pt x="1900" y="4306"/>
                  </a:lnTo>
                  <a:lnTo>
                    <a:pt x="1895" y="4293"/>
                  </a:lnTo>
                  <a:lnTo>
                    <a:pt x="1889" y="4279"/>
                  </a:lnTo>
                  <a:lnTo>
                    <a:pt x="1884" y="4266"/>
                  </a:lnTo>
                  <a:lnTo>
                    <a:pt x="1879" y="4254"/>
                  </a:lnTo>
                  <a:lnTo>
                    <a:pt x="1872" y="4241"/>
                  </a:lnTo>
                  <a:lnTo>
                    <a:pt x="1865" y="4228"/>
                  </a:lnTo>
                  <a:lnTo>
                    <a:pt x="1858" y="4215"/>
                  </a:lnTo>
                  <a:lnTo>
                    <a:pt x="1854" y="4200"/>
                  </a:lnTo>
                  <a:lnTo>
                    <a:pt x="1853" y="4184"/>
                  </a:lnTo>
                  <a:lnTo>
                    <a:pt x="1853" y="4169"/>
                  </a:lnTo>
                  <a:lnTo>
                    <a:pt x="1851" y="4152"/>
                  </a:lnTo>
                  <a:lnTo>
                    <a:pt x="1851" y="4136"/>
                  </a:lnTo>
                  <a:lnTo>
                    <a:pt x="1849" y="4119"/>
                  </a:lnTo>
                  <a:lnTo>
                    <a:pt x="1847" y="4103"/>
                  </a:lnTo>
                  <a:lnTo>
                    <a:pt x="1844" y="4086"/>
                  </a:lnTo>
                  <a:lnTo>
                    <a:pt x="1840" y="4071"/>
                  </a:lnTo>
                  <a:lnTo>
                    <a:pt x="1833" y="4055"/>
                  </a:lnTo>
                  <a:lnTo>
                    <a:pt x="1825" y="4041"/>
                  </a:lnTo>
                  <a:lnTo>
                    <a:pt x="1812" y="4026"/>
                  </a:lnTo>
                  <a:lnTo>
                    <a:pt x="1798" y="4014"/>
                  </a:lnTo>
                  <a:lnTo>
                    <a:pt x="1781" y="4002"/>
                  </a:lnTo>
                  <a:lnTo>
                    <a:pt x="1760" y="3992"/>
                  </a:lnTo>
                  <a:lnTo>
                    <a:pt x="1734" y="3983"/>
                  </a:lnTo>
                  <a:lnTo>
                    <a:pt x="1721" y="3962"/>
                  </a:lnTo>
                  <a:lnTo>
                    <a:pt x="1714" y="3940"/>
                  </a:lnTo>
                  <a:lnTo>
                    <a:pt x="1709" y="3917"/>
                  </a:lnTo>
                  <a:lnTo>
                    <a:pt x="1706" y="3894"/>
                  </a:lnTo>
                  <a:lnTo>
                    <a:pt x="1700" y="3871"/>
                  </a:lnTo>
                  <a:lnTo>
                    <a:pt x="1693" y="3848"/>
                  </a:lnTo>
                  <a:lnTo>
                    <a:pt x="1679" y="3829"/>
                  </a:lnTo>
                  <a:lnTo>
                    <a:pt x="1658" y="3810"/>
                  </a:lnTo>
                  <a:lnTo>
                    <a:pt x="1653" y="3793"/>
                  </a:lnTo>
                  <a:lnTo>
                    <a:pt x="1648" y="3777"/>
                  </a:lnTo>
                  <a:lnTo>
                    <a:pt x="1644" y="3760"/>
                  </a:lnTo>
                  <a:lnTo>
                    <a:pt x="1644" y="3742"/>
                  </a:lnTo>
                  <a:lnTo>
                    <a:pt x="1644" y="3726"/>
                  </a:lnTo>
                  <a:lnTo>
                    <a:pt x="1648" y="3710"/>
                  </a:lnTo>
                  <a:lnTo>
                    <a:pt x="1655" y="3694"/>
                  </a:lnTo>
                  <a:lnTo>
                    <a:pt x="1664" y="3678"/>
                  </a:lnTo>
                  <a:lnTo>
                    <a:pt x="1672" y="3667"/>
                  </a:lnTo>
                  <a:lnTo>
                    <a:pt x="1676" y="3657"/>
                  </a:lnTo>
                  <a:lnTo>
                    <a:pt x="1674" y="3647"/>
                  </a:lnTo>
                  <a:lnTo>
                    <a:pt x="1669" y="3637"/>
                  </a:lnTo>
                  <a:lnTo>
                    <a:pt x="1662" y="3628"/>
                  </a:lnTo>
                  <a:lnTo>
                    <a:pt x="1653" y="3619"/>
                  </a:lnTo>
                  <a:lnTo>
                    <a:pt x="1646" y="3607"/>
                  </a:lnTo>
                  <a:lnTo>
                    <a:pt x="1641" y="3596"/>
                  </a:lnTo>
                  <a:lnTo>
                    <a:pt x="1630" y="3584"/>
                  </a:lnTo>
                  <a:lnTo>
                    <a:pt x="1623" y="3573"/>
                  </a:lnTo>
                  <a:lnTo>
                    <a:pt x="1620" y="3561"/>
                  </a:lnTo>
                  <a:lnTo>
                    <a:pt x="1618" y="3549"/>
                  </a:lnTo>
                  <a:lnTo>
                    <a:pt x="1616" y="3538"/>
                  </a:lnTo>
                  <a:lnTo>
                    <a:pt x="1618" y="3526"/>
                  </a:lnTo>
                  <a:lnTo>
                    <a:pt x="1620" y="3514"/>
                  </a:lnTo>
                  <a:lnTo>
                    <a:pt x="1623" y="3501"/>
                  </a:lnTo>
                  <a:lnTo>
                    <a:pt x="1625" y="3489"/>
                  </a:lnTo>
                  <a:lnTo>
                    <a:pt x="1629" y="3478"/>
                  </a:lnTo>
                  <a:lnTo>
                    <a:pt x="1629" y="3466"/>
                  </a:lnTo>
                  <a:lnTo>
                    <a:pt x="1630" y="3454"/>
                  </a:lnTo>
                  <a:lnTo>
                    <a:pt x="1629" y="3442"/>
                  </a:lnTo>
                  <a:lnTo>
                    <a:pt x="1625" y="3430"/>
                  </a:lnTo>
                  <a:lnTo>
                    <a:pt x="1620" y="3417"/>
                  </a:lnTo>
                  <a:lnTo>
                    <a:pt x="1611" y="3405"/>
                  </a:lnTo>
                  <a:lnTo>
                    <a:pt x="1611" y="3378"/>
                  </a:lnTo>
                  <a:lnTo>
                    <a:pt x="1613" y="3351"/>
                  </a:lnTo>
                  <a:lnTo>
                    <a:pt x="1616" y="3323"/>
                  </a:lnTo>
                  <a:lnTo>
                    <a:pt x="1622" y="3296"/>
                  </a:lnTo>
                  <a:lnTo>
                    <a:pt x="1627" y="3268"/>
                  </a:lnTo>
                  <a:lnTo>
                    <a:pt x="1634" y="3242"/>
                  </a:lnTo>
                  <a:lnTo>
                    <a:pt x="1641" y="3214"/>
                  </a:lnTo>
                  <a:lnTo>
                    <a:pt x="1650" y="3187"/>
                  </a:lnTo>
                  <a:lnTo>
                    <a:pt x="1660" y="3160"/>
                  </a:lnTo>
                  <a:lnTo>
                    <a:pt x="1669" y="3133"/>
                  </a:lnTo>
                  <a:lnTo>
                    <a:pt x="1679" y="3106"/>
                  </a:lnTo>
                  <a:lnTo>
                    <a:pt x="1690" y="3079"/>
                  </a:lnTo>
                  <a:lnTo>
                    <a:pt x="1700" y="3053"/>
                  </a:lnTo>
                  <a:lnTo>
                    <a:pt x="1711" y="3026"/>
                  </a:lnTo>
                  <a:lnTo>
                    <a:pt x="1723" y="3000"/>
                  </a:lnTo>
                  <a:lnTo>
                    <a:pt x="1734" y="2973"/>
                  </a:lnTo>
                  <a:lnTo>
                    <a:pt x="1718" y="2973"/>
                  </a:lnTo>
                  <a:lnTo>
                    <a:pt x="1704" y="2971"/>
                  </a:lnTo>
                  <a:lnTo>
                    <a:pt x="1692" y="2966"/>
                  </a:lnTo>
                  <a:lnTo>
                    <a:pt x="1679" y="2962"/>
                  </a:lnTo>
                  <a:lnTo>
                    <a:pt x="1665" y="2956"/>
                  </a:lnTo>
                  <a:lnTo>
                    <a:pt x="1653" y="2951"/>
                  </a:lnTo>
                  <a:lnTo>
                    <a:pt x="1641" y="2945"/>
                  </a:lnTo>
                  <a:lnTo>
                    <a:pt x="1629" y="2941"/>
                  </a:lnTo>
                  <a:lnTo>
                    <a:pt x="1622" y="2923"/>
                  </a:lnTo>
                  <a:lnTo>
                    <a:pt x="1618" y="2907"/>
                  </a:lnTo>
                  <a:lnTo>
                    <a:pt x="1615" y="2889"/>
                  </a:lnTo>
                  <a:lnTo>
                    <a:pt x="1613" y="2871"/>
                  </a:lnTo>
                  <a:lnTo>
                    <a:pt x="1613" y="2854"/>
                  </a:lnTo>
                  <a:lnTo>
                    <a:pt x="1613" y="2837"/>
                  </a:lnTo>
                  <a:lnTo>
                    <a:pt x="1615" y="2819"/>
                  </a:lnTo>
                  <a:lnTo>
                    <a:pt x="1618" y="2802"/>
                  </a:lnTo>
                  <a:lnTo>
                    <a:pt x="1622" y="2784"/>
                  </a:lnTo>
                  <a:lnTo>
                    <a:pt x="1625" y="2766"/>
                  </a:lnTo>
                  <a:lnTo>
                    <a:pt x="1630" y="2749"/>
                  </a:lnTo>
                  <a:lnTo>
                    <a:pt x="1636" y="2731"/>
                  </a:lnTo>
                  <a:lnTo>
                    <a:pt x="1641" y="2713"/>
                  </a:lnTo>
                  <a:lnTo>
                    <a:pt x="1646" y="2696"/>
                  </a:lnTo>
                  <a:lnTo>
                    <a:pt x="1653" y="2678"/>
                  </a:lnTo>
                  <a:lnTo>
                    <a:pt x="1658" y="2660"/>
                  </a:lnTo>
                  <a:lnTo>
                    <a:pt x="1646" y="2658"/>
                  </a:lnTo>
                  <a:lnTo>
                    <a:pt x="1636" y="2654"/>
                  </a:lnTo>
                  <a:lnTo>
                    <a:pt x="1627" y="2648"/>
                  </a:lnTo>
                  <a:lnTo>
                    <a:pt x="1618" y="2643"/>
                  </a:lnTo>
                  <a:lnTo>
                    <a:pt x="1609" y="2637"/>
                  </a:lnTo>
                  <a:lnTo>
                    <a:pt x="1601" y="2633"/>
                  </a:lnTo>
                  <a:lnTo>
                    <a:pt x="1590" y="2629"/>
                  </a:lnTo>
                  <a:lnTo>
                    <a:pt x="1576" y="2628"/>
                  </a:lnTo>
                  <a:lnTo>
                    <a:pt x="1553" y="2647"/>
                  </a:lnTo>
                  <a:lnTo>
                    <a:pt x="1527" y="2657"/>
                  </a:lnTo>
                  <a:lnTo>
                    <a:pt x="1497" y="2661"/>
                  </a:lnTo>
                  <a:lnTo>
                    <a:pt x="1468" y="2662"/>
                  </a:lnTo>
                  <a:lnTo>
                    <a:pt x="1434" y="2660"/>
                  </a:lnTo>
                  <a:lnTo>
                    <a:pt x="1401" y="2659"/>
                  </a:lnTo>
                  <a:lnTo>
                    <a:pt x="1372" y="2658"/>
                  </a:lnTo>
                  <a:lnTo>
                    <a:pt x="1342" y="2660"/>
                  </a:lnTo>
                  <a:lnTo>
                    <a:pt x="1309" y="2649"/>
                  </a:lnTo>
                  <a:lnTo>
                    <a:pt x="1275" y="2641"/>
                  </a:lnTo>
                  <a:lnTo>
                    <a:pt x="1240" y="2636"/>
                  </a:lnTo>
                  <a:lnTo>
                    <a:pt x="1207" y="2631"/>
                  </a:lnTo>
                  <a:lnTo>
                    <a:pt x="1174" y="2626"/>
                  </a:lnTo>
                  <a:lnTo>
                    <a:pt x="1142" y="2617"/>
                  </a:lnTo>
                  <a:lnTo>
                    <a:pt x="1113" y="2604"/>
                  </a:lnTo>
                  <a:lnTo>
                    <a:pt x="1086" y="2584"/>
                  </a:lnTo>
                  <a:lnTo>
                    <a:pt x="1071" y="2584"/>
                  </a:lnTo>
                  <a:lnTo>
                    <a:pt x="1064" y="2578"/>
                  </a:lnTo>
                  <a:lnTo>
                    <a:pt x="1057" y="2572"/>
                  </a:lnTo>
                  <a:lnTo>
                    <a:pt x="1046" y="2568"/>
                  </a:lnTo>
                  <a:lnTo>
                    <a:pt x="1029" y="2560"/>
                  </a:lnTo>
                  <a:lnTo>
                    <a:pt x="1009" y="2550"/>
                  </a:lnTo>
                  <a:lnTo>
                    <a:pt x="994" y="2539"/>
                  </a:lnTo>
                  <a:lnTo>
                    <a:pt x="980" y="2526"/>
                  </a:lnTo>
                  <a:lnTo>
                    <a:pt x="967" y="2513"/>
                  </a:lnTo>
                  <a:lnTo>
                    <a:pt x="959" y="2500"/>
                  </a:lnTo>
                  <a:lnTo>
                    <a:pt x="953" y="2486"/>
                  </a:lnTo>
                  <a:lnTo>
                    <a:pt x="953" y="2470"/>
                  </a:lnTo>
                  <a:lnTo>
                    <a:pt x="957" y="2459"/>
                  </a:lnTo>
                  <a:lnTo>
                    <a:pt x="960" y="2448"/>
                  </a:lnTo>
                  <a:lnTo>
                    <a:pt x="964" y="2437"/>
                  </a:lnTo>
                  <a:lnTo>
                    <a:pt x="966" y="2426"/>
                  </a:lnTo>
                  <a:lnTo>
                    <a:pt x="969" y="2415"/>
                  </a:lnTo>
                  <a:lnTo>
                    <a:pt x="973" y="2404"/>
                  </a:lnTo>
                  <a:lnTo>
                    <a:pt x="978" y="2394"/>
                  </a:lnTo>
                  <a:lnTo>
                    <a:pt x="987" y="2384"/>
                  </a:lnTo>
                  <a:lnTo>
                    <a:pt x="925" y="2354"/>
                  </a:lnTo>
                  <a:lnTo>
                    <a:pt x="866" y="2325"/>
                  </a:lnTo>
                  <a:lnTo>
                    <a:pt x="805" y="2297"/>
                  </a:lnTo>
                  <a:lnTo>
                    <a:pt x="745" y="2268"/>
                  </a:lnTo>
                  <a:lnTo>
                    <a:pt x="684" y="2239"/>
                  </a:lnTo>
                  <a:lnTo>
                    <a:pt x="623" y="2210"/>
                  </a:lnTo>
                  <a:lnTo>
                    <a:pt x="563" y="2182"/>
                  </a:lnTo>
                  <a:lnTo>
                    <a:pt x="502" y="2154"/>
                  </a:lnTo>
                  <a:lnTo>
                    <a:pt x="441" y="2126"/>
                  </a:lnTo>
                  <a:lnTo>
                    <a:pt x="378" y="2099"/>
                  </a:lnTo>
                  <a:lnTo>
                    <a:pt x="317" y="2072"/>
                  </a:lnTo>
                  <a:lnTo>
                    <a:pt x="254" y="2046"/>
                  </a:lnTo>
                  <a:lnTo>
                    <a:pt x="192" y="2019"/>
                  </a:lnTo>
                  <a:lnTo>
                    <a:pt x="129" y="1993"/>
                  </a:lnTo>
                  <a:lnTo>
                    <a:pt x="65" y="1967"/>
                  </a:lnTo>
                  <a:lnTo>
                    <a:pt x="2" y="1942"/>
                  </a:lnTo>
                  <a:lnTo>
                    <a:pt x="0" y="1929"/>
                  </a:lnTo>
                  <a:lnTo>
                    <a:pt x="0" y="1915"/>
                  </a:lnTo>
                  <a:lnTo>
                    <a:pt x="3" y="1903"/>
                  </a:lnTo>
                  <a:lnTo>
                    <a:pt x="7" y="1892"/>
                  </a:lnTo>
                  <a:lnTo>
                    <a:pt x="14" y="1881"/>
                  </a:lnTo>
                  <a:lnTo>
                    <a:pt x="24" y="1870"/>
                  </a:lnTo>
                  <a:lnTo>
                    <a:pt x="35" y="1860"/>
                  </a:lnTo>
                  <a:lnTo>
                    <a:pt x="49" y="1850"/>
                  </a:lnTo>
                  <a:lnTo>
                    <a:pt x="61" y="1842"/>
                  </a:lnTo>
                  <a:lnTo>
                    <a:pt x="77" y="1838"/>
                  </a:lnTo>
                  <a:lnTo>
                    <a:pt x="93" y="1835"/>
                  </a:lnTo>
                  <a:lnTo>
                    <a:pt x="110" y="1832"/>
                  </a:lnTo>
                  <a:lnTo>
                    <a:pt x="128" y="1831"/>
                  </a:lnTo>
                  <a:lnTo>
                    <a:pt x="147" y="1831"/>
                  </a:lnTo>
                  <a:lnTo>
                    <a:pt x="164" y="1831"/>
                  </a:lnTo>
                  <a:lnTo>
                    <a:pt x="184" y="1831"/>
                  </a:lnTo>
                  <a:lnTo>
                    <a:pt x="241" y="1857"/>
                  </a:lnTo>
                  <a:lnTo>
                    <a:pt x="299" y="1882"/>
                  </a:lnTo>
                  <a:lnTo>
                    <a:pt x="357" y="1910"/>
                  </a:lnTo>
                  <a:lnTo>
                    <a:pt x="413" y="1937"/>
                  </a:lnTo>
                  <a:lnTo>
                    <a:pt x="469" y="1966"/>
                  </a:lnTo>
                  <a:lnTo>
                    <a:pt x="525" y="1995"/>
                  </a:lnTo>
                  <a:lnTo>
                    <a:pt x="581" y="2024"/>
                  </a:lnTo>
                  <a:lnTo>
                    <a:pt x="635" y="2053"/>
                  </a:lnTo>
                  <a:lnTo>
                    <a:pt x="691" y="2083"/>
                  </a:lnTo>
                  <a:lnTo>
                    <a:pt x="747" y="2112"/>
                  </a:lnTo>
                  <a:lnTo>
                    <a:pt x="803" y="2141"/>
                  </a:lnTo>
                  <a:lnTo>
                    <a:pt x="859" y="2169"/>
                  </a:lnTo>
                  <a:lnTo>
                    <a:pt x="917" y="2198"/>
                  </a:lnTo>
                  <a:lnTo>
                    <a:pt x="974" y="2226"/>
                  </a:lnTo>
                  <a:lnTo>
                    <a:pt x="1032" y="2252"/>
                  </a:lnTo>
                  <a:lnTo>
                    <a:pt x="1092" y="2278"/>
                  </a:lnTo>
                  <a:lnTo>
                    <a:pt x="1106" y="2266"/>
                  </a:lnTo>
                  <a:lnTo>
                    <a:pt x="1123" y="2253"/>
                  </a:lnTo>
                  <a:lnTo>
                    <a:pt x="1141" y="2244"/>
                  </a:lnTo>
                  <a:lnTo>
                    <a:pt x="1160" y="2235"/>
                  </a:lnTo>
                  <a:lnTo>
                    <a:pt x="1181" y="2228"/>
                  </a:lnTo>
                  <a:lnTo>
                    <a:pt x="1202" y="2221"/>
                  </a:lnTo>
                  <a:lnTo>
                    <a:pt x="1223" y="2216"/>
                  </a:lnTo>
                  <a:lnTo>
                    <a:pt x="1246" y="2211"/>
                  </a:lnTo>
                  <a:lnTo>
                    <a:pt x="1244" y="2195"/>
                  </a:lnTo>
                  <a:lnTo>
                    <a:pt x="1246" y="2177"/>
                  </a:lnTo>
                  <a:lnTo>
                    <a:pt x="1253" y="2162"/>
                  </a:lnTo>
                  <a:lnTo>
                    <a:pt x="1263" y="2145"/>
                  </a:lnTo>
                  <a:lnTo>
                    <a:pt x="1277" y="2131"/>
                  </a:lnTo>
                  <a:lnTo>
                    <a:pt x="1295" y="2118"/>
                  </a:lnTo>
                  <a:lnTo>
                    <a:pt x="1316" y="2106"/>
                  </a:lnTo>
                  <a:lnTo>
                    <a:pt x="1338" y="2097"/>
                  </a:lnTo>
                  <a:lnTo>
                    <a:pt x="1359" y="2080"/>
                  </a:lnTo>
                  <a:lnTo>
                    <a:pt x="1379" y="2063"/>
                  </a:lnTo>
                  <a:lnTo>
                    <a:pt x="1401" y="2047"/>
                  </a:lnTo>
                  <a:lnTo>
                    <a:pt x="1422" y="2030"/>
                  </a:lnTo>
                  <a:lnTo>
                    <a:pt x="1443" y="2014"/>
                  </a:lnTo>
                  <a:lnTo>
                    <a:pt x="1466" y="1998"/>
                  </a:lnTo>
                  <a:lnTo>
                    <a:pt x="1487" y="1982"/>
                  </a:lnTo>
                  <a:lnTo>
                    <a:pt x="1510" y="1965"/>
                  </a:lnTo>
                  <a:lnTo>
                    <a:pt x="1532" y="1950"/>
                  </a:lnTo>
                  <a:lnTo>
                    <a:pt x="1553" y="1933"/>
                  </a:lnTo>
                  <a:lnTo>
                    <a:pt x="1574" y="1916"/>
                  </a:lnTo>
                  <a:lnTo>
                    <a:pt x="1595" y="1900"/>
                  </a:lnTo>
                  <a:lnTo>
                    <a:pt x="1616" y="1883"/>
                  </a:lnTo>
                  <a:lnTo>
                    <a:pt x="1637" y="1867"/>
                  </a:lnTo>
                  <a:lnTo>
                    <a:pt x="1657" y="1849"/>
                  </a:lnTo>
                  <a:lnTo>
                    <a:pt x="1676" y="1831"/>
                  </a:lnTo>
                  <a:lnTo>
                    <a:pt x="1679" y="1820"/>
                  </a:lnTo>
                  <a:lnTo>
                    <a:pt x="1683" y="1810"/>
                  </a:lnTo>
                  <a:lnTo>
                    <a:pt x="1686" y="1799"/>
                  </a:lnTo>
                  <a:lnTo>
                    <a:pt x="1690" y="1788"/>
                  </a:lnTo>
                  <a:lnTo>
                    <a:pt x="1690" y="1777"/>
                  </a:lnTo>
                  <a:lnTo>
                    <a:pt x="1686" y="1767"/>
                  </a:lnTo>
                  <a:lnTo>
                    <a:pt x="1681" y="1757"/>
                  </a:lnTo>
                  <a:lnTo>
                    <a:pt x="1671" y="1747"/>
                  </a:lnTo>
                  <a:lnTo>
                    <a:pt x="1669" y="1734"/>
                  </a:lnTo>
                  <a:lnTo>
                    <a:pt x="1671" y="1723"/>
                  </a:lnTo>
                  <a:lnTo>
                    <a:pt x="1676" y="1712"/>
                  </a:lnTo>
                  <a:lnTo>
                    <a:pt x="1685" y="1701"/>
                  </a:lnTo>
                  <a:lnTo>
                    <a:pt x="1695" y="1691"/>
                  </a:lnTo>
                  <a:lnTo>
                    <a:pt x="1707" y="1682"/>
                  </a:lnTo>
                  <a:lnTo>
                    <a:pt x="1718" y="1672"/>
                  </a:lnTo>
                  <a:lnTo>
                    <a:pt x="1728" y="1662"/>
                  </a:lnTo>
                  <a:lnTo>
                    <a:pt x="1725" y="1642"/>
                  </a:lnTo>
                  <a:lnTo>
                    <a:pt x="1718" y="1623"/>
                  </a:lnTo>
                  <a:lnTo>
                    <a:pt x="1706" y="1606"/>
                  </a:lnTo>
                  <a:lnTo>
                    <a:pt x="1692" y="1589"/>
                  </a:lnTo>
                  <a:lnTo>
                    <a:pt x="1678" y="1574"/>
                  </a:lnTo>
                  <a:lnTo>
                    <a:pt x="1662" y="1557"/>
                  </a:lnTo>
                  <a:lnTo>
                    <a:pt x="1646" y="1541"/>
                  </a:lnTo>
                  <a:lnTo>
                    <a:pt x="1634" y="1523"/>
                  </a:lnTo>
                  <a:lnTo>
                    <a:pt x="1618" y="1493"/>
                  </a:lnTo>
                  <a:lnTo>
                    <a:pt x="1604" y="1461"/>
                  </a:lnTo>
                  <a:lnTo>
                    <a:pt x="1592" y="1429"/>
                  </a:lnTo>
                  <a:lnTo>
                    <a:pt x="1578" y="1396"/>
                  </a:lnTo>
                  <a:lnTo>
                    <a:pt x="1567" y="1361"/>
                  </a:lnTo>
                  <a:lnTo>
                    <a:pt x="1557" y="1327"/>
                  </a:lnTo>
                  <a:lnTo>
                    <a:pt x="1550" y="1292"/>
                  </a:lnTo>
                  <a:lnTo>
                    <a:pt x="1545" y="1258"/>
                  </a:lnTo>
                  <a:lnTo>
                    <a:pt x="1541" y="1223"/>
                  </a:lnTo>
                  <a:lnTo>
                    <a:pt x="1539" y="1188"/>
                  </a:lnTo>
                  <a:lnTo>
                    <a:pt x="1543" y="1154"/>
                  </a:lnTo>
                  <a:lnTo>
                    <a:pt x="1548" y="1121"/>
                  </a:lnTo>
                  <a:lnTo>
                    <a:pt x="1555" y="1087"/>
                  </a:lnTo>
                  <a:lnTo>
                    <a:pt x="1567" y="1056"/>
                  </a:lnTo>
                  <a:lnTo>
                    <a:pt x="1583" y="1025"/>
                  </a:lnTo>
                  <a:lnTo>
                    <a:pt x="1604" y="996"/>
                  </a:lnTo>
                  <a:lnTo>
                    <a:pt x="1595" y="975"/>
                  </a:lnTo>
                  <a:lnTo>
                    <a:pt x="1590" y="953"/>
                  </a:lnTo>
                  <a:lnTo>
                    <a:pt x="1587" y="932"/>
                  </a:lnTo>
                  <a:lnTo>
                    <a:pt x="1587" y="909"/>
                  </a:lnTo>
                  <a:lnTo>
                    <a:pt x="1592" y="888"/>
                  </a:lnTo>
                  <a:lnTo>
                    <a:pt x="1601" y="869"/>
                  </a:lnTo>
                  <a:lnTo>
                    <a:pt x="1615" y="850"/>
                  </a:lnTo>
                  <a:lnTo>
                    <a:pt x="1634" y="833"/>
                  </a:lnTo>
                  <a:lnTo>
                    <a:pt x="1657" y="829"/>
                  </a:lnTo>
                  <a:lnTo>
                    <a:pt x="1678" y="824"/>
                  </a:lnTo>
                  <a:lnTo>
                    <a:pt x="1700" y="819"/>
                  </a:lnTo>
                  <a:lnTo>
                    <a:pt x="1721" y="813"/>
                  </a:lnTo>
                  <a:lnTo>
                    <a:pt x="1742" y="807"/>
                  </a:lnTo>
                  <a:lnTo>
                    <a:pt x="1763" y="800"/>
                  </a:lnTo>
                  <a:lnTo>
                    <a:pt x="1784" y="793"/>
                  </a:lnTo>
                  <a:lnTo>
                    <a:pt x="1805" y="787"/>
                  </a:lnTo>
                  <a:lnTo>
                    <a:pt x="1826" y="779"/>
                  </a:lnTo>
                  <a:lnTo>
                    <a:pt x="1847" y="772"/>
                  </a:lnTo>
                  <a:lnTo>
                    <a:pt x="1868" y="766"/>
                  </a:lnTo>
                  <a:lnTo>
                    <a:pt x="1889" y="758"/>
                  </a:lnTo>
                  <a:lnTo>
                    <a:pt x="1910" y="751"/>
                  </a:lnTo>
                  <a:lnTo>
                    <a:pt x="1931" y="746"/>
                  </a:lnTo>
                  <a:lnTo>
                    <a:pt x="1952" y="739"/>
                  </a:lnTo>
                  <a:lnTo>
                    <a:pt x="1973" y="734"/>
                  </a:lnTo>
                  <a:lnTo>
                    <a:pt x="1993" y="726"/>
                  </a:lnTo>
                  <a:lnTo>
                    <a:pt x="2012" y="718"/>
                  </a:lnTo>
                  <a:lnTo>
                    <a:pt x="2031" y="712"/>
                  </a:lnTo>
                  <a:lnTo>
                    <a:pt x="2052" y="705"/>
                  </a:lnTo>
                  <a:lnTo>
                    <a:pt x="2071" y="698"/>
                  </a:lnTo>
                  <a:lnTo>
                    <a:pt x="2092" y="693"/>
                  </a:lnTo>
                  <a:lnTo>
                    <a:pt x="2113" y="687"/>
                  </a:lnTo>
                  <a:lnTo>
                    <a:pt x="2136" y="682"/>
                  </a:lnTo>
                  <a:lnTo>
                    <a:pt x="2157" y="676"/>
                  </a:lnTo>
                  <a:lnTo>
                    <a:pt x="2180" y="672"/>
                  </a:lnTo>
                  <a:lnTo>
                    <a:pt x="2201" y="666"/>
                  </a:lnTo>
                  <a:lnTo>
                    <a:pt x="2223" y="662"/>
                  </a:lnTo>
                  <a:lnTo>
                    <a:pt x="2244" y="657"/>
                  </a:lnTo>
                  <a:lnTo>
                    <a:pt x="2267" y="652"/>
                  </a:lnTo>
                  <a:lnTo>
                    <a:pt x="2290" y="647"/>
                  </a:lnTo>
                  <a:lnTo>
                    <a:pt x="2311" y="642"/>
                  </a:lnTo>
                  <a:lnTo>
                    <a:pt x="2307" y="626"/>
                  </a:lnTo>
                  <a:lnTo>
                    <a:pt x="2302" y="612"/>
                  </a:lnTo>
                  <a:lnTo>
                    <a:pt x="2295" y="596"/>
                  </a:lnTo>
                  <a:lnTo>
                    <a:pt x="2290" y="580"/>
                  </a:lnTo>
                  <a:lnTo>
                    <a:pt x="2285" y="563"/>
                  </a:lnTo>
                  <a:lnTo>
                    <a:pt x="2279" y="547"/>
                  </a:lnTo>
                  <a:lnTo>
                    <a:pt x="2274" y="529"/>
                  </a:lnTo>
                  <a:lnTo>
                    <a:pt x="2271" y="513"/>
                  </a:lnTo>
                  <a:lnTo>
                    <a:pt x="2267" y="496"/>
                  </a:lnTo>
                  <a:lnTo>
                    <a:pt x="2265" y="478"/>
                  </a:lnTo>
                  <a:lnTo>
                    <a:pt x="2265" y="462"/>
                  </a:lnTo>
                  <a:lnTo>
                    <a:pt x="2267" y="445"/>
                  </a:lnTo>
                  <a:lnTo>
                    <a:pt x="2271" y="429"/>
                  </a:lnTo>
                  <a:lnTo>
                    <a:pt x="2276" y="412"/>
                  </a:lnTo>
                  <a:lnTo>
                    <a:pt x="2285" y="395"/>
                  </a:lnTo>
                  <a:lnTo>
                    <a:pt x="2295" y="380"/>
                  </a:lnTo>
                  <a:lnTo>
                    <a:pt x="2300" y="352"/>
                  </a:lnTo>
                  <a:lnTo>
                    <a:pt x="2311" y="326"/>
                  </a:lnTo>
                  <a:lnTo>
                    <a:pt x="2325" y="299"/>
                  </a:lnTo>
                  <a:lnTo>
                    <a:pt x="2342" y="274"/>
                  </a:lnTo>
                  <a:lnTo>
                    <a:pt x="2362" y="248"/>
                  </a:lnTo>
                  <a:lnTo>
                    <a:pt x="2384" y="224"/>
                  </a:lnTo>
                  <a:lnTo>
                    <a:pt x="2411" y="201"/>
                  </a:lnTo>
                  <a:lnTo>
                    <a:pt x="2440" y="178"/>
                  </a:lnTo>
                  <a:lnTo>
                    <a:pt x="2470" y="157"/>
                  </a:lnTo>
                  <a:lnTo>
                    <a:pt x="2503" y="136"/>
                  </a:lnTo>
                  <a:lnTo>
                    <a:pt x="2537" y="117"/>
                  </a:lnTo>
                  <a:lnTo>
                    <a:pt x="2573" y="99"/>
                  </a:lnTo>
                  <a:lnTo>
                    <a:pt x="2610" y="83"/>
                  </a:lnTo>
                  <a:lnTo>
                    <a:pt x="2647" y="67"/>
                  </a:lnTo>
                  <a:lnTo>
                    <a:pt x="2687" y="54"/>
                  </a:lnTo>
                  <a:lnTo>
                    <a:pt x="2726" y="42"/>
                  </a:lnTo>
                  <a:lnTo>
                    <a:pt x="2778" y="30"/>
                  </a:lnTo>
                  <a:lnTo>
                    <a:pt x="2830" y="19"/>
                  </a:lnTo>
                  <a:lnTo>
                    <a:pt x="2883" y="11"/>
                  </a:lnTo>
                  <a:lnTo>
                    <a:pt x="2935" y="5"/>
                  </a:lnTo>
                  <a:lnTo>
                    <a:pt x="2988" y="2"/>
                  </a:lnTo>
                  <a:lnTo>
                    <a:pt x="3040" y="0"/>
                  </a:lnTo>
                  <a:lnTo>
                    <a:pt x="3093" y="1"/>
                  </a:lnTo>
                  <a:lnTo>
                    <a:pt x="3144" y="3"/>
                  </a:lnTo>
                  <a:lnTo>
                    <a:pt x="3196" y="8"/>
                  </a:lnTo>
                  <a:lnTo>
                    <a:pt x="3247" y="14"/>
                  </a:lnTo>
                  <a:lnTo>
                    <a:pt x="3298" y="23"/>
                  </a:lnTo>
                  <a:lnTo>
                    <a:pt x="3348" y="33"/>
                  </a:lnTo>
                  <a:lnTo>
                    <a:pt x="3397" y="44"/>
                  </a:lnTo>
                  <a:lnTo>
                    <a:pt x="3446" y="57"/>
                  </a:lnTo>
                  <a:lnTo>
                    <a:pt x="3494" y="73"/>
                  </a:lnTo>
                  <a:lnTo>
                    <a:pt x="3541" y="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667" y="1738"/>
              <a:ext cx="733" cy="379"/>
            </a:xfrm>
            <a:custGeom>
              <a:avLst/>
              <a:gdLst>
                <a:gd name="T0" fmla="*/ 270 w 1468"/>
                <a:gd name="T1" fmla="*/ 10 h 760"/>
                <a:gd name="T2" fmla="*/ 294 w 1468"/>
                <a:gd name="T3" fmla="*/ 16 h 760"/>
                <a:gd name="T4" fmla="*/ 315 w 1468"/>
                <a:gd name="T5" fmla="*/ 26 h 760"/>
                <a:gd name="T6" fmla="*/ 333 w 1468"/>
                <a:gd name="T7" fmla="*/ 38 h 760"/>
                <a:gd name="T8" fmla="*/ 346 w 1468"/>
                <a:gd name="T9" fmla="*/ 52 h 760"/>
                <a:gd name="T10" fmla="*/ 356 w 1468"/>
                <a:gd name="T11" fmla="*/ 68 h 760"/>
                <a:gd name="T12" fmla="*/ 360 w 1468"/>
                <a:gd name="T13" fmla="*/ 87 h 760"/>
                <a:gd name="T14" fmla="*/ 357 w 1468"/>
                <a:gd name="T15" fmla="*/ 105 h 760"/>
                <a:gd name="T16" fmla="*/ 352 w 1468"/>
                <a:gd name="T17" fmla="*/ 124 h 760"/>
                <a:gd name="T18" fmla="*/ 354 w 1468"/>
                <a:gd name="T19" fmla="*/ 142 h 760"/>
                <a:gd name="T20" fmla="*/ 366 w 1468"/>
                <a:gd name="T21" fmla="*/ 160 h 760"/>
                <a:gd name="T22" fmla="*/ 327 w 1468"/>
                <a:gd name="T23" fmla="*/ 157 h 760"/>
                <a:gd name="T24" fmla="*/ 288 w 1468"/>
                <a:gd name="T25" fmla="*/ 161 h 760"/>
                <a:gd name="T26" fmla="*/ 248 w 1468"/>
                <a:gd name="T27" fmla="*/ 168 h 760"/>
                <a:gd name="T28" fmla="*/ 208 w 1468"/>
                <a:gd name="T29" fmla="*/ 174 h 760"/>
                <a:gd name="T30" fmla="*/ 167 w 1468"/>
                <a:gd name="T31" fmla="*/ 174 h 760"/>
                <a:gd name="T32" fmla="*/ 132 w 1468"/>
                <a:gd name="T33" fmla="*/ 170 h 760"/>
                <a:gd name="T34" fmla="*/ 101 w 1468"/>
                <a:gd name="T35" fmla="*/ 168 h 760"/>
                <a:gd name="T36" fmla="*/ 71 w 1468"/>
                <a:gd name="T37" fmla="*/ 169 h 760"/>
                <a:gd name="T38" fmla="*/ 42 w 1468"/>
                <a:gd name="T39" fmla="*/ 172 h 760"/>
                <a:gd name="T40" fmla="*/ 15 w 1468"/>
                <a:gd name="T41" fmla="*/ 180 h 760"/>
                <a:gd name="T42" fmla="*/ 3 w 1468"/>
                <a:gd name="T43" fmla="*/ 186 h 760"/>
                <a:gd name="T44" fmla="*/ 10 w 1468"/>
                <a:gd name="T45" fmla="*/ 175 h 760"/>
                <a:gd name="T46" fmla="*/ 14 w 1468"/>
                <a:gd name="T47" fmla="*/ 164 h 760"/>
                <a:gd name="T48" fmla="*/ 14 w 1468"/>
                <a:gd name="T49" fmla="*/ 153 h 760"/>
                <a:gd name="T50" fmla="*/ 11 w 1468"/>
                <a:gd name="T51" fmla="*/ 141 h 760"/>
                <a:gd name="T52" fmla="*/ 7 w 1468"/>
                <a:gd name="T53" fmla="*/ 129 h 760"/>
                <a:gd name="T54" fmla="*/ 4 w 1468"/>
                <a:gd name="T55" fmla="*/ 112 h 760"/>
                <a:gd name="T56" fmla="*/ 8 w 1468"/>
                <a:gd name="T57" fmla="*/ 96 h 760"/>
                <a:gd name="T58" fmla="*/ 15 w 1468"/>
                <a:gd name="T59" fmla="*/ 81 h 760"/>
                <a:gd name="T60" fmla="*/ 24 w 1468"/>
                <a:gd name="T61" fmla="*/ 66 h 760"/>
                <a:gd name="T62" fmla="*/ 34 w 1468"/>
                <a:gd name="T63" fmla="*/ 52 h 760"/>
                <a:gd name="T64" fmla="*/ 51 w 1468"/>
                <a:gd name="T65" fmla="*/ 37 h 760"/>
                <a:gd name="T66" fmla="*/ 73 w 1468"/>
                <a:gd name="T67" fmla="*/ 25 h 760"/>
                <a:gd name="T68" fmla="*/ 98 w 1468"/>
                <a:gd name="T69" fmla="*/ 15 h 760"/>
                <a:gd name="T70" fmla="*/ 123 w 1468"/>
                <a:gd name="T71" fmla="*/ 7 h 760"/>
                <a:gd name="T72" fmla="*/ 151 w 1468"/>
                <a:gd name="T73" fmla="*/ 2 h 760"/>
                <a:gd name="T74" fmla="*/ 175 w 1468"/>
                <a:gd name="T75" fmla="*/ 0 h 760"/>
                <a:gd name="T76" fmla="*/ 191 w 1468"/>
                <a:gd name="T77" fmla="*/ 1 h 760"/>
                <a:gd name="T78" fmla="*/ 208 w 1468"/>
                <a:gd name="T79" fmla="*/ 1 h 760"/>
                <a:gd name="T80" fmla="*/ 225 w 1468"/>
                <a:gd name="T81" fmla="*/ 1 h 760"/>
                <a:gd name="T82" fmla="*/ 240 w 1468"/>
                <a:gd name="T83" fmla="*/ 3 h 760"/>
                <a:gd name="T84" fmla="*/ 254 w 1468"/>
                <a:gd name="T85" fmla="*/ 7 h 7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468"/>
                <a:gd name="T130" fmla="*/ 0 h 760"/>
                <a:gd name="T131" fmla="*/ 1468 w 1468"/>
                <a:gd name="T132" fmla="*/ 760 h 7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468" h="760">
                  <a:moveTo>
                    <a:pt x="1020" y="30"/>
                  </a:moveTo>
                  <a:lnTo>
                    <a:pt x="1052" y="35"/>
                  </a:lnTo>
                  <a:lnTo>
                    <a:pt x="1083" y="40"/>
                  </a:lnTo>
                  <a:lnTo>
                    <a:pt x="1116" y="48"/>
                  </a:lnTo>
                  <a:lnTo>
                    <a:pt x="1148" y="57"/>
                  </a:lnTo>
                  <a:lnTo>
                    <a:pt x="1178" y="67"/>
                  </a:lnTo>
                  <a:lnTo>
                    <a:pt x="1207" y="79"/>
                  </a:lnTo>
                  <a:lnTo>
                    <a:pt x="1235" y="92"/>
                  </a:lnTo>
                  <a:lnTo>
                    <a:pt x="1263" y="105"/>
                  </a:lnTo>
                  <a:lnTo>
                    <a:pt x="1289" y="121"/>
                  </a:lnTo>
                  <a:lnTo>
                    <a:pt x="1314" y="137"/>
                  </a:lnTo>
                  <a:lnTo>
                    <a:pt x="1335" y="155"/>
                  </a:lnTo>
                  <a:lnTo>
                    <a:pt x="1356" y="173"/>
                  </a:lnTo>
                  <a:lnTo>
                    <a:pt x="1373" y="192"/>
                  </a:lnTo>
                  <a:lnTo>
                    <a:pt x="1387" y="210"/>
                  </a:lnTo>
                  <a:lnTo>
                    <a:pt x="1400" y="230"/>
                  </a:lnTo>
                  <a:lnTo>
                    <a:pt x="1408" y="251"/>
                  </a:lnTo>
                  <a:lnTo>
                    <a:pt x="1426" y="274"/>
                  </a:lnTo>
                  <a:lnTo>
                    <a:pt x="1435" y="299"/>
                  </a:lnTo>
                  <a:lnTo>
                    <a:pt x="1442" y="323"/>
                  </a:lnTo>
                  <a:lnTo>
                    <a:pt x="1442" y="348"/>
                  </a:lnTo>
                  <a:lnTo>
                    <a:pt x="1440" y="373"/>
                  </a:lnTo>
                  <a:lnTo>
                    <a:pt x="1435" y="398"/>
                  </a:lnTo>
                  <a:lnTo>
                    <a:pt x="1429" y="424"/>
                  </a:lnTo>
                  <a:lnTo>
                    <a:pt x="1422" y="449"/>
                  </a:lnTo>
                  <a:lnTo>
                    <a:pt x="1417" y="473"/>
                  </a:lnTo>
                  <a:lnTo>
                    <a:pt x="1412" y="499"/>
                  </a:lnTo>
                  <a:lnTo>
                    <a:pt x="1410" y="523"/>
                  </a:lnTo>
                  <a:lnTo>
                    <a:pt x="1410" y="549"/>
                  </a:lnTo>
                  <a:lnTo>
                    <a:pt x="1417" y="572"/>
                  </a:lnTo>
                  <a:lnTo>
                    <a:pt x="1428" y="596"/>
                  </a:lnTo>
                  <a:lnTo>
                    <a:pt x="1443" y="619"/>
                  </a:lnTo>
                  <a:lnTo>
                    <a:pt x="1468" y="641"/>
                  </a:lnTo>
                  <a:lnTo>
                    <a:pt x="1415" y="634"/>
                  </a:lnTo>
                  <a:lnTo>
                    <a:pt x="1363" y="629"/>
                  </a:lnTo>
                  <a:lnTo>
                    <a:pt x="1312" y="630"/>
                  </a:lnTo>
                  <a:lnTo>
                    <a:pt x="1260" y="634"/>
                  </a:lnTo>
                  <a:lnTo>
                    <a:pt x="1207" y="639"/>
                  </a:lnTo>
                  <a:lnTo>
                    <a:pt x="1155" y="647"/>
                  </a:lnTo>
                  <a:lnTo>
                    <a:pt x="1102" y="656"/>
                  </a:lnTo>
                  <a:lnTo>
                    <a:pt x="1050" y="666"/>
                  </a:lnTo>
                  <a:lnTo>
                    <a:pt x="996" y="676"/>
                  </a:lnTo>
                  <a:lnTo>
                    <a:pt x="943" y="684"/>
                  </a:lnTo>
                  <a:lnTo>
                    <a:pt x="889" y="692"/>
                  </a:lnTo>
                  <a:lnTo>
                    <a:pt x="835" y="698"/>
                  </a:lnTo>
                  <a:lnTo>
                    <a:pt x="780" y="701"/>
                  </a:lnTo>
                  <a:lnTo>
                    <a:pt x="724" y="701"/>
                  </a:lnTo>
                  <a:lnTo>
                    <a:pt x="668" y="698"/>
                  </a:lnTo>
                  <a:lnTo>
                    <a:pt x="612" y="689"/>
                  </a:lnTo>
                  <a:lnTo>
                    <a:pt x="572" y="686"/>
                  </a:lnTo>
                  <a:lnTo>
                    <a:pt x="530" y="683"/>
                  </a:lnTo>
                  <a:lnTo>
                    <a:pt x="488" y="680"/>
                  </a:lnTo>
                  <a:lnTo>
                    <a:pt x="448" y="678"/>
                  </a:lnTo>
                  <a:lnTo>
                    <a:pt x="406" y="676"/>
                  </a:lnTo>
                  <a:lnTo>
                    <a:pt x="364" y="676"/>
                  </a:lnTo>
                  <a:lnTo>
                    <a:pt x="324" y="676"/>
                  </a:lnTo>
                  <a:lnTo>
                    <a:pt x="284" y="677"/>
                  </a:lnTo>
                  <a:lnTo>
                    <a:pt x="243" y="680"/>
                  </a:lnTo>
                  <a:lnTo>
                    <a:pt x="205" y="684"/>
                  </a:lnTo>
                  <a:lnTo>
                    <a:pt x="168" y="691"/>
                  </a:lnTo>
                  <a:lnTo>
                    <a:pt x="131" y="700"/>
                  </a:lnTo>
                  <a:lnTo>
                    <a:pt x="96" y="711"/>
                  </a:lnTo>
                  <a:lnTo>
                    <a:pt x="63" y="724"/>
                  </a:lnTo>
                  <a:lnTo>
                    <a:pt x="30" y="741"/>
                  </a:lnTo>
                  <a:lnTo>
                    <a:pt x="0" y="760"/>
                  </a:lnTo>
                  <a:lnTo>
                    <a:pt x="12" y="746"/>
                  </a:lnTo>
                  <a:lnTo>
                    <a:pt x="23" y="732"/>
                  </a:lnTo>
                  <a:lnTo>
                    <a:pt x="33" y="718"/>
                  </a:lnTo>
                  <a:lnTo>
                    <a:pt x="40" y="703"/>
                  </a:lnTo>
                  <a:lnTo>
                    <a:pt x="47" y="689"/>
                  </a:lnTo>
                  <a:lnTo>
                    <a:pt x="53" y="673"/>
                  </a:lnTo>
                  <a:lnTo>
                    <a:pt x="56" y="658"/>
                  </a:lnTo>
                  <a:lnTo>
                    <a:pt x="58" y="642"/>
                  </a:lnTo>
                  <a:lnTo>
                    <a:pt x="58" y="628"/>
                  </a:lnTo>
                  <a:lnTo>
                    <a:pt x="58" y="613"/>
                  </a:lnTo>
                  <a:lnTo>
                    <a:pt x="56" y="597"/>
                  </a:lnTo>
                  <a:lnTo>
                    <a:pt x="53" y="582"/>
                  </a:lnTo>
                  <a:lnTo>
                    <a:pt x="47" y="566"/>
                  </a:lnTo>
                  <a:lnTo>
                    <a:pt x="42" y="551"/>
                  </a:lnTo>
                  <a:lnTo>
                    <a:pt x="35" y="535"/>
                  </a:lnTo>
                  <a:lnTo>
                    <a:pt x="28" y="520"/>
                  </a:lnTo>
                  <a:lnTo>
                    <a:pt x="23" y="497"/>
                  </a:lnTo>
                  <a:lnTo>
                    <a:pt x="19" y="474"/>
                  </a:lnTo>
                  <a:lnTo>
                    <a:pt x="19" y="452"/>
                  </a:lnTo>
                  <a:lnTo>
                    <a:pt x="21" y="431"/>
                  </a:lnTo>
                  <a:lnTo>
                    <a:pt x="25" y="409"/>
                  </a:lnTo>
                  <a:lnTo>
                    <a:pt x="32" y="388"/>
                  </a:lnTo>
                  <a:lnTo>
                    <a:pt x="40" y="368"/>
                  </a:lnTo>
                  <a:lnTo>
                    <a:pt x="49" y="347"/>
                  </a:lnTo>
                  <a:lnTo>
                    <a:pt x="60" y="327"/>
                  </a:lnTo>
                  <a:lnTo>
                    <a:pt x="72" y="306"/>
                  </a:lnTo>
                  <a:lnTo>
                    <a:pt x="84" y="287"/>
                  </a:lnTo>
                  <a:lnTo>
                    <a:pt x="98" y="267"/>
                  </a:lnTo>
                  <a:lnTo>
                    <a:pt x="110" y="247"/>
                  </a:lnTo>
                  <a:lnTo>
                    <a:pt x="124" y="228"/>
                  </a:lnTo>
                  <a:lnTo>
                    <a:pt x="138" y="208"/>
                  </a:lnTo>
                  <a:lnTo>
                    <a:pt x="151" y="188"/>
                  </a:lnTo>
                  <a:lnTo>
                    <a:pt x="177" y="168"/>
                  </a:lnTo>
                  <a:lnTo>
                    <a:pt x="205" y="148"/>
                  </a:lnTo>
                  <a:lnTo>
                    <a:pt x="235" y="131"/>
                  </a:lnTo>
                  <a:lnTo>
                    <a:pt x="264" y="114"/>
                  </a:lnTo>
                  <a:lnTo>
                    <a:pt x="294" y="100"/>
                  </a:lnTo>
                  <a:lnTo>
                    <a:pt x="326" y="85"/>
                  </a:lnTo>
                  <a:lnTo>
                    <a:pt x="359" y="72"/>
                  </a:lnTo>
                  <a:lnTo>
                    <a:pt x="392" y="60"/>
                  </a:lnTo>
                  <a:lnTo>
                    <a:pt x="425" y="49"/>
                  </a:lnTo>
                  <a:lnTo>
                    <a:pt x="460" y="40"/>
                  </a:lnTo>
                  <a:lnTo>
                    <a:pt x="495" y="31"/>
                  </a:lnTo>
                  <a:lnTo>
                    <a:pt x="532" y="22"/>
                  </a:lnTo>
                  <a:lnTo>
                    <a:pt x="567" y="16"/>
                  </a:lnTo>
                  <a:lnTo>
                    <a:pt x="605" y="10"/>
                  </a:lnTo>
                  <a:lnTo>
                    <a:pt x="642" y="5"/>
                  </a:lnTo>
                  <a:lnTo>
                    <a:pt x="681" y="0"/>
                  </a:lnTo>
                  <a:lnTo>
                    <a:pt x="702" y="1"/>
                  </a:lnTo>
                  <a:lnTo>
                    <a:pt x="723" y="3"/>
                  </a:lnTo>
                  <a:lnTo>
                    <a:pt x="744" y="4"/>
                  </a:lnTo>
                  <a:lnTo>
                    <a:pt x="766" y="4"/>
                  </a:lnTo>
                  <a:lnTo>
                    <a:pt x="789" y="4"/>
                  </a:lnTo>
                  <a:lnTo>
                    <a:pt x="812" y="5"/>
                  </a:lnTo>
                  <a:lnTo>
                    <a:pt x="835" y="5"/>
                  </a:lnTo>
                  <a:lnTo>
                    <a:pt x="857" y="5"/>
                  </a:lnTo>
                  <a:lnTo>
                    <a:pt x="880" y="6"/>
                  </a:lnTo>
                  <a:lnTo>
                    <a:pt x="901" y="7"/>
                  </a:lnTo>
                  <a:lnTo>
                    <a:pt x="924" y="8"/>
                  </a:lnTo>
                  <a:lnTo>
                    <a:pt x="945" y="11"/>
                  </a:lnTo>
                  <a:lnTo>
                    <a:pt x="964" y="15"/>
                  </a:lnTo>
                  <a:lnTo>
                    <a:pt x="985" y="18"/>
                  </a:lnTo>
                  <a:lnTo>
                    <a:pt x="1003" y="24"/>
                  </a:lnTo>
                  <a:lnTo>
                    <a:pt x="1020" y="30"/>
                  </a:lnTo>
                  <a:close/>
                </a:path>
              </a:pathLst>
            </a:custGeom>
            <a:solidFill>
              <a:srgbClr val="BFB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1996" y="1764"/>
              <a:ext cx="308" cy="128"/>
            </a:xfrm>
            <a:custGeom>
              <a:avLst/>
              <a:gdLst>
                <a:gd name="T0" fmla="*/ 154 w 618"/>
                <a:gd name="T1" fmla="*/ 64 h 258"/>
                <a:gd name="T2" fmla="*/ 146 w 618"/>
                <a:gd name="T3" fmla="*/ 62 h 258"/>
                <a:gd name="T4" fmla="*/ 138 w 618"/>
                <a:gd name="T5" fmla="*/ 60 h 258"/>
                <a:gd name="T6" fmla="*/ 130 w 618"/>
                <a:gd name="T7" fmla="*/ 58 h 258"/>
                <a:gd name="T8" fmla="*/ 121 w 618"/>
                <a:gd name="T9" fmla="*/ 55 h 258"/>
                <a:gd name="T10" fmla="*/ 113 w 618"/>
                <a:gd name="T11" fmla="*/ 52 h 258"/>
                <a:gd name="T12" fmla="*/ 105 w 618"/>
                <a:gd name="T13" fmla="*/ 49 h 258"/>
                <a:gd name="T14" fmla="*/ 97 w 618"/>
                <a:gd name="T15" fmla="*/ 46 h 258"/>
                <a:gd name="T16" fmla="*/ 88 w 618"/>
                <a:gd name="T17" fmla="*/ 43 h 258"/>
                <a:gd name="T18" fmla="*/ 80 w 618"/>
                <a:gd name="T19" fmla="*/ 40 h 258"/>
                <a:gd name="T20" fmla="*/ 71 w 618"/>
                <a:gd name="T21" fmla="*/ 36 h 258"/>
                <a:gd name="T22" fmla="*/ 63 w 618"/>
                <a:gd name="T23" fmla="*/ 33 h 258"/>
                <a:gd name="T24" fmla="*/ 54 w 618"/>
                <a:gd name="T25" fmla="*/ 30 h 258"/>
                <a:gd name="T26" fmla="*/ 46 w 618"/>
                <a:gd name="T27" fmla="*/ 26 h 258"/>
                <a:gd name="T28" fmla="*/ 37 w 618"/>
                <a:gd name="T29" fmla="*/ 23 h 258"/>
                <a:gd name="T30" fmla="*/ 29 w 618"/>
                <a:gd name="T31" fmla="*/ 20 h 258"/>
                <a:gd name="T32" fmla="*/ 20 w 618"/>
                <a:gd name="T33" fmla="*/ 17 h 258"/>
                <a:gd name="T34" fmla="*/ 19 w 618"/>
                <a:gd name="T35" fmla="*/ 15 h 258"/>
                <a:gd name="T36" fmla="*/ 15 w 618"/>
                <a:gd name="T37" fmla="*/ 13 h 258"/>
                <a:gd name="T38" fmla="*/ 12 w 618"/>
                <a:gd name="T39" fmla="*/ 11 h 258"/>
                <a:gd name="T40" fmla="*/ 8 w 618"/>
                <a:gd name="T41" fmla="*/ 9 h 258"/>
                <a:gd name="T42" fmla="*/ 4 w 618"/>
                <a:gd name="T43" fmla="*/ 8 h 258"/>
                <a:gd name="T44" fmla="*/ 1 w 618"/>
                <a:gd name="T45" fmla="*/ 5 h 258"/>
                <a:gd name="T46" fmla="*/ 0 w 618"/>
                <a:gd name="T47" fmla="*/ 3 h 258"/>
                <a:gd name="T48" fmla="*/ 0 w 618"/>
                <a:gd name="T49" fmla="*/ 0 h 258"/>
                <a:gd name="T50" fmla="*/ 10 w 618"/>
                <a:gd name="T51" fmla="*/ 3 h 258"/>
                <a:gd name="T52" fmla="*/ 19 w 618"/>
                <a:gd name="T53" fmla="*/ 7 h 258"/>
                <a:gd name="T54" fmla="*/ 29 w 618"/>
                <a:gd name="T55" fmla="*/ 11 h 258"/>
                <a:gd name="T56" fmla="*/ 40 w 618"/>
                <a:gd name="T57" fmla="*/ 14 h 258"/>
                <a:gd name="T58" fmla="*/ 50 w 618"/>
                <a:gd name="T59" fmla="*/ 18 h 258"/>
                <a:gd name="T60" fmla="*/ 59 w 618"/>
                <a:gd name="T61" fmla="*/ 22 h 258"/>
                <a:gd name="T62" fmla="*/ 69 w 618"/>
                <a:gd name="T63" fmla="*/ 26 h 258"/>
                <a:gd name="T64" fmla="*/ 79 w 618"/>
                <a:gd name="T65" fmla="*/ 30 h 258"/>
                <a:gd name="T66" fmla="*/ 88 w 618"/>
                <a:gd name="T67" fmla="*/ 33 h 258"/>
                <a:gd name="T68" fmla="*/ 98 w 618"/>
                <a:gd name="T69" fmla="*/ 37 h 258"/>
                <a:gd name="T70" fmla="*/ 108 w 618"/>
                <a:gd name="T71" fmla="*/ 41 h 258"/>
                <a:gd name="T72" fmla="*/ 117 w 618"/>
                <a:gd name="T73" fmla="*/ 46 h 258"/>
                <a:gd name="T74" fmla="*/ 126 w 618"/>
                <a:gd name="T75" fmla="*/ 50 h 258"/>
                <a:gd name="T76" fmla="*/ 136 w 618"/>
                <a:gd name="T77" fmla="*/ 54 h 258"/>
                <a:gd name="T78" fmla="*/ 145 w 618"/>
                <a:gd name="T79" fmla="*/ 59 h 258"/>
                <a:gd name="T80" fmla="*/ 154 w 618"/>
                <a:gd name="T81" fmla="*/ 64 h 25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618"/>
                <a:gd name="T124" fmla="*/ 0 h 258"/>
                <a:gd name="T125" fmla="*/ 618 w 618"/>
                <a:gd name="T126" fmla="*/ 258 h 25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618" h="258">
                  <a:moveTo>
                    <a:pt x="618" y="258"/>
                  </a:moveTo>
                  <a:lnTo>
                    <a:pt x="586" y="251"/>
                  </a:lnTo>
                  <a:lnTo>
                    <a:pt x="555" y="242"/>
                  </a:lnTo>
                  <a:lnTo>
                    <a:pt x="522" y="233"/>
                  </a:lnTo>
                  <a:lnTo>
                    <a:pt x="488" y="222"/>
                  </a:lnTo>
                  <a:lnTo>
                    <a:pt x="455" y="211"/>
                  </a:lnTo>
                  <a:lnTo>
                    <a:pt x="422" y="199"/>
                  </a:lnTo>
                  <a:lnTo>
                    <a:pt x="389" y="187"/>
                  </a:lnTo>
                  <a:lnTo>
                    <a:pt x="356" y="174"/>
                  </a:lnTo>
                  <a:lnTo>
                    <a:pt x="321" y="161"/>
                  </a:lnTo>
                  <a:lnTo>
                    <a:pt x="287" y="146"/>
                  </a:lnTo>
                  <a:lnTo>
                    <a:pt x="252" y="133"/>
                  </a:lnTo>
                  <a:lnTo>
                    <a:pt x="217" y="120"/>
                  </a:lnTo>
                  <a:lnTo>
                    <a:pt x="184" y="106"/>
                  </a:lnTo>
                  <a:lnTo>
                    <a:pt x="149" y="94"/>
                  </a:lnTo>
                  <a:lnTo>
                    <a:pt x="116" y="82"/>
                  </a:lnTo>
                  <a:lnTo>
                    <a:pt x="81" y="71"/>
                  </a:lnTo>
                  <a:lnTo>
                    <a:pt x="76" y="61"/>
                  </a:lnTo>
                  <a:lnTo>
                    <a:pt x="63" y="53"/>
                  </a:lnTo>
                  <a:lnTo>
                    <a:pt x="49" y="46"/>
                  </a:lnTo>
                  <a:lnTo>
                    <a:pt x="34" y="39"/>
                  </a:lnTo>
                  <a:lnTo>
                    <a:pt x="18" y="32"/>
                  </a:lnTo>
                  <a:lnTo>
                    <a:pt x="6" y="23"/>
                  </a:lnTo>
                  <a:lnTo>
                    <a:pt x="0" y="14"/>
                  </a:lnTo>
                  <a:lnTo>
                    <a:pt x="0" y="0"/>
                  </a:lnTo>
                  <a:lnTo>
                    <a:pt x="41" y="15"/>
                  </a:lnTo>
                  <a:lnTo>
                    <a:pt x="79" y="30"/>
                  </a:lnTo>
                  <a:lnTo>
                    <a:pt x="119" y="44"/>
                  </a:lnTo>
                  <a:lnTo>
                    <a:pt x="160" y="59"/>
                  </a:lnTo>
                  <a:lnTo>
                    <a:pt x="200" y="74"/>
                  </a:lnTo>
                  <a:lnTo>
                    <a:pt x="238" y="89"/>
                  </a:lnTo>
                  <a:lnTo>
                    <a:pt x="279" y="104"/>
                  </a:lnTo>
                  <a:lnTo>
                    <a:pt x="317" y="120"/>
                  </a:lnTo>
                  <a:lnTo>
                    <a:pt x="356" y="136"/>
                  </a:lnTo>
                  <a:lnTo>
                    <a:pt x="394" y="152"/>
                  </a:lnTo>
                  <a:lnTo>
                    <a:pt x="433" y="168"/>
                  </a:lnTo>
                  <a:lnTo>
                    <a:pt x="471" y="185"/>
                  </a:lnTo>
                  <a:lnTo>
                    <a:pt x="508" y="203"/>
                  </a:lnTo>
                  <a:lnTo>
                    <a:pt x="546" y="220"/>
                  </a:lnTo>
                  <a:lnTo>
                    <a:pt x="581" y="239"/>
                  </a:lnTo>
                  <a:lnTo>
                    <a:pt x="618" y="258"/>
                  </a:lnTo>
                  <a:close/>
                </a:path>
              </a:pathLst>
            </a:custGeom>
            <a:solidFill>
              <a:srgbClr val="FF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2703" y="1772"/>
              <a:ext cx="251" cy="290"/>
            </a:xfrm>
            <a:custGeom>
              <a:avLst/>
              <a:gdLst>
                <a:gd name="T0" fmla="*/ 121 w 502"/>
                <a:gd name="T1" fmla="*/ 3 h 579"/>
                <a:gd name="T2" fmla="*/ 110 w 502"/>
                <a:gd name="T3" fmla="*/ 6 h 579"/>
                <a:gd name="T4" fmla="*/ 100 w 502"/>
                <a:gd name="T5" fmla="*/ 10 h 579"/>
                <a:gd name="T6" fmla="*/ 91 w 502"/>
                <a:gd name="T7" fmla="*/ 12 h 579"/>
                <a:gd name="T8" fmla="*/ 83 w 502"/>
                <a:gd name="T9" fmla="*/ 15 h 579"/>
                <a:gd name="T10" fmla="*/ 79 w 502"/>
                <a:gd name="T11" fmla="*/ 20 h 579"/>
                <a:gd name="T12" fmla="*/ 72 w 502"/>
                <a:gd name="T13" fmla="*/ 25 h 579"/>
                <a:gd name="T14" fmla="*/ 65 w 502"/>
                <a:gd name="T15" fmla="*/ 29 h 579"/>
                <a:gd name="T16" fmla="*/ 72 w 502"/>
                <a:gd name="T17" fmla="*/ 35 h 579"/>
                <a:gd name="T18" fmla="*/ 60 w 502"/>
                <a:gd name="T19" fmla="*/ 41 h 579"/>
                <a:gd name="T20" fmla="*/ 55 w 502"/>
                <a:gd name="T21" fmla="*/ 48 h 579"/>
                <a:gd name="T22" fmla="*/ 44 w 502"/>
                <a:gd name="T23" fmla="*/ 61 h 579"/>
                <a:gd name="T24" fmla="*/ 46 w 502"/>
                <a:gd name="T25" fmla="*/ 66 h 579"/>
                <a:gd name="T26" fmla="*/ 41 w 502"/>
                <a:gd name="T27" fmla="*/ 68 h 579"/>
                <a:gd name="T28" fmla="*/ 36 w 502"/>
                <a:gd name="T29" fmla="*/ 71 h 579"/>
                <a:gd name="T30" fmla="*/ 35 w 502"/>
                <a:gd name="T31" fmla="*/ 74 h 579"/>
                <a:gd name="T32" fmla="*/ 40 w 502"/>
                <a:gd name="T33" fmla="*/ 77 h 579"/>
                <a:gd name="T34" fmla="*/ 35 w 502"/>
                <a:gd name="T35" fmla="*/ 82 h 579"/>
                <a:gd name="T36" fmla="*/ 30 w 502"/>
                <a:gd name="T37" fmla="*/ 86 h 579"/>
                <a:gd name="T38" fmla="*/ 30 w 502"/>
                <a:gd name="T39" fmla="*/ 92 h 579"/>
                <a:gd name="T40" fmla="*/ 30 w 502"/>
                <a:gd name="T41" fmla="*/ 100 h 579"/>
                <a:gd name="T42" fmla="*/ 27 w 502"/>
                <a:gd name="T43" fmla="*/ 107 h 579"/>
                <a:gd name="T44" fmla="*/ 26 w 502"/>
                <a:gd name="T45" fmla="*/ 111 h 579"/>
                <a:gd name="T46" fmla="*/ 30 w 502"/>
                <a:gd name="T47" fmla="*/ 114 h 579"/>
                <a:gd name="T48" fmla="*/ 27 w 502"/>
                <a:gd name="T49" fmla="*/ 118 h 579"/>
                <a:gd name="T50" fmla="*/ 30 w 502"/>
                <a:gd name="T51" fmla="*/ 122 h 579"/>
                <a:gd name="T52" fmla="*/ 37 w 502"/>
                <a:gd name="T53" fmla="*/ 120 h 579"/>
                <a:gd name="T54" fmla="*/ 43 w 502"/>
                <a:gd name="T55" fmla="*/ 122 h 579"/>
                <a:gd name="T56" fmla="*/ 39 w 502"/>
                <a:gd name="T57" fmla="*/ 127 h 579"/>
                <a:gd name="T58" fmla="*/ 35 w 502"/>
                <a:gd name="T59" fmla="*/ 132 h 579"/>
                <a:gd name="T60" fmla="*/ 35 w 502"/>
                <a:gd name="T61" fmla="*/ 137 h 579"/>
                <a:gd name="T62" fmla="*/ 29 w 502"/>
                <a:gd name="T63" fmla="*/ 140 h 579"/>
                <a:gd name="T64" fmla="*/ 24 w 502"/>
                <a:gd name="T65" fmla="*/ 143 h 579"/>
                <a:gd name="T66" fmla="*/ 15 w 502"/>
                <a:gd name="T67" fmla="*/ 143 h 579"/>
                <a:gd name="T68" fmla="*/ 12 w 502"/>
                <a:gd name="T69" fmla="*/ 135 h 579"/>
                <a:gd name="T70" fmla="*/ 12 w 502"/>
                <a:gd name="T71" fmla="*/ 125 h 579"/>
                <a:gd name="T72" fmla="*/ 7 w 502"/>
                <a:gd name="T73" fmla="*/ 114 h 579"/>
                <a:gd name="T74" fmla="*/ 2 w 502"/>
                <a:gd name="T75" fmla="*/ 103 h 579"/>
                <a:gd name="T76" fmla="*/ 0 w 502"/>
                <a:gd name="T77" fmla="*/ 92 h 579"/>
                <a:gd name="T78" fmla="*/ 1 w 502"/>
                <a:gd name="T79" fmla="*/ 80 h 579"/>
                <a:gd name="T80" fmla="*/ 6 w 502"/>
                <a:gd name="T81" fmla="*/ 69 h 579"/>
                <a:gd name="T82" fmla="*/ 11 w 502"/>
                <a:gd name="T83" fmla="*/ 59 h 579"/>
                <a:gd name="T84" fmla="*/ 17 w 502"/>
                <a:gd name="T85" fmla="*/ 48 h 579"/>
                <a:gd name="T86" fmla="*/ 26 w 502"/>
                <a:gd name="T87" fmla="*/ 39 h 579"/>
                <a:gd name="T88" fmla="*/ 36 w 502"/>
                <a:gd name="T89" fmla="*/ 30 h 579"/>
                <a:gd name="T90" fmla="*/ 49 w 502"/>
                <a:gd name="T91" fmla="*/ 22 h 579"/>
                <a:gd name="T92" fmla="*/ 61 w 502"/>
                <a:gd name="T93" fmla="*/ 16 h 579"/>
                <a:gd name="T94" fmla="*/ 72 w 502"/>
                <a:gd name="T95" fmla="*/ 11 h 579"/>
                <a:gd name="T96" fmla="*/ 85 w 502"/>
                <a:gd name="T97" fmla="*/ 7 h 579"/>
                <a:gd name="T98" fmla="*/ 97 w 502"/>
                <a:gd name="T99" fmla="*/ 3 h 579"/>
                <a:gd name="T100" fmla="*/ 111 w 502"/>
                <a:gd name="T101" fmla="*/ 1 h 579"/>
                <a:gd name="T102" fmla="*/ 126 w 502"/>
                <a:gd name="T103" fmla="*/ 1 h 57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02"/>
                <a:gd name="T157" fmla="*/ 0 h 579"/>
                <a:gd name="T158" fmla="*/ 502 w 502"/>
                <a:gd name="T159" fmla="*/ 579 h 57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02" h="579">
                  <a:moveTo>
                    <a:pt x="502" y="1"/>
                  </a:moveTo>
                  <a:lnTo>
                    <a:pt x="493" y="8"/>
                  </a:lnTo>
                  <a:lnTo>
                    <a:pt x="482" y="12"/>
                  </a:lnTo>
                  <a:lnTo>
                    <a:pt x="468" y="15"/>
                  </a:lnTo>
                  <a:lnTo>
                    <a:pt x="453" y="19"/>
                  </a:lnTo>
                  <a:lnTo>
                    <a:pt x="437" y="21"/>
                  </a:lnTo>
                  <a:lnTo>
                    <a:pt x="421" y="24"/>
                  </a:lnTo>
                  <a:lnTo>
                    <a:pt x="407" y="30"/>
                  </a:lnTo>
                  <a:lnTo>
                    <a:pt x="397" y="38"/>
                  </a:lnTo>
                  <a:lnTo>
                    <a:pt x="386" y="40"/>
                  </a:lnTo>
                  <a:lnTo>
                    <a:pt x="374" y="43"/>
                  </a:lnTo>
                  <a:lnTo>
                    <a:pt x="362" y="45"/>
                  </a:lnTo>
                  <a:lnTo>
                    <a:pt x="350" y="49"/>
                  </a:lnTo>
                  <a:lnTo>
                    <a:pt x="339" y="53"/>
                  </a:lnTo>
                  <a:lnTo>
                    <a:pt x="330" y="59"/>
                  </a:lnTo>
                  <a:lnTo>
                    <a:pt x="323" y="65"/>
                  </a:lnTo>
                  <a:lnTo>
                    <a:pt x="322" y="74"/>
                  </a:lnTo>
                  <a:lnTo>
                    <a:pt x="313" y="80"/>
                  </a:lnTo>
                  <a:lnTo>
                    <a:pt x="304" y="85"/>
                  </a:lnTo>
                  <a:lnTo>
                    <a:pt x="295" y="91"/>
                  </a:lnTo>
                  <a:lnTo>
                    <a:pt x="285" y="97"/>
                  </a:lnTo>
                  <a:lnTo>
                    <a:pt x="276" y="103"/>
                  </a:lnTo>
                  <a:lnTo>
                    <a:pt x="267" y="109"/>
                  </a:lnTo>
                  <a:lnTo>
                    <a:pt x="259" y="115"/>
                  </a:lnTo>
                  <a:lnTo>
                    <a:pt x="252" y="122"/>
                  </a:lnTo>
                  <a:lnTo>
                    <a:pt x="292" y="126"/>
                  </a:lnTo>
                  <a:lnTo>
                    <a:pt x="287" y="137"/>
                  </a:lnTo>
                  <a:lnTo>
                    <a:pt x="273" y="147"/>
                  </a:lnTo>
                  <a:lnTo>
                    <a:pt x="255" y="155"/>
                  </a:lnTo>
                  <a:lnTo>
                    <a:pt x="238" y="161"/>
                  </a:lnTo>
                  <a:lnTo>
                    <a:pt x="222" y="169"/>
                  </a:lnTo>
                  <a:lnTo>
                    <a:pt x="215" y="178"/>
                  </a:lnTo>
                  <a:lnTo>
                    <a:pt x="217" y="189"/>
                  </a:lnTo>
                  <a:lnTo>
                    <a:pt x="234" y="203"/>
                  </a:lnTo>
                  <a:lnTo>
                    <a:pt x="164" y="236"/>
                  </a:lnTo>
                  <a:lnTo>
                    <a:pt x="173" y="242"/>
                  </a:lnTo>
                  <a:lnTo>
                    <a:pt x="183" y="249"/>
                  </a:lnTo>
                  <a:lnTo>
                    <a:pt x="189" y="255"/>
                  </a:lnTo>
                  <a:lnTo>
                    <a:pt x="182" y="262"/>
                  </a:lnTo>
                  <a:lnTo>
                    <a:pt x="175" y="264"/>
                  </a:lnTo>
                  <a:lnTo>
                    <a:pt x="168" y="267"/>
                  </a:lnTo>
                  <a:lnTo>
                    <a:pt x="161" y="271"/>
                  </a:lnTo>
                  <a:lnTo>
                    <a:pt x="154" y="275"/>
                  </a:lnTo>
                  <a:lnTo>
                    <a:pt x="148" y="280"/>
                  </a:lnTo>
                  <a:lnTo>
                    <a:pt x="141" y="284"/>
                  </a:lnTo>
                  <a:lnTo>
                    <a:pt x="136" y="287"/>
                  </a:lnTo>
                  <a:lnTo>
                    <a:pt x="129" y="292"/>
                  </a:lnTo>
                  <a:lnTo>
                    <a:pt x="138" y="295"/>
                  </a:lnTo>
                  <a:lnTo>
                    <a:pt x="147" y="297"/>
                  </a:lnTo>
                  <a:lnTo>
                    <a:pt x="155" y="301"/>
                  </a:lnTo>
                  <a:lnTo>
                    <a:pt x="159" y="306"/>
                  </a:lnTo>
                  <a:lnTo>
                    <a:pt x="155" y="314"/>
                  </a:lnTo>
                  <a:lnTo>
                    <a:pt x="147" y="320"/>
                  </a:lnTo>
                  <a:lnTo>
                    <a:pt x="138" y="326"/>
                  </a:lnTo>
                  <a:lnTo>
                    <a:pt x="129" y="330"/>
                  </a:lnTo>
                  <a:lnTo>
                    <a:pt x="120" y="336"/>
                  </a:lnTo>
                  <a:lnTo>
                    <a:pt x="117" y="341"/>
                  </a:lnTo>
                  <a:lnTo>
                    <a:pt x="115" y="348"/>
                  </a:lnTo>
                  <a:lnTo>
                    <a:pt x="122" y="358"/>
                  </a:lnTo>
                  <a:lnTo>
                    <a:pt x="117" y="367"/>
                  </a:lnTo>
                  <a:lnTo>
                    <a:pt x="117" y="377"/>
                  </a:lnTo>
                  <a:lnTo>
                    <a:pt x="117" y="387"/>
                  </a:lnTo>
                  <a:lnTo>
                    <a:pt x="119" y="397"/>
                  </a:lnTo>
                  <a:lnTo>
                    <a:pt x="119" y="407"/>
                  </a:lnTo>
                  <a:lnTo>
                    <a:pt x="115" y="417"/>
                  </a:lnTo>
                  <a:lnTo>
                    <a:pt x="108" y="425"/>
                  </a:lnTo>
                  <a:lnTo>
                    <a:pt x="94" y="432"/>
                  </a:lnTo>
                  <a:lnTo>
                    <a:pt x="96" y="438"/>
                  </a:lnTo>
                  <a:lnTo>
                    <a:pt x="101" y="443"/>
                  </a:lnTo>
                  <a:lnTo>
                    <a:pt x="106" y="448"/>
                  </a:lnTo>
                  <a:lnTo>
                    <a:pt x="113" y="452"/>
                  </a:lnTo>
                  <a:lnTo>
                    <a:pt x="117" y="456"/>
                  </a:lnTo>
                  <a:lnTo>
                    <a:pt x="117" y="461"/>
                  </a:lnTo>
                  <a:lnTo>
                    <a:pt x="113" y="466"/>
                  </a:lnTo>
                  <a:lnTo>
                    <a:pt x="105" y="472"/>
                  </a:lnTo>
                  <a:lnTo>
                    <a:pt x="105" y="483"/>
                  </a:lnTo>
                  <a:lnTo>
                    <a:pt x="113" y="485"/>
                  </a:lnTo>
                  <a:lnTo>
                    <a:pt x="120" y="485"/>
                  </a:lnTo>
                  <a:lnTo>
                    <a:pt x="129" y="483"/>
                  </a:lnTo>
                  <a:lnTo>
                    <a:pt x="138" y="482"/>
                  </a:lnTo>
                  <a:lnTo>
                    <a:pt x="147" y="480"/>
                  </a:lnTo>
                  <a:lnTo>
                    <a:pt x="155" y="480"/>
                  </a:lnTo>
                  <a:lnTo>
                    <a:pt x="162" y="482"/>
                  </a:lnTo>
                  <a:lnTo>
                    <a:pt x="169" y="487"/>
                  </a:lnTo>
                  <a:lnTo>
                    <a:pt x="168" y="494"/>
                  </a:lnTo>
                  <a:lnTo>
                    <a:pt x="162" y="501"/>
                  </a:lnTo>
                  <a:lnTo>
                    <a:pt x="155" y="507"/>
                  </a:lnTo>
                  <a:lnTo>
                    <a:pt x="148" y="514"/>
                  </a:lnTo>
                  <a:lnTo>
                    <a:pt x="141" y="521"/>
                  </a:lnTo>
                  <a:lnTo>
                    <a:pt x="138" y="527"/>
                  </a:lnTo>
                  <a:lnTo>
                    <a:pt x="140" y="535"/>
                  </a:lnTo>
                  <a:lnTo>
                    <a:pt x="147" y="543"/>
                  </a:lnTo>
                  <a:lnTo>
                    <a:pt x="138" y="548"/>
                  </a:lnTo>
                  <a:lnTo>
                    <a:pt x="131" y="553"/>
                  </a:lnTo>
                  <a:lnTo>
                    <a:pt x="122" y="557"/>
                  </a:lnTo>
                  <a:lnTo>
                    <a:pt x="115" y="560"/>
                  </a:lnTo>
                  <a:lnTo>
                    <a:pt x="108" y="564"/>
                  </a:lnTo>
                  <a:lnTo>
                    <a:pt x="101" y="567"/>
                  </a:lnTo>
                  <a:lnTo>
                    <a:pt x="94" y="572"/>
                  </a:lnTo>
                  <a:lnTo>
                    <a:pt x="89" y="579"/>
                  </a:lnTo>
                  <a:lnTo>
                    <a:pt x="70" y="578"/>
                  </a:lnTo>
                  <a:lnTo>
                    <a:pt x="57" y="572"/>
                  </a:lnTo>
                  <a:lnTo>
                    <a:pt x="50" y="564"/>
                  </a:lnTo>
                  <a:lnTo>
                    <a:pt x="47" y="551"/>
                  </a:lnTo>
                  <a:lnTo>
                    <a:pt x="47" y="538"/>
                  </a:lnTo>
                  <a:lnTo>
                    <a:pt x="47" y="524"/>
                  </a:lnTo>
                  <a:lnTo>
                    <a:pt x="49" y="511"/>
                  </a:lnTo>
                  <a:lnTo>
                    <a:pt x="47" y="498"/>
                  </a:lnTo>
                  <a:lnTo>
                    <a:pt x="40" y="485"/>
                  </a:lnTo>
                  <a:lnTo>
                    <a:pt x="33" y="471"/>
                  </a:lnTo>
                  <a:lnTo>
                    <a:pt x="26" y="456"/>
                  </a:lnTo>
                  <a:lnTo>
                    <a:pt x="19" y="442"/>
                  </a:lnTo>
                  <a:lnTo>
                    <a:pt x="14" y="428"/>
                  </a:lnTo>
                  <a:lnTo>
                    <a:pt x="8" y="412"/>
                  </a:lnTo>
                  <a:lnTo>
                    <a:pt x="5" y="397"/>
                  </a:lnTo>
                  <a:lnTo>
                    <a:pt x="1" y="381"/>
                  </a:lnTo>
                  <a:lnTo>
                    <a:pt x="0" y="366"/>
                  </a:lnTo>
                  <a:lnTo>
                    <a:pt x="0" y="350"/>
                  </a:lnTo>
                  <a:lnTo>
                    <a:pt x="1" y="335"/>
                  </a:lnTo>
                  <a:lnTo>
                    <a:pt x="3" y="319"/>
                  </a:lnTo>
                  <a:lnTo>
                    <a:pt x="7" y="304"/>
                  </a:lnTo>
                  <a:lnTo>
                    <a:pt x="12" y="290"/>
                  </a:lnTo>
                  <a:lnTo>
                    <a:pt x="21" y="275"/>
                  </a:lnTo>
                  <a:lnTo>
                    <a:pt x="29" y="262"/>
                  </a:lnTo>
                  <a:lnTo>
                    <a:pt x="35" y="248"/>
                  </a:lnTo>
                  <a:lnTo>
                    <a:pt x="42" y="234"/>
                  </a:lnTo>
                  <a:lnTo>
                    <a:pt x="50" y="220"/>
                  </a:lnTo>
                  <a:lnTo>
                    <a:pt x="57" y="207"/>
                  </a:lnTo>
                  <a:lnTo>
                    <a:pt x="68" y="192"/>
                  </a:lnTo>
                  <a:lnTo>
                    <a:pt x="77" y="179"/>
                  </a:lnTo>
                  <a:lnTo>
                    <a:pt x="89" y="167"/>
                  </a:lnTo>
                  <a:lnTo>
                    <a:pt x="101" y="154"/>
                  </a:lnTo>
                  <a:lnTo>
                    <a:pt x="113" y="141"/>
                  </a:lnTo>
                  <a:lnTo>
                    <a:pt x="127" y="130"/>
                  </a:lnTo>
                  <a:lnTo>
                    <a:pt x="141" y="118"/>
                  </a:lnTo>
                  <a:lnTo>
                    <a:pt x="159" y="107"/>
                  </a:lnTo>
                  <a:lnTo>
                    <a:pt x="176" y="97"/>
                  </a:lnTo>
                  <a:lnTo>
                    <a:pt x="194" y="88"/>
                  </a:lnTo>
                  <a:lnTo>
                    <a:pt x="213" y="78"/>
                  </a:lnTo>
                  <a:lnTo>
                    <a:pt x="234" y="71"/>
                  </a:lnTo>
                  <a:lnTo>
                    <a:pt x="243" y="61"/>
                  </a:lnTo>
                  <a:lnTo>
                    <a:pt x="255" y="53"/>
                  </a:lnTo>
                  <a:lnTo>
                    <a:pt x="269" y="46"/>
                  </a:lnTo>
                  <a:lnTo>
                    <a:pt x="287" y="41"/>
                  </a:lnTo>
                  <a:lnTo>
                    <a:pt x="302" y="36"/>
                  </a:lnTo>
                  <a:lnTo>
                    <a:pt x="320" y="31"/>
                  </a:lnTo>
                  <a:lnTo>
                    <a:pt x="337" y="25"/>
                  </a:lnTo>
                  <a:lnTo>
                    <a:pt x="351" y="19"/>
                  </a:lnTo>
                  <a:lnTo>
                    <a:pt x="369" y="14"/>
                  </a:lnTo>
                  <a:lnTo>
                    <a:pt x="386" y="10"/>
                  </a:lnTo>
                  <a:lnTo>
                    <a:pt x="406" y="7"/>
                  </a:lnTo>
                  <a:lnTo>
                    <a:pt x="425" y="3"/>
                  </a:lnTo>
                  <a:lnTo>
                    <a:pt x="444" y="1"/>
                  </a:lnTo>
                  <a:lnTo>
                    <a:pt x="463" y="0"/>
                  </a:lnTo>
                  <a:lnTo>
                    <a:pt x="482" y="0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3148" y="1774"/>
              <a:ext cx="194" cy="118"/>
            </a:xfrm>
            <a:custGeom>
              <a:avLst/>
              <a:gdLst>
                <a:gd name="T0" fmla="*/ 71 w 389"/>
                <a:gd name="T1" fmla="*/ 21 h 236"/>
                <a:gd name="T2" fmla="*/ 76 w 389"/>
                <a:gd name="T3" fmla="*/ 24 h 236"/>
                <a:gd name="T4" fmla="*/ 79 w 389"/>
                <a:gd name="T5" fmla="*/ 28 h 236"/>
                <a:gd name="T6" fmla="*/ 78 w 389"/>
                <a:gd name="T7" fmla="*/ 32 h 236"/>
                <a:gd name="T8" fmla="*/ 78 w 389"/>
                <a:gd name="T9" fmla="*/ 37 h 236"/>
                <a:gd name="T10" fmla="*/ 85 w 389"/>
                <a:gd name="T11" fmla="*/ 41 h 236"/>
                <a:gd name="T12" fmla="*/ 92 w 389"/>
                <a:gd name="T13" fmla="*/ 44 h 236"/>
                <a:gd name="T14" fmla="*/ 94 w 389"/>
                <a:gd name="T15" fmla="*/ 49 h 236"/>
                <a:gd name="T16" fmla="*/ 95 w 389"/>
                <a:gd name="T17" fmla="*/ 54 h 236"/>
                <a:gd name="T18" fmla="*/ 97 w 389"/>
                <a:gd name="T19" fmla="*/ 57 h 236"/>
                <a:gd name="T20" fmla="*/ 92 w 389"/>
                <a:gd name="T21" fmla="*/ 59 h 236"/>
                <a:gd name="T22" fmla="*/ 89 w 389"/>
                <a:gd name="T23" fmla="*/ 58 h 236"/>
                <a:gd name="T24" fmla="*/ 88 w 389"/>
                <a:gd name="T25" fmla="*/ 55 h 236"/>
                <a:gd name="T26" fmla="*/ 87 w 389"/>
                <a:gd name="T27" fmla="*/ 52 h 236"/>
                <a:gd name="T28" fmla="*/ 86 w 389"/>
                <a:gd name="T29" fmla="*/ 48 h 236"/>
                <a:gd name="T30" fmla="*/ 81 w 389"/>
                <a:gd name="T31" fmla="*/ 43 h 236"/>
                <a:gd name="T32" fmla="*/ 74 w 389"/>
                <a:gd name="T33" fmla="*/ 41 h 236"/>
                <a:gd name="T34" fmla="*/ 65 w 389"/>
                <a:gd name="T35" fmla="*/ 38 h 236"/>
                <a:gd name="T36" fmla="*/ 59 w 389"/>
                <a:gd name="T37" fmla="*/ 33 h 236"/>
                <a:gd name="T38" fmla="*/ 50 w 389"/>
                <a:gd name="T39" fmla="*/ 29 h 236"/>
                <a:gd name="T40" fmla="*/ 41 w 389"/>
                <a:gd name="T41" fmla="*/ 24 h 236"/>
                <a:gd name="T42" fmla="*/ 36 w 389"/>
                <a:gd name="T43" fmla="*/ 20 h 236"/>
                <a:gd name="T44" fmla="*/ 37 w 389"/>
                <a:gd name="T45" fmla="*/ 15 h 236"/>
                <a:gd name="T46" fmla="*/ 38 w 389"/>
                <a:gd name="T47" fmla="*/ 17 h 236"/>
                <a:gd name="T48" fmla="*/ 40 w 389"/>
                <a:gd name="T49" fmla="*/ 15 h 236"/>
                <a:gd name="T50" fmla="*/ 32 w 389"/>
                <a:gd name="T51" fmla="*/ 11 h 236"/>
                <a:gd name="T52" fmla="*/ 22 w 389"/>
                <a:gd name="T53" fmla="*/ 7 h 236"/>
                <a:gd name="T54" fmla="*/ 11 w 389"/>
                <a:gd name="T55" fmla="*/ 4 h 236"/>
                <a:gd name="T56" fmla="*/ 0 w 389"/>
                <a:gd name="T57" fmla="*/ 2 h 236"/>
                <a:gd name="T58" fmla="*/ 10 w 389"/>
                <a:gd name="T59" fmla="*/ 0 h 236"/>
                <a:gd name="T60" fmla="*/ 28 w 389"/>
                <a:gd name="T61" fmla="*/ 4 h 236"/>
                <a:gd name="T62" fmla="*/ 44 w 389"/>
                <a:gd name="T63" fmla="*/ 11 h 236"/>
                <a:gd name="T64" fmla="*/ 60 w 389"/>
                <a:gd name="T65" fmla="*/ 17 h 2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89"/>
                <a:gd name="T100" fmla="*/ 0 h 236"/>
                <a:gd name="T101" fmla="*/ 389 w 389"/>
                <a:gd name="T102" fmla="*/ 236 h 2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89" h="236">
                  <a:moveTo>
                    <a:pt x="278" y="74"/>
                  </a:moveTo>
                  <a:lnTo>
                    <a:pt x="285" y="81"/>
                  </a:lnTo>
                  <a:lnTo>
                    <a:pt x="294" y="88"/>
                  </a:lnTo>
                  <a:lnTo>
                    <a:pt x="305" y="95"/>
                  </a:lnTo>
                  <a:lnTo>
                    <a:pt x="313" y="104"/>
                  </a:lnTo>
                  <a:lnTo>
                    <a:pt x="319" y="112"/>
                  </a:lnTo>
                  <a:lnTo>
                    <a:pt x="319" y="121"/>
                  </a:lnTo>
                  <a:lnTo>
                    <a:pt x="313" y="128"/>
                  </a:lnTo>
                  <a:lnTo>
                    <a:pt x="301" y="137"/>
                  </a:lnTo>
                  <a:lnTo>
                    <a:pt x="312" y="146"/>
                  </a:lnTo>
                  <a:lnTo>
                    <a:pt x="324" y="153"/>
                  </a:lnTo>
                  <a:lnTo>
                    <a:pt x="340" y="161"/>
                  </a:lnTo>
                  <a:lnTo>
                    <a:pt x="355" y="167"/>
                  </a:lnTo>
                  <a:lnTo>
                    <a:pt x="368" y="176"/>
                  </a:lnTo>
                  <a:lnTo>
                    <a:pt x="376" y="185"/>
                  </a:lnTo>
                  <a:lnTo>
                    <a:pt x="378" y="195"/>
                  </a:lnTo>
                  <a:lnTo>
                    <a:pt x="371" y="208"/>
                  </a:lnTo>
                  <a:lnTo>
                    <a:pt x="382" y="214"/>
                  </a:lnTo>
                  <a:lnTo>
                    <a:pt x="389" y="219"/>
                  </a:lnTo>
                  <a:lnTo>
                    <a:pt x="389" y="227"/>
                  </a:lnTo>
                  <a:lnTo>
                    <a:pt x="383" y="233"/>
                  </a:lnTo>
                  <a:lnTo>
                    <a:pt x="371" y="236"/>
                  </a:lnTo>
                  <a:lnTo>
                    <a:pt x="364" y="236"/>
                  </a:lnTo>
                  <a:lnTo>
                    <a:pt x="359" y="231"/>
                  </a:lnTo>
                  <a:lnTo>
                    <a:pt x="357" y="227"/>
                  </a:lnTo>
                  <a:lnTo>
                    <a:pt x="355" y="220"/>
                  </a:lnTo>
                  <a:lnTo>
                    <a:pt x="352" y="214"/>
                  </a:lnTo>
                  <a:lnTo>
                    <a:pt x="348" y="208"/>
                  </a:lnTo>
                  <a:lnTo>
                    <a:pt x="343" y="204"/>
                  </a:lnTo>
                  <a:lnTo>
                    <a:pt x="345" y="190"/>
                  </a:lnTo>
                  <a:lnTo>
                    <a:pt x="338" y="179"/>
                  </a:lnTo>
                  <a:lnTo>
                    <a:pt x="327" y="172"/>
                  </a:lnTo>
                  <a:lnTo>
                    <a:pt x="313" y="166"/>
                  </a:lnTo>
                  <a:lnTo>
                    <a:pt x="296" y="161"/>
                  </a:lnTo>
                  <a:lnTo>
                    <a:pt x="278" y="156"/>
                  </a:lnTo>
                  <a:lnTo>
                    <a:pt x="263" y="149"/>
                  </a:lnTo>
                  <a:lnTo>
                    <a:pt x="250" y="142"/>
                  </a:lnTo>
                  <a:lnTo>
                    <a:pt x="238" y="131"/>
                  </a:lnTo>
                  <a:lnTo>
                    <a:pt x="221" y="121"/>
                  </a:lnTo>
                  <a:lnTo>
                    <a:pt x="202" y="113"/>
                  </a:lnTo>
                  <a:lnTo>
                    <a:pt x="182" y="104"/>
                  </a:lnTo>
                  <a:lnTo>
                    <a:pt x="167" y="96"/>
                  </a:lnTo>
                  <a:lnTo>
                    <a:pt x="153" y="86"/>
                  </a:lnTo>
                  <a:lnTo>
                    <a:pt x="146" y="77"/>
                  </a:lnTo>
                  <a:lnTo>
                    <a:pt x="146" y="63"/>
                  </a:lnTo>
                  <a:lnTo>
                    <a:pt x="149" y="63"/>
                  </a:lnTo>
                  <a:lnTo>
                    <a:pt x="151" y="64"/>
                  </a:lnTo>
                  <a:lnTo>
                    <a:pt x="154" y="67"/>
                  </a:lnTo>
                  <a:lnTo>
                    <a:pt x="156" y="68"/>
                  </a:lnTo>
                  <a:lnTo>
                    <a:pt x="163" y="63"/>
                  </a:lnTo>
                  <a:lnTo>
                    <a:pt x="146" y="53"/>
                  </a:lnTo>
                  <a:lnTo>
                    <a:pt x="128" y="43"/>
                  </a:lnTo>
                  <a:lnTo>
                    <a:pt x="109" y="35"/>
                  </a:lnTo>
                  <a:lnTo>
                    <a:pt x="90" y="27"/>
                  </a:lnTo>
                  <a:lnTo>
                    <a:pt x="69" y="20"/>
                  </a:lnTo>
                  <a:lnTo>
                    <a:pt x="46" y="15"/>
                  </a:lnTo>
                  <a:lnTo>
                    <a:pt x="23" y="10"/>
                  </a:lnTo>
                  <a:lnTo>
                    <a:pt x="0" y="8"/>
                  </a:lnTo>
                  <a:lnTo>
                    <a:pt x="0" y="0"/>
                  </a:lnTo>
                  <a:lnTo>
                    <a:pt x="41" y="0"/>
                  </a:lnTo>
                  <a:lnTo>
                    <a:pt x="79" y="6"/>
                  </a:lnTo>
                  <a:lnTo>
                    <a:pt x="114" y="16"/>
                  </a:lnTo>
                  <a:lnTo>
                    <a:pt x="146" y="28"/>
                  </a:lnTo>
                  <a:lnTo>
                    <a:pt x="177" y="42"/>
                  </a:lnTo>
                  <a:lnTo>
                    <a:pt x="210" y="56"/>
                  </a:lnTo>
                  <a:lnTo>
                    <a:pt x="243" y="67"/>
                  </a:lnTo>
                  <a:lnTo>
                    <a:pt x="278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3663" y="1806"/>
              <a:ext cx="274" cy="74"/>
            </a:xfrm>
            <a:custGeom>
              <a:avLst/>
              <a:gdLst>
                <a:gd name="T0" fmla="*/ 114 w 547"/>
                <a:gd name="T1" fmla="*/ 12 h 148"/>
                <a:gd name="T2" fmla="*/ 107 w 547"/>
                <a:gd name="T3" fmla="*/ 14 h 148"/>
                <a:gd name="T4" fmla="*/ 100 w 547"/>
                <a:gd name="T5" fmla="*/ 16 h 148"/>
                <a:gd name="T6" fmla="*/ 93 w 547"/>
                <a:gd name="T7" fmla="*/ 18 h 148"/>
                <a:gd name="T8" fmla="*/ 86 w 547"/>
                <a:gd name="T9" fmla="*/ 20 h 148"/>
                <a:gd name="T10" fmla="*/ 79 w 547"/>
                <a:gd name="T11" fmla="*/ 21 h 148"/>
                <a:gd name="T12" fmla="*/ 72 w 547"/>
                <a:gd name="T13" fmla="*/ 23 h 148"/>
                <a:gd name="T14" fmla="*/ 65 w 547"/>
                <a:gd name="T15" fmla="*/ 25 h 148"/>
                <a:gd name="T16" fmla="*/ 58 w 547"/>
                <a:gd name="T17" fmla="*/ 26 h 148"/>
                <a:gd name="T18" fmla="*/ 51 w 547"/>
                <a:gd name="T19" fmla="*/ 28 h 148"/>
                <a:gd name="T20" fmla="*/ 44 w 547"/>
                <a:gd name="T21" fmla="*/ 29 h 148"/>
                <a:gd name="T22" fmla="*/ 36 w 547"/>
                <a:gd name="T23" fmla="*/ 31 h 148"/>
                <a:gd name="T24" fmla="*/ 29 w 547"/>
                <a:gd name="T25" fmla="*/ 33 h 148"/>
                <a:gd name="T26" fmla="*/ 22 w 547"/>
                <a:gd name="T27" fmla="*/ 34 h 148"/>
                <a:gd name="T28" fmla="*/ 15 w 547"/>
                <a:gd name="T29" fmla="*/ 35 h 148"/>
                <a:gd name="T30" fmla="*/ 7 w 547"/>
                <a:gd name="T31" fmla="*/ 36 h 148"/>
                <a:gd name="T32" fmla="*/ 0 w 547"/>
                <a:gd name="T33" fmla="*/ 37 h 148"/>
                <a:gd name="T34" fmla="*/ 9 w 547"/>
                <a:gd name="T35" fmla="*/ 34 h 148"/>
                <a:gd name="T36" fmla="*/ 17 w 547"/>
                <a:gd name="T37" fmla="*/ 31 h 148"/>
                <a:gd name="T38" fmla="*/ 25 w 547"/>
                <a:gd name="T39" fmla="*/ 28 h 148"/>
                <a:gd name="T40" fmla="*/ 34 w 547"/>
                <a:gd name="T41" fmla="*/ 26 h 148"/>
                <a:gd name="T42" fmla="*/ 42 w 547"/>
                <a:gd name="T43" fmla="*/ 24 h 148"/>
                <a:gd name="T44" fmla="*/ 51 w 547"/>
                <a:gd name="T45" fmla="*/ 22 h 148"/>
                <a:gd name="T46" fmla="*/ 60 w 547"/>
                <a:gd name="T47" fmla="*/ 19 h 148"/>
                <a:gd name="T48" fmla="*/ 69 w 547"/>
                <a:gd name="T49" fmla="*/ 18 h 148"/>
                <a:gd name="T50" fmla="*/ 78 w 547"/>
                <a:gd name="T51" fmla="*/ 15 h 148"/>
                <a:gd name="T52" fmla="*/ 86 w 547"/>
                <a:gd name="T53" fmla="*/ 13 h 148"/>
                <a:gd name="T54" fmla="*/ 95 w 547"/>
                <a:gd name="T55" fmla="*/ 11 h 148"/>
                <a:gd name="T56" fmla="*/ 104 w 547"/>
                <a:gd name="T57" fmla="*/ 9 h 148"/>
                <a:gd name="T58" fmla="*/ 112 w 547"/>
                <a:gd name="T59" fmla="*/ 7 h 148"/>
                <a:gd name="T60" fmla="*/ 121 w 547"/>
                <a:gd name="T61" fmla="*/ 5 h 148"/>
                <a:gd name="T62" fmla="*/ 129 w 547"/>
                <a:gd name="T63" fmla="*/ 2 h 148"/>
                <a:gd name="T64" fmla="*/ 137 w 547"/>
                <a:gd name="T65" fmla="*/ 0 h 148"/>
                <a:gd name="T66" fmla="*/ 136 w 547"/>
                <a:gd name="T67" fmla="*/ 2 h 148"/>
                <a:gd name="T68" fmla="*/ 134 w 547"/>
                <a:gd name="T69" fmla="*/ 3 h 148"/>
                <a:gd name="T70" fmla="*/ 131 w 547"/>
                <a:gd name="T71" fmla="*/ 5 h 148"/>
                <a:gd name="T72" fmla="*/ 128 w 547"/>
                <a:gd name="T73" fmla="*/ 6 h 148"/>
                <a:gd name="T74" fmla="*/ 124 w 547"/>
                <a:gd name="T75" fmla="*/ 8 h 148"/>
                <a:gd name="T76" fmla="*/ 121 w 547"/>
                <a:gd name="T77" fmla="*/ 9 h 148"/>
                <a:gd name="T78" fmla="*/ 118 w 547"/>
                <a:gd name="T79" fmla="*/ 10 h 148"/>
                <a:gd name="T80" fmla="*/ 114 w 547"/>
                <a:gd name="T81" fmla="*/ 12 h 14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47"/>
                <a:gd name="T124" fmla="*/ 0 h 148"/>
                <a:gd name="T125" fmla="*/ 547 w 547"/>
                <a:gd name="T126" fmla="*/ 148 h 14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47" h="148">
                  <a:moveTo>
                    <a:pt x="456" y="48"/>
                  </a:moveTo>
                  <a:lnTo>
                    <a:pt x="428" y="57"/>
                  </a:lnTo>
                  <a:lnTo>
                    <a:pt x="400" y="64"/>
                  </a:lnTo>
                  <a:lnTo>
                    <a:pt x="372" y="72"/>
                  </a:lnTo>
                  <a:lnTo>
                    <a:pt x="344" y="80"/>
                  </a:lnTo>
                  <a:lnTo>
                    <a:pt x="316" y="86"/>
                  </a:lnTo>
                  <a:lnTo>
                    <a:pt x="287" y="94"/>
                  </a:lnTo>
                  <a:lnTo>
                    <a:pt x="259" y="101"/>
                  </a:lnTo>
                  <a:lnTo>
                    <a:pt x="231" y="106"/>
                  </a:lnTo>
                  <a:lnTo>
                    <a:pt x="201" y="113"/>
                  </a:lnTo>
                  <a:lnTo>
                    <a:pt x="173" y="119"/>
                  </a:lnTo>
                  <a:lnTo>
                    <a:pt x="143" y="124"/>
                  </a:lnTo>
                  <a:lnTo>
                    <a:pt x="115" y="130"/>
                  </a:lnTo>
                  <a:lnTo>
                    <a:pt x="85" y="135"/>
                  </a:lnTo>
                  <a:lnTo>
                    <a:pt x="57" y="140"/>
                  </a:lnTo>
                  <a:lnTo>
                    <a:pt x="28" y="144"/>
                  </a:lnTo>
                  <a:lnTo>
                    <a:pt x="0" y="148"/>
                  </a:lnTo>
                  <a:lnTo>
                    <a:pt x="33" y="136"/>
                  </a:lnTo>
                  <a:lnTo>
                    <a:pt x="66" y="125"/>
                  </a:lnTo>
                  <a:lnTo>
                    <a:pt x="99" y="115"/>
                  </a:lnTo>
                  <a:lnTo>
                    <a:pt x="133" y="105"/>
                  </a:lnTo>
                  <a:lnTo>
                    <a:pt x="168" y="96"/>
                  </a:lnTo>
                  <a:lnTo>
                    <a:pt x="203" y="88"/>
                  </a:lnTo>
                  <a:lnTo>
                    <a:pt x="238" y="79"/>
                  </a:lnTo>
                  <a:lnTo>
                    <a:pt x="274" y="70"/>
                  </a:lnTo>
                  <a:lnTo>
                    <a:pt x="309" y="62"/>
                  </a:lnTo>
                  <a:lnTo>
                    <a:pt x="344" y="53"/>
                  </a:lnTo>
                  <a:lnTo>
                    <a:pt x="379" y="46"/>
                  </a:lnTo>
                  <a:lnTo>
                    <a:pt x="414" y="37"/>
                  </a:lnTo>
                  <a:lnTo>
                    <a:pt x="448" y="29"/>
                  </a:lnTo>
                  <a:lnTo>
                    <a:pt x="481" y="19"/>
                  </a:lnTo>
                  <a:lnTo>
                    <a:pt x="514" y="10"/>
                  </a:lnTo>
                  <a:lnTo>
                    <a:pt x="547" y="0"/>
                  </a:lnTo>
                  <a:lnTo>
                    <a:pt x="542" y="8"/>
                  </a:lnTo>
                  <a:lnTo>
                    <a:pt x="533" y="15"/>
                  </a:lnTo>
                  <a:lnTo>
                    <a:pt x="521" y="21"/>
                  </a:lnTo>
                  <a:lnTo>
                    <a:pt x="509" y="27"/>
                  </a:lnTo>
                  <a:lnTo>
                    <a:pt x="495" y="32"/>
                  </a:lnTo>
                  <a:lnTo>
                    <a:pt x="481" y="37"/>
                  </a:lnTo>
                  <a:lnTo>
                    <a:pt x="469" y="42"/>
                  </a:lnTo>
                  <a:lnTo>
                    <a:pt x="456" y="48"/>
                  </a:lnTo>
                  <a:close/>
                </a:path>
              </a:pathLst>
            </a:custGeom>
            <a:solidFill>
              <a:srgbClr val="FF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2018" y="1835"/>
              <a:ext cx="128" cy="50"/>
            </a:xfrm>
            <a:custGeom>
              <a:avLst/>
              <a:gdLst>
                <a:gd name="T0" fmla="*/ 64 w 255"/>
                <a:gd name="T1" fmla="*/ 25 h 98"/>
                <a:gd name="T2" fmla="*/ 62 w 255"/>
                <a:gd name="T3" fmla="*/ 26 h 98"/>
                <a:gd name="T4" fmla="*/ 61 w 255"/>
                <a:gd name="T5" fmla="*/ 26 h 98"/>
                <a:gd name="T6" fmla="*/ 59 w 255"/>
                <a:gd name="T7" fmla="*/ 25 h 98"/>
                <a:gd name="T8" fmla="*/ 57 w 255"/>
                <a:gd name="T9" fmla="*/ 24 h 98"/>
                <a:gd name="T10" fmla="*/ 55 w 255"/>
                <a:gd name="T11" fmla="*/ 24 h 98"/>
                <a:gd name="T12" fmla="*/ 53 w 255"/>
                <a:gd name="T13" fmla="*/ 23 h 98"/>
                <a:gd name="T14" fmla="*/ 51 w 255"/>
                <a:gd name="T15" fmla="*/ 23 h 98"/>
                <a:gd name="T16" fmla="*/ 48 w 255"/>
                <a:gd name="T17" fmla="*/ 23 h 98"/>
                <a:gd name="T18" fmla="*/ 48 w 255"/>
                <a:gd name="T19" fmla="*/ 22 h 98"/>
                <a:gd name="T20" fmla="*/ 42 w 255"/>
                <a:gd name="T21" fmla="*/ 20 h 98"/>
                <a:gd name="T22" fmla="*/ 34 w 255"/>
                <a:gd name="T23" fmla="*/ 18 h 98"/>
                <a:gd name="T24" fmla="*/ 27 w 255"/>
                <a:gd name="T25" fmla="*/ 17 h 98"/>
                <a:gd name="T26" fmla="*/ 20 w 255"/>
                <a:gd name="T27" fmla="*/ 15 h 98"/>
                <a:gd name="T28" fmla="*/ 13 w 255"/>
                <a:gd name="T29" fmla="*/ 12 h 98"/>
                <a:gd name="T30" fmla="*/ 8 w 255"/>
                <a:gd name="T31" fmla="*/ 9 h 98"/>
                <a:gd name="T32" fmla="*/ 3 w 255"/>
                <a:gd name="T33" fmla="*/ 5 h 98"/>
                <a:gd name="T34" fmla="*/ 0 w 255"/>
                <a:gd name="T35" fmla="*/ 0 h 98"/>
                <a:gd name="T36" fmla="*/ 9 w 255"/>
                <a:gd name="T37" fmla="*/ 3 h 98"/>
                <a:gd name="T38" fmla="*/ 17 w 255"/>
                <a:gd name="T39" fmla="*/ 6 h 98"/>
                <a:gd name="T40" fmla="*/ 25 w 255"/>
                <a:gd name="T41" fmla="*/ 9 h 98"/>
                <a:gd name="T42" fmla="*/ 33 w 255"/>
                <a:gd name="T43" fmla="*/ 11 h 98"/>
                <a:gd name="T44" fmla="*/ 41 w 255"/>
                <a:gd name="T45" fmla="*/ 14 h 98"/>
                <a:gd name="T46" fmla="*/ 49 w 255"/>
                <a:gd name="T47" fmla="*/ 17 h 98"/>
                <a:gd name="T48" fmla="*/ 57 w 255"/>
                <a:gd name="T49" fmla="*/ 21 h 98"/>
                <a:gd name="T50" fmla="*/ 64 w 255"/>
                <a:gd name="T51" fmla="*/ 25 h 9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55"/>
                <a:gd name="T79" fmla="*/ 0 h 98"/>
                <a:gd name="T80" fmla="*/ 255 w 255"/>
                <a:gd name="T81" fmla="*/ 98 h 9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55" h="98">
                  <a:moveTo>
                    <a:pt x="255" y="96"/>
                  </a:moveTo>
                  <a:lnTo>
                    <a:pt x="248" y="98"/>
                  </a:lnTo>
                  <a:lnTo>
                    <a:pt x="243" y="98"/>
                  </a:lnTo>
                  <a:lnTo>
                    <a:pt x="234" y="97"/>
                  </a:lnTo>
                  <a:lnTo>
                    <a:pt x="227" y="95"/>
                  </a:lnTo>
                  <a:lnTo>
                    <a:pt x="219" y="93"/>
                  </a:lnTo>
                  <a:lnTo>
                    <a:pt x="210" y="91"/>
                  </a:lnTo>
                  <a:lnTo>
                    <a:pt x="201" y="88"/>
                  </a:lnTo>
                  <a:lnTo>
                    <a:pt x="192" y="88"/>
                  </a:lnTo>
                  <a:lnTo>
                    <a:pt x="192" y="85"/>
                  </a:lnTo>
                  <a:lnTo>
                    <a:pt x="166" y="77"/>
                  </a:lnTo>
                  <a:lnTo>
                    <a:pt x="136" y="71"/>
                  </a:lnTo>
                  <a:lnTo>
                    <a:pt x="107" y="64"/>
                  </a:lnTo>
                  <a:lnTo>
                    <a:pt x="79" y="56"/>
                  </a:lnTo>
                  <a:lnTo>
                    <a:pt x="52" y="46"/>
                  </a:lnTo>
                  <a:lnTo>
                    <a:pt x="30" y="35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33" y="12"/>
                  </a:lnTo>
                  <a:lnTo>
                    <a:pt x="65" y="23"/>
                  </a:lnTo>
                  <a:lnTo>
                    <a:pt x="98" y="33"/>
                  </a:lnTo>
                  <a:lnTo>
                    <a:pt x="131" y="44"/>
                  </a:lnTo>
                  <a:lnTo>
                    <a:pt x="164" y="55"/>
                  </a:lnTo>
                  <a:lnTo>
                    <a:pt x="196" y="67"/>
                  </a:lnTo>
                  <a:lnTo>
                    <a:pt x="226" y="81"/>
                  </a:lnTo>
                  <a:lnTo>
                    <a:pt x="255" y="96"/>
                  </a:lnTo>
                  <a:close/>
                </a:path>
              </a:pathLst>
            </a:custGeom>
            <a:solidFill>
              <a:srgbClr val="FF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3683" y="1891"/>
              <a:ext cx="286" cy="42"/>
            </a:xfrm>
            <a:custGeom>
              <a:avLst/>
              <a:gdLst>
                <a:gd name="T0" fmla="*/ 143 w 572"/>
                <a:gd name="T1" fmla="*/ 0 h 86"/>
                <a:gd name="T2" fmla="*/ 139 w 572"/>
                <a:gd name="T3" fmla="*/ 3 h 86"/>
                <a:gd name="T4" fmla="*/ 134 w 572"/>
                <a:gd name="T5" fmla="*/ 5 h 86"/>
                <a:gd name="T6" fmla="*/ 127 w 572"/>
                <a:gd name="T7" fmla="*/ 7 h 86"/>
                <a:gd name="T8" fmla="*/ 121 w 572"/>
                <a:gd name="T9" fmla="*/ 8 h 86"/>
                <a:gd name="T10" fmla="*/ 114 w 572"/>
                <a:gd name="T11" fmla="*/ 9 h 86"/>
                <a:gd name="T12" fmla="*/ 108 w 572"/>
                <a:gd name="T13" fmla="*/ 10 h 86"/>
                <a:gd name="T14" fmla="*/ 102 w 572"/>
                <a:gd name="T15" fmla="*/ 12 h 86"/>
                <a:gd name="T16" fmla="*/ 96 w 572"/>
                <a:gd name="T17" fmla="*/ 14 h 86"/>
                <a:gd name="T18" fmla="*/ 90 w 572"/>
                <a:gd name="T19" fmla="*/ 15 h 86"/>
                <a:gd name="T20" fmla="*/ 84 w 572"/>
                <a:gd name="T21" fmla="*/ 16 h 86"/>
                <a:gd name="T22" fmla="*/ 78 w 572"/>
                <a:gd name="T23" fmla="*/ 16 h 86"/>
                <a:gd name="T24" fmla="*/ 72 w 572"/>
                <a:gd name="T25" fmla="*/ 17 h 86"/>
                <a:gd name="T26" fmla="*/ 67 w 572"/>
                <a:gd name="T27" fmla="*/ 18 h 86"/>
                <a:gd name="T28" fmla="*/ 60 w 572"/>
                <a:gd name="T29" fmla="*/ 18 h 86"/>
                <a:gd name="T30" fmla="*/ 53 w 572"/>
                <a:gd name="T31" fmla="*/ 19 h 86"/>
                <a:gd name="T32" fmla="*/ 47 w 572"/>
                <a:gd name="T33" fmla="*/ 20 h 86"/>
                <a:gd name="T34" fmla="*/ 41 w 572"/>
                <a:gd name="T35" fmla="*/ 20 h 86"/>
                <a:gd name="T36" fmla="*/ 36 w 572"/>
                <a:gd name="T37" fmla="*/ 20 h 86"/>
                <a:gd name="T38" fmla="*/ 29 w 572"/>
                <a:gd name="T39" fmla="*/ 21 h 86"/>
                <a:gd name="T40" fmla="*/ 23 w 572"/>
                <a:gd name="T41" fmla="*/ 21 h 86"/>
                <a:gd name="T42" fmla="*/ 17 w 572"/>
                <a:gd name="T43" fmla="*/ 20 h 86"/>
                <a:gd name="T44" fmla="*/ 11 w 572"/>
                <a:gd name="T45" fmla="*/ 20 h 86"/>
                <a:gd name="T46" fmla="*/ 5 w 572"/>
                <a:gd name="T47" fmla="*/ 20 h 86"/>
                <a:gd name="T48" fmla="*/ 0 w 572"/>
                <a:gd name="T49" fmla="*/ 19 h 86"/>
                <a:gd name="T50" fmla="*/ 7 w 572"/>
                <a:gd name="T51" fmla="*/ 16 h 86"/>
                <a:gd name="T52" fmla="*/ 15 w 572"/>
                <a:gd name="T53" fmla="*/ 14 h 86"/>
                <a:gd name="T54" fmla="*/ 24 w 572"/>
                <a:gd name="T55" fmla="*/ 11 h 86"/>
                <a:gd name="T56" fmla="*/ 33 w 572"/>
                <a:gd name="T57" fmla="*/ 10 h 86"/>
                <a:gd name="T58" fmla="*/ 41 w 572"/>
                <a:gd name="T59" fmla="*/ 8 h 86"/>
                <a:gd name="T60" fmla="*/ 50 w 572"/>
                <a:gd name="T61" fmla="*/ 7 h 86"/>
                <a:gd name="T62" fmla="*/ 59 w 572"/>
                <a:gd name="T63" fmla="*/ 6 h 86"/>
                <a:gd name="T64" fmla="*/ 69 w 572"/>
                <a:gd name="T65" fmla="*/ 5 h 86"/>
                <a:gd name="T66" fmla="*/ 77 w 572"/>
                <a:gd name="T67" fmla="*/ 4 h 86"/>
                <a:gd name="T68" fmla="*/ 86 w 572"/>
                <a:gd name="T69" fmla="*/ 4 h 86"/>
                <a:gd name="T70" fmla="*/ 95 w 572"/>
                <a:gd name="T71" fmla="*/ 3 h 86"/>
                <a:gd name="T72" fmla="*/ 104 w 572"/>
                <a:gd name="T73" fmla="*/ 3 h 86"/>
                <a:gd name="T74" fmla="*/ 113 w 572"/>
                <a:gd name="T75" fmla="*/ 2 h 86"/>
                <a:gd name="T76" fmla="*/ 122 w 572"/>
                <a:gd name="T77" fmla="*/ 1 h 86"/>
                <a:gd name="T78" fmla="*/ 131 w 572"/>
                <a:gd name="T79" fmla="*/ 1 h 86"/>
                <a:gd name="T80" fmla="*/ 139 w 572"/>
                <a:gd name="T81" fmla="*/ 0 h 86"/>
                <a:gd name="T82" fmla="*/ 143 w 572"/>
                <a:gd name="T83" fmla="*/ 0 h 8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72"/>
                <a:gd name="T127" fmla="*/ 0 h 86"/>
                <a:gd name="T128" fmla="*/ 572 w 572"/>
                <a:gd name="T129" fmla="*/ 86 h 8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72" h="86">
                  <a:moveTo>
                    <a:pt x="572" y="0"/>
                  </a:moveTo>
                  <a:lnTo>
                    <a:pt x="556" y="14"/>
                  </a:lnTo>
                  <a:lnTo>
                    <a:pt x="535" y="23"/>
                  </a:lnTo>
                  <a:lnTo>
                    <a:pt x="511" y="28"/>
                  </a:lnTo>
                  <a:lnTo>
                    <a:pt x="485" y="33"/>
                  </a:lnTo>
                  <a:lnTo>
                    <a:pt x="458" y="37"/>
                  </a:lnTo>
                  <a:lnTo>
                    <a:pt x="432" y="41"/>
                  </a:lnTo>
                  <a:lnTo>
                    <a:pt x="408" y="49"/>
                  </a:lnTo>
                  <a:lnTo>
                    <a:pt x="387" y="59"/>
                  </a:lnTo>
                  <a:lnTo>
                    <a:pt x="362" y="61"/>
                  </a:lnTo>
                  <a:lnTo>
                    <a:pt x="339" y="65"/>
                  </a:lnTo>
                  <a:lnTo>
                    <a:pt x="315" y="67"/>
                  </a:lnTo>
                  <a:lnTo>
                    <a:pt x="290" y="70"/>
                  </a:lnTo>
                  <a:lnTo>
                    <a:pt x="266" y="73"/>
                  </a:lnTo>
                  <a:lnTo>
                    <a:pt x="240" y="76"/>
                  </a:lnTo>
                  <a:lnTo>
                    <a:pt x="215" y="79"/>
                  </a:lnTo>
                  <a:lnTo>
                    <a:pt x="191" y="81"/>
                  </a:lnTo>
                  <a:lnTo>
                    <a:pt x="166" y="83"/>
                  </a:lnTo>
                  <a:lnTo>
                    <a:pt x="142" y="84"/>
                  </a:lnTo>
                  <a:lnTo>
                    <a:pt x="117" y="86"/>
                  </a:lnTo>
                  <a:lnTo>
                    <a:pt x="93" y="86"/>
                  </a:lnTo>
                  <a:lnTo>
                    <a:pt x="68" y="84"/>
                  </a:lnTo>
                  <a:lnTo>
                    <a:pt x="45" y="83"/>
                  </a:lnTo>
                  <a:lnTo>
                    <a:pt x="23" y="81"/>
                  </a:lnTo>
                  <a:lnTo>
                    <a:pt x="0" y="78"/>
                  </a:lnTo>
                  <a:lnTo>
                    <a:pt x="31" y="67"/>
                  </a:lnTo>
                  <a:lnTo>
                    <a:pt x="63" y="57"/>
                  </a:lnTo>
                  <a:lnTo>
                    <a:pt x="96" y="48"/>
                  </a:lnTo>
                  <a:lnTo>
                    <a:pt x="129" y="41"/>
                  </a:lnTo>
                  <a:lnTo>
                    <a:pt x="164" y="35"/>
                  </a:lnTo>
                  <a:lnTo>
                    <a:pt x="201" y="30"/>
                  </a:lnTo>
                  <a:lnTo>
                    <a:pt x="236" y="26"/>
                  </a:lnTo>
                  <a:lnTo>
                    <a:pt x="273" y="23"/>
                  </a:lnTo>
                  <a:lnTo>
                    <a:pt x="310" y="19"/>
                  </a:lnTo>
                  <a:lnTo>
                    <a:pt x="345" y="17"/>
                  </a:lnTo>
                  <a:lnTo>
                    <a:pt x="381" y="14"/>
                  </a:lnTo>
                  <a:lnTo>
                    <a:pt x="418" y="12"/>
                  </a:lnTo>
                  <a:lnTo>
                    <a:pt x="453" y="9"/>
                  </a:lnTo>
                  <a:lnTo>
                    <a:pt x="488" y="7"/>
                  </a:lnTo>
                  <a:lnTo>
                    <a:pt x="521" y="4"/>
                  </a:lnTo>
                  <a:lnTo>
                    <a:pt x="555" y="0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FF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2880" y="1910"/>
              <a:ext cx="153" cy="102"/>
            </a:xfrm>
            <a:custGeom>
              <a:avLst/>
              <a:gdLst>
                <a:gd name="T0" fmla="*/ 53 w 304"/>
                <a:gd name="T1" fmla="*/ 2 h 205"/>
                <a:gd name="T2" fmla="*/ 54 w 304"/>
                <a:gd name="T3" fmla="*/ 6 h 205"/>
                <a:gd name="T4" fmla="*/ 53 w 304"/>
                <a:gd name="T5" fmla="*/ 10 h 205"/>
                <a:gd name="T6" fmla="*/ 54 w 304"/>
                <a:gd name="T7" fmla="*/ 14 h 205"/>
                <a:gd name="T8" fmla="*/ 60 w 304"/>
                <a:gd name="T9" fmla="*/ 16 h 205"/>
                <a:gd name="T10" fmla="*/ 65 w 304"/>
                <a:gd name="T11" fmla="*/ 16 h 205"/>
                <a:gd name="T12" fmla="*/ 70 w 304"/>
                <a:gd name="T13" fmla="*/ 17 h 205"/>
                <a:gd name="T14" fmla="*/ 75 w 304"/>
                <a:gd name="T15" fmla="*/ 18 h 205"/>
                <a:gd name="T16" fmla="*/ 76 w 304"/>
                <a:gd name="T17" fmla="*/ 20 h 205"/>
                <a:gd name="T18" fmla="*/ 75 w 304"/>
                <a:gd name="T19" fmla="*/ 22 h 205"/>
                <a:gd name="T20" fmla="*/ 74 w 304"/>
                <a:gd name="T21" fmla="*/ 25 h 205"/>
                <a:gd name="T22" fmla="*/ 72 w 304"/>
                <a:gd name="T23" fmla="*/ 26 h 205"/>
                <a:gd name="T24" fmla="*/ 65 w 304"/>
                <a:gd name="T25" fmla="*/ 29 h 205"/>
                <a:gd name="T26" fmla="*/ 61 w 304"/>
                <a:gd name="T27" fmla="*/ 36 h 205"/>
                <a:gd name="T28" fmla="*/ 60 w 304"/>
                <a:gd name="T29" fmla="*/ 43 h 205"/>
                <a:gd name="T30" fmla="*/ 54 w 304"/>
                <a:gd name="T31" fmla="*/ 47 h 205"/>
                <a:gd name="T32" fmla="*/ 44 w 304"/>
                <a:gd name="T33" fmla="*/ 47 h 205"/>
                <a:gd name="T34" fmla="*/ 43 w 304"/>
                <a:gd name="T35" fmla="*/ 45 h 205"/>
                <a:gd name="T36" fmla="*/ 42 w 304"/>
                <a:gd name="T37" fmla="*/ 43 h 205"/>
                <a:gd name="T38" fmla="*/ 40 w 304"/>
                <a:gd name="T39" fmla="*/ 41 h 205"/>
                <a:gd name="T40" fmla="*/ 34 w 304"/>
                <a:gd name="T41" fmla="*/ 41 h 205"/>
                <a:gd name="T42" fmla="*/ 28 w 304"/>
                <a:gd name="T43" fmla="*/ 44 h 205"/>
                <a:gd name="T44" fmla="*/ 22 w 304"/>
                <a:gd name="T45" fmla="*/ 47 h 205"/>
                <a:gd name="T46" fmla="*/ 16 w 304"/>
                <a:gd name="T47" fmla="*/ 50 h 205"/>
                <a:gd name="T48" fmla="*/ 10 w 304"/>
                <a:gd name="T49" fmla="*/ 48 h 205"/>
                <a:gd name="T50" fmla="*/ 11 w 304"/>
                <a:gd name="T51" fmla="*/ 41 h 205"/>
                <a:gd name="T52" fmla="*/ 13 w 304"/>
                <a:gd name="T53" fmla="*/ 34 h 205"/>
                <a:gd name="T54" fmla="*/ 10 w 304"/>
                <a:gd name="T55" fmla="*/ 29 h 205"/>
                <a:gd name="T56" fmla="*/ 3 w 304"/>
                <a:gd name="T57" fmla="*/ 26 h 205"/>
                <a:gd name="T58" fmla="*/ 2 w 304"/>
                <a:gd name="T59" fmla="*/ 24 h 205"/>
                <a:gd name="T60" fmla="*/ 0 w 304"/>
                <a:gd name="T61" fmla="*/ 22 h 205"/>
                <a:gd name="T62" fmla="*/ 1 w 304"/>
                <a:gd name="T63" fmla="*/ 20 h 205"/>
                <a:gd name="T64" fmla="*/ 3 w 304"/>
                <a:gd name="T65" fmla="*/ 17 h 205"/>
                <a:gd name="T66" fmla="*/ 8 w 304"/>
                <a:gd name="T67" fmla="*/ 15 h 205"/>
                <a:gd name="T68" fmla="*/ 14 w 304"/>
                <a:gd name="T69" fmla="*/ 13 h 205"/>
                <a:gd name="T70" fmla="*/ 20 w 304"/>
                <a:gd name="T71" fmla="*/ 13 h 205"/>
                <a:gd name="T72" fmla="*/ 26 w 304"/>
                <a:gd name="T73" fmla="*/ 11 h 205"/>
                <a:gd name="T74" fmla="*/ 28 w 304"/>
                <a:gd name="T75" fmla="*/ 7 h 205"/>
                <a:gd name="T76" fmla="*/ 30 w 304"/>
                <a:gd name="T77" fmla="*/ 2 h 205"/>
                <a:gd name="T78" fmla="*/ 36 w 304"/>
                <a:gd name="T79" fmla="*/ 0 h 205"/>
                <a:gd name="T80" fmla="*/ 43 w 304"/>
                <a:gd name="T81" fmla="*/ 1 h 205"/>
                <a:gd name="T82" fmla="*/ 47 w 304"/>
                <a:gd name="T83" fmla="*/ 0 h 20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04"/>
                <a:gd name="T127" fmla="*/ 0 h 205"/>
                <a:gd name="T128" fmla="*/ 304 w 304"/>
                <a:gd name="T129" fmla="*/ 205 h 20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04" h="205">
                  <a:moveTo>
                    <a:pt x="198" y="5"/>
                  </a:moveTo>
                  <a:lnTo>
                    <a:pt x="210" y="11"/>
                  </a:lnTo>
                  <a:lnTo>
                    <a:pt x="215" y="19"/>
                  </a:lnTo>
                  <a:lnTo>
                    <a:pt x="215" y="27"/>
                  </a:lnTo>
                  <a:lnTo>
                    <a:pt x="212" y="34"/>
                  </a:lnTo>
                  <a:lnTo>
                    <a:pt x="210" y="43"/>
                  </a:lnTo>
                  <a:lnTo>
                    <a:pt x="210" y="51"/>
                  </a:lnTo>
                  <a:lnTo>
                    <a:pt x="213" y="59"/>
                  </a:lnTo>
                  <a:lnTo>
                    <a:pt x="226" y="64"/>
                  </a:lnTo>
                  <a:lnTo>
                    <a:pt x="236" y="64"/>
                  </a:lnTo>
                  <a:lnTo>
                    <a:pt x="247" y="64"/>
                  </a:lnTo>
                  <a:lnTo>
                    <a:pt x="257" y="65"/>
                  </a:lnTo>
                  <a:lnTo>
                    <a:pt x="268" y="66"/>
                  </a:lnTo>
                  <a:lnTo>
                    <a:pt x="278" y="68"/>
                  </a:lnTo>
                  <a:lnTo>
                    <a:pt x="287" y="70"/>
                  </a:lnTo>
                  <a:lnTo>
                    <a:pt x="296" y="72"/>
                  </a:lnTo>
                  <a:lnTo>
                    <a:pt x="304" y="75"/>
                  </a:lnTo>
                  <a:lnTo>
                    <a:pt x="301" y="80"/>
                  </a:lnTo>
                  <a:lnTo>
                    <a:pt x="299" y="85"/>
                  </a:lnTo>
                  <a:lnTo>
                    <a:pt x="297" y="90"/>
                  </a:lnTo>
                  <a:lnTo>
                    <a:pt x="296" y="94"/>
                  </a:lnTo>
                  <a:lnTo>
                    <a:pt x="292" y="100"/>
                  </a:lnTo>
                  <a:lnTo>
                    <a:pt x="290" y="104"/>
                  </a:lnTo>
                  <a:lnTo>
                    <a:pt x="285" y="107"/>
                  </a:lnTo>
                  <a:lnTo>
                    <a:pt x="280" y="112"/>
                  </a:lnTo>
                  <a:lnTo>
                    <a:pt x="259" y="118"/>
                  </a:lnTo>
                  <a:lnTo>
                    <a:pt x="248" y="129"/>
                  </a:lnTo>
                  <a:lnTo>
                    <a:pt x="243" y="144"/>
                  </a:lnTo>
                  <a:lnTo>
                    <a:pt x="241" y="158"/>
                  </a:lnTo>
                  <a:lnTo>
                    <a:pt x="238" y="173"/>
                  </a:lnTo>
                  <a:lnTo>
                    <a:pt x="229" y="185"/>
                  </a:lnTo>
                  <a:lnTo>
                    <a:pt x="212" y="191"/>
                  </a:lnTo>
                  <a:lnTo>
                    <a:pt x="180" y="194"/>
                  </a:lnTo>
                  <a:lnTo>
                    <a:pt x="175" y="190"/>
                  </a:lnTo>
                  <a:lnTo>
                    <a:pt x="171" y="186"/>
                  </a:lnTo>
                  <a:lnTo>
                    <a:pt x="170" y="181"/>
                  </a:lnTo>
                  <a:lnTo>
                    <a:pt x="166" y="177"/>
                  </a:lnTo>
                  <a:lnTo>
                    <a:pt x="164" y="173"/>
                  </a:lnTo>
                  <a:lnTo>
                    <a:pt x="161" y="168"/>
                  </a:lnTo>
                  <a:lnTo>
                    <a:pt x="156" y="164"/>
                  </a:lnTo>
                  <a:lnTo>
                    <a:pt x="150" y="160"/>
                  </a:lnTo>
                  <a:lnTo>
                    <a:pt x="136" y="165"/>
                  </a:lnTo>
                  <a:lnTo>
                    <a:pt x="124" y="170"/>
                  </a:lnTo>
                  <a:lnTo>
                    <a:pt x="112" y="177"/>
                  </a:lnTo>
                  <a:lnTo>
                    <a:pt x="100" y="184"/>
                  </a:lnTo>
                  <a:lnTo>
                    <a:pt x="87" y="190"/>
                  </a:lnTo>
                  <a:lnTo>
                    <a:pt x="75" y="196"/>
                  </a:lnTo>
                  <a:lnTo>
                    <a:pt x="61" y="201"/>
                  </a:lnTo>
                  <a:lnTo>
                    <a:pt x="47" y="205"/>
                  </a:lnTo>
                  <a:lnTo>
                    <a:pt x="38" y="192"/>
                  </a:lnTo>
                  <a:lnTo>
                    <a:pt x="38" y="179"/>
                  </a:lnTo>
                  <a:lnTo>
                    <a:pt x="42" y="165"/>
                  </a:lnTo>
                  <a:lnTo>
                    <a:pt x="45" y="150"/>
                  </a:lnTo>
                  <a:lnTo>
                    <a:pt x="49" y="137"/>
                  </a:lnTo>
                  <a:lnTo>
                    <a:pt x="45" y="125"/>
                  </a:lnTo>
                  <a:lnTo>
                    <a:pt x="37" y="116"/>
                  </a:lnTo>
                  <a:lnTo>
                    <a:pt x="17" y="110"/>
                  </a:lnTo>
                  <a:lnTo>
                    <a:pt x="12" y="105"/>
                  </a:lnTo>
                  <a:lnTo>
                    <a:pt x="9" y="102"/>
                  </a:lnTo>
                  <a:lnTo>
                    <a:pt x="5" y="97"/>
                  </a:lnTo>
                  <a:lnTo>
                    <a:pt x="2" y="93"/>
                  </a:lnTo>
                  <a:lnTo>
                    <a:pt x="0" y="89"/>
                  </a:lnTo>
                  <a:lnTo>
                    <a:pt x="0" y="84"/>
                  </a:lnTo>
                  <a:lnTo>
                    <a:pt x="2" y="80"/>
                  </a:lnTo>
                  <a:lnTo>
                    <a:pt x="5" y="75"/>
                  </a:lnTo>
                  <a:lnTo>
                    <a:pt x="12" y="70"/>
                  </a:lnTo>
                  <a:lnTo>
                    <a:pt x="21" y="64"/>
                  </a:lnTo>
                  <a:lnTo>
                    <a:pt x="31" y="60"/>
                  </a:lnTo>
                  <a:lnTo>
                    <a:pt x="42" y="57"/>
                  </a:lnTo>
                  <a:lnTo>
                    <a:pt x="54" y="54"/>
                  </a:lnTo>
                  <a:lnTo>
                    <a:pt x="66" y="53"/>
                  </a:lnTo>
                  <a:lnTo>
                    <a:pt x="79" y="53"/>
                  </a:lnTo>
                  <a:lnTo>
                    <a:pt x="93" y="54"/>
                  </a:lnTo>
                  <a:lnTo>
                    <a:pt x="101" y="47"/>
                  </a:lnTo>
                  <a:lnTo>
                    <a:pt x="107" y="38"/>
                  </a:lnTo>
                  <a:lnTo>
                    <a:pt x="110" y="28"/>
                  </a:lnTo>
                  <a:lnTo>
                    <a:pt x="114" y="17"/>
                  </a:lnTo>
                  <a:lnTo>
                    <a:pt x="119" y="8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63" y="2"/>
                  </a:lnTo>
                  <a:lnTo>
                    <a:pt x="171" y="5"/>
                  </a:lnTo>
                  <a:lnTo>
                    <a:pt x="178" y="5"/>
                  </a:lnTo>
                  <a:lnTo>
                    <a:pt x="187" y="3"/>
                  </a:lnTo>
                  <a:lnTo>
                    <a:pt x="198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6" name="Freeform 38"/>
            <p:cNvSpPr>
              <a:spLocks/>
            </p:cNvSpPr>
            <p:nvPr/>
          </p:nvSpPr>
          <p:spPr bwMode="auto">
            <a:xfrm>
              <a:off x="3056" y="1911"/>
              <a:ext cx="142" cy="94"/>
            </a:xfrm>
            <a:custGeom>
              <a:avLst/>
              <a:gdLst>
                <a:gd name="T0" fmla="*/ 52 w 284"/>
                <a:gd name="T1" fmla="*/ 18 h 188"/>
                <a:gd name="T2" fmla="*/ 59 w 284"/>
                <a:gd name="T3" fmla="*/ 20 h 188"/>
                <a:gd name="T4" fmla="*/ 67 w 284"/>
                <a:gd name="T5" fmla="*/ 21 h 188"/>
                <a:gd name="T6" fmla="*/ 71 w 284"/>
                <a:gd name="T7" fmla="*/ 24 h 188"/>
                <a:gd name="T8" fmla="*/ 66 w 284"/>
                <a:gd name="T9" fmla="*/ 28 h 188"/>
                <a:gd name="T10" fmla="*/ 60 w 284"/>
                <a:gd name="T11" fmla="*/ 33 h 188"/>
                <a:gd name="T12" fmla="*/ 57 w 284"/>
                <a:gd name="T13" fmla="*/ 38 h 188"/>
                <a:gd name="T14" fmla="*/ 56 w 284"/>
                <a:gd name="T15" fmla="*/ 44 h 188"/>
                <a:gd name="T16" fmla="*/ 53 w 284"/>
                <a:gd name="T17" fmla="*/ 46 h 188"/>
                <a:gd name="T18" fmla="*/ 49 w 284"/>
                <a:gd name="T19" fmla="*/ 45 h 188"/>
                <a:gd name="T20" fmla="*/ 46 w 284"/>
                <a:gd name="T21" fmla="*/ 43 h 188"/>
                <a:gd name="T22" fmla="*/ 42 w 284"/>
                <a:gd name="T23" fmla="*/ 42 h 188"/>
                <a:gd name="T24" fmla="*/ 38 w 284"/>
                <a:gd name="T25" fmla="*/ 41 h 188"/>
                <a:gd name="T26" fmla="*/ 36 w 284"/>
                <a:gd name="T27" fmla="*/ 38 h 188"/>
                <a:gd name="T28" fmla="*/ 31 w 284"/>
                <a:gd name="T29" fmla="*/ 39 h 188"/>
                <a:gd name="T30" fmla="*/ 25 w 284"/>
                <a:gd name="T31" fmla="*/ 42 h 188"/>
                <a:gd name="T32" fmla="*/ 18 w 284"/>
                <a:gd name="T33" fmla="*/ 45 h 188"/>
                <a:gd name="T34" fmla="*/ 12 w 284"/>
                <a:gd name="T35" fmla="*/ 47 h 188"/>
                <a:gd name="T36" fmla="*/ 8 w 284"/>
                <a:gd name="T37" fmla="*/ 45 h 188"/>
                <a:gd name="T38" fmla="*/ 9 w 284"/>
                <a:gd name="T39" fmla="*/ 41 h 188"/>
                <a:gd name="T40" fmla="*/ 11 w 284"/>
                <a:gd name="T41" fmla="*/ 36 h 188"/>
                <a:gd name="T42" fmla="*/ 14 w 284"/>
                <a:gd name="T43" fmla="*/ 31 h 188"/>
                <a:gd name="T44" fmla="*/ 13 w 284"/>
                <a:gd name="T45" fmla="*/ 28 h 188"/>
                <a:gd name="T46" fmla="*/ 9 w 284"/>
                <a:gd name="T47" fmla="*/ 27 h 188"/>
                <a:gd name="T48" fmla="*/ 5 w 284"/>
                <a:gd name="T49" fmla="*/ 26 h 188"/>
                <a:gd name="T50" fmla="*/ 1 w 284"/>
                <a:gd name="T51" fmla="*/ 24 h 188"/>
                <a:gd name="T52" fmla="*/ 1 w 284"/>
                <a:gd name="T53" fmla="*/ 21 h 188"/>
                <a:gd name="T54" fmla="*/ 5 w 284"/>
                <a:gd name="T55" fmla="*/ 18 h 188"/>
                <a:gd name="T56" fmla="*/ 13 w 284"/>
                <a:gd name="T57" fmla="*/ 18 h 188"/>
                <a:gd name="T58" fmla="*/ 20 w 284"/>
                <a:gd name="T59" fmla="*/ 15 h 188"/>
                <a:gd name="T60" fmla="*/ 24 w 284"/>
                <a:gd name="T61" fmla="*/ 12 h 188"/>
                <a:gd name="T62" fmla="*/ 27 w 284"/>
                <a:gd name="T63" fmla="*/ 7 h 188"/>
                <a:gd name="T64" fmla="*/ 30 w 284"/>
                <a:gd name="T65" fmla="*/ 1 h 188"/>
                <a:gd name="T66" fmla="*/ 39 w 284"/>
                <a:gd name="T67" fmla="*/ 1 h 188"/>
                <a:gd name="T68" fmla="*/ 43 w 284"/>
                <a:gd name="T69" fmla="*/ 5 h 188"/>
                <a:gd name="T70" fmla="*/ 46 w 284"/>
                <a:gd name="T71" fmla="*/ 11 h 188"/>
                <a:gd name="T72" fmla="*/ 50 w 284"/>
                <a:gd name="T73" fmla="*/ 15 h 18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4"/>
                <a:gd name="T112" fmla="*/ 0 h 188"/>
                <a:gd name="T113" fmla="*/ 284 w 284"/>
                <a:gd name="T114" fmla="*/ 188 h 18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4" h="188">
                  <a:moveTo>
                    <a:pt x="200" y="63"/>
                  </a:moveTo>
                  <a:lnTo>
                    <a:pt x="208" y="71"/>
                  </a:lnTo>
                  <a:lnTo>
                    <a:pt x="222" y="77"/>
                  </a:lnTo>
                  <a:lnTo>
                    <a:pt x="238" y="79"/>
                  </a:lnTo>
                  <a:lnTo>
                    <a:pt x="254" y="81"/>
                  </a:lnTo>
                  <a:lnTo>
                    <a:pt x="268" y="83"/>
                  </a:lnTo>
                  <a:lnTo>
                    <a:pt x="278" y="88"/>
                  </a:lnTo>
                  <a:lnTo>
                    <a:pt x="284" y="95"/>
                  </a:lnTo>
                  <a:lnTo>
                    <a:pt x="280" y="109"/>
                  </a:lnTo>
                  <a:lnTo>
                    <a:pt x="261" y="115"/>
                  </a:lnTo>
                  <a:lnTo>
                    <a:pt x="249" y="123"/>
                  </a:lnTo>
                  <a:lnTo>
                    <a:pt x="240" y="132"/>
                  </a:lnTo>
                  <a:lnTo>
                    <a:pt x="235" y="141"/>
                  </a:lnTo>
                  <a:lnTo>
                    <a:pt x="231" y="152"/>
                  </a:lnTo>
                  <a:lnTo>
                    <a:pt x="229" y="162"/>
                  </a:lnTo>
                  <a:lnTo>
                    <a:pt x="226" y="174"/>
                  </a:lnTo>
                  <a:lnTo>
                    <a:pt x="221" y="185"/>
                  </a:lnTo>
                  <a:lnTo>
                    <a:pt x="212" y="184"/>
                  </a:lnTo>
                  <a:lnTo>
                    <a:pt x="205" y="182"/>
                  </a:lnTo>
                  <a:lnTo>
                    <a:pt x="198" y="178"/>
                  </a:lnTo>
                  <a:lnTo>
                    <a:pt x="193" y="175"/>
                  </a:lnTo>
                  <a:lnTo>
                    <a:pt x="186" y="172"/>
                  </a:lnTo>
                  <a:lnTo>
                    <a:pt x="177" y="168"/>
                  </a:lnTo>
                  <a:lnTo>
                    <a:pt x="168" y="166"/>
                  </a:lnTo>
                  <a:lnTo>
                    <a:pt x="158" y="166"/>
                  </a:lnTo>
                  <a:lnTo>
                    <a:pt x="154" y="162"/>
                  </a:lnTo>
                  <a:lnTo>
                    <a:pt x="151" y="157"/>
                  </a:lnTo>
                  <a:lnTo>
                    <a:pt x="147" y="152"/>
                  </a:lnTo>
                  <a:lnTo>
                    <a:pt x="140" y="148"/>
                  </a:lnTo>
                  <a:lnTo>
                    <a:pt x="126" y="154"/>
                  </a:lnTo>
                  <a:lnTo>
                    <a:pt x="112" y="159"/>
                  </a:lnTo>
                  <a:lnTo>
                    <a:pt x="100" y="165"/>
                  </a:lnTo>
                  <a:lnTo>
                    <a:pt x="86" y="172"/>
                  </a:lnTo>
                  <a:lnTo>
                    <a:pt x="74" y="177"/>
                  </a:lnTo>
                  <a:lnTo>
                    <a:pt x="60" y="183"/>
                  </a:lnTo>
                  <a:lnTo>
                    <a:pt x="48" y="186"/>
                  </a:lnTo>
                  <a:lnTo>
                    <a:pt x="34" y="188"/>
                  </a:lnTo>
                  <a:lnTo>
                    <a:pt x="32" y="179"/>
                  </a:lnTo>
                  <a:lnTo>
                    <a:pt x="34" y="170"/>
                  </a:lnTo>
                  <a:lnTo>
                    <a:pt x="35" y="162"/>
                  </a:lnTo>
                  <a:lnTo>
                    <a:pt x="39" y="153"/>
                  </a:lnTo>
                  <a:lnTo>
                    <a:pt x="44" y="144"/>
                  </a:lnTo>
                  <a:lnTo>
                    <a:pt x="51" y="135"/>
                  </a:lnTo>
                  <a:lnTo>
                    <a:pt x="56" y="127"/>
                  </a:lnTo>
                  <a:lnTo>
                    <a:pt x="63" y="119"/>
                  </a:lnTo>
                  <a:lnTo>
                    <a:pt x="55" y="115"/>
                  </a:lnTo>
                  <a:lnTo>
                    <a:pt x="46" y="113"/>
                  </a:lnTo>
                  <a:lnTo>
                    <a:pt x="37" y="110"/>
                  </a:lnTo>
                  <a:lnTo>
                    <a:pt x="28" y="107"/>
                  </a:lnTo>
                  <a:lnTo>
                    <a:pt x="20" y="104"/>
                  </a:lnTo>
                  <a:lnTo>
                    <a:pt x="13" y="102"/>
                  </a:lnTo>
                  <a:lnTo>
                    <a:pt x="6" y="98"/>
                  </a:lnTo>
                  <a:lnTo>
                    <a:pt x="0" y="93"/>
                  </a:lnTo>
                  <a:lnTo>
                    <a:pt x="4" y="83"/>
                  </a:lnTo>
                  <a:lnTo>
                    <a:pt x="13" y="77"/>
                  </a:lnTo>
                  <a:lnTo>
                    <a:pt x="21" y="72"/>
                  </a:lnTo>
                  <a:lnTo>
                    <a:pt x="34" y="67"/>
                  </a:lnTo>
                  <a:lnTo>
                    <a:pt x="55" y="69"/>
                  </a:lnTo>
                  <a:lnTo>
                    <a:pt x="70" y="68"/>
                  </a:lnTo>
                  <a:lnTo>
                    <a:pt x="83" y="63"/>
                  </a:lnTo>
                  <a:lnTo>
                    <a:pt x="91" y="56"/>
                  </a:lnTo>
                  <a:lnTo>
                    <a:pt x="98" y="47"/>
                  </a:lnTo>
                  <a:lnTo>
                    <a:pt x="105" y="38"/>
                  </a:lnTo>
                  <a:lnTo>
                    <a:pt x="111" y="28"/>
                  </a:lnTo>
                  <a:lnTo>
                    <a:pt x="118" y="19"/>
                  </a:lnTo>
                  <a:lnTo>
                    <a:pt x="121" y="1"/>
                  </a:lnTo>
                  <a:lnTo>
                    <a:pt x="142" y="0"/>
                  </a:lnTo>
                  <a:lnTo>
                    <a:pt x="156" y="5"/>
                  </a:lnTo>
                  <a:lnTo>
                    <a:pt x="167" y="11"/>
                  </a:lnTo>
                  <a:lnTo>
                    <a:pt x="175" y="20"/>
                  </a:lnTo>
                  <a:lnTo>
                    <a:pt x="180" y="31"/>
                  </a:lnTo>
                  <a:lnTo>
                    <a:pt x="186" y="42"/>
                  </a:lnTo>
                  <a:lnTo>
                    <a:pt x="193" y="53"/>
                  </a:lnTo>
                  <a:lnTo>
                    <a:pt x="200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7" name="Freeform 39"/>
            <p:cNvSpPr>
              <a:spLocks/>
            </p:cNvSpPr>
            <p:nvPr/>
          </p:nvSpPr>
          <p:spPr bwMode="auto">
            <a:xfrm>
              <a:off x="2042" y="1914"/>
              <a:ext cx="192" cy="38"/>
            </a:xfrm>
            <a:custGeom>
              <a:avLst/>
              <a:gdLst>
                <a:gd name="T0" fmla="*/ 96 w 383"/>
                <a:gd name="T1" fmla="*/ 20 h 74"/>
                <a:gd name="T2" fmla="*/ 90 w 383"/>
                <a:gd name="T3" fmla="*/ 20 h 74"/>
                <a:gd name="T4" fmla="*/ 84 w 383"/>
                <a:gd name="T5" fmla="*/ 20 h 74"/>
                <a:gd name="T6" fmla="*/ 78 w 383"/>
                <a:gd name="T7" fmla="*/ 20 h 74"/>
                <a:gd name="T8" fmla="*/ 72 w 383"/>
                <a:gd name="T9" fmla="*/ 19 h 74"/>
                <a:gd name="T10" fmla="*/ 66 w 383"/>
                <a:gd name="T11" fmla="*/ 18 h 74"/>
                <a:gd name="T12" fmla="*/ 60 w 383"/>
                <a:gd name="T13" fmla="*/ 18 h 74"/>
                <a:gd name="T14" fmla="*/ 54 w 383"/>
                <a:gd name="T15" fmla="*/ 17 h 74"/>
                <a:gd name="T16" fmla="*/ 48 w 383"/>
                <a:gd name="T17" fmla="*/ 16 h 74"/>
                <a:gd name="T18" fmla="*/ 42 w 383"/>
                <a:gd name="T19" fmla="*/ 16 h 74"/>
                <a:gd name="T20" fmla="*/ 36 w 383"/>
                <a:gd name="T21" fmla="*/ 15 h 74"/>
                <a:gd name="T22" fmla="*/ 30 w 383"/>
                <a:gd name="T23" fmla="*/ 14 h 74"/>
                <a:gd name="T24" fmla="*/ 24 w 383"/>
                <a:gd name="T25" fmla="*/ 13 h 74"/>
                <a:gd name="T26" fmla="*/ 18 w 383"/>
                <a:gd name="T27" fmla="*/ 12 h 74"/>
                <a:gd name="T28" fmla="*/ 12 w 383"/>
                <a:gd name="T29" fmla="*/ 10 h 74"/>
                <a:gd name="T30" fmla="*/ 6 w 383"/>
                <a:gd name="T31" fmla="*/ 9 h 74"/>
                <a:gd name="T32" fmla="*/ 0 w 383"/>
                <a:gd name="T33" fmla="*/ 8 h 74"/>
                <a:gd name="T34" fmla="*/ 0 w 383"/>
                <a:gd name="T35" fmla="*/ 6 h 74"/>
                <a:gd name="T36" fmla="*/ 0 w 383"/>
                <a:gd name="T37" fmla="*/ 3 h 74"/>
                <a:gd name="T38" fmla="*/ 2 w 383"/>
                <a:gd name="T39" fmla="*/ 1 h 74"/>
                <a:gd name="T40" fmla="*/ 5 w 383"/>
                <a:gd name="T41" fmla="*/ 0 h 74"/>
                <a:gd name="T42" fmla="*/ 11 w 383"/>
                <a:gd name="T43" fmla="*/ 1 h 74"/>
                <a:gd name="T44" fmla="*/ 17 w 383"/>
                <a:gd name="T45" fmla="*/ 2 h 74"/>
                <a:gd name="T46" fmla="*/ 23 w 383"/>
                <a:gd name="T47" fmla="*/ 2 h 74"/>
                <a:gd name="T48" fmla="*/ 29 w 383"/>
                <a:gd name="T49" fmla="*/ 3 h 74"/>
                <a:gd name="T50" fmla="*/ 35 w 383"/>
                <a:gd name="T51" fmla="*/ 4 h 74"/>
                <a:gd name="T52" fmla="*/ 41 w 383"/>
                <a:gd name="T53" fmla="*/ 5 h 74"/>
                <a:gd name="T54" fmla="*/ 47 w 383"/>
                <a:gd name="T55" fmla="*/ 6 h 74"/>
                <a:gd name="T56" fmla="*/ 52 w 383"/>
                <a:gd name="T57" fmla="*/ 7 h 74"/>
                <a:gd name="T58" fmla="*/ 58 w 383"/>
                <a:gd name="T59" fmla="*/ 8 h 74"/>
                <a:gd name="T60" fmla="*/ 64 w 383"/>
                <a:gd name="T61" fmla="*/ 9 h 74"/>
                <a:gd name="T62" fmla="*/ 70 w 383"/>
                <a:gd name="T63" fmla="*/ 11 h 74"/>
                <a:gd name="T64" fmla="*/ 75 w 383"/>
                <a:gd name="T65" fmla="*/ 12 h 74"/>
                <a:gd name="T66" fmla="*/ 80 w 383"/>
                <a:gd name="T67" fmla="*/ 14 h 74"/>
                <a:gd name="T68" fmla="*/ 86 w 383"/>
                <a:gd name="T69" fmla="*/ 15 h 74"/>
                <a:gd name="T70" fmla="*/ 91 w 383"/>
                <a:gd name="T71" fmla="*/ 17 h 74"/>
                <a:gd name="T72" fmla="*/ 96 w 383"/>
                <a:gd name="T73" fmla="*/ 20 h 7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83"/>
                <a:gd name="T112" fmla="*/ 0 h 74"/>
                <a:gd name="T113" fmla="*/ 383 w 383"/>
                <a:gd name="T114" fmla="*/ 74 h 7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83" h="74">
                  <a:moveTo>
                    <a:pt x="383" y="74"/>
                  </a:moveTo>
                  <a:lnTo>
                    <a:pt x="359" y="74"/>
                  </a:lnTo>
                  <a:lnTo>
                    <a:pt x="336" y="74"/>
                  </a:lnTo>
                  <a:lnTo>
                    <a:pt x="312" y="74"/>
                  </a:lnTo>
                  <a:lnTo>
                    <a:pt x="287" y="73"/>
                  </a:lnTo>
                  <a:lnTo>
                    <a:pt x="263" y="71"/>
                  </a:lnTo>
                  <a:lnTo>
                    <a:pt x="238" y="69"/>
                  </a:lnTo>
                  <a:lnTo>
                    <a:pt x="214" y="66"/>
                  </a:lnTo>
                  <a:lnTo>
                    <a:pt x="189" y="63"/>
                  </a:lnTo>
                  <a:lnTo>
                    <a:pt x="165" y="60"/>
                  </a:lnTo>
                  <a:lnTo>
                    <a:pt x="142" y="56"/>
                  </a:lnTo>
                  <a:lnTo>
                    <a:pt x="117" y="52"/>
                  </a:lnTo>
                  <a:lnTo>
                    <a:pt x="93" y="49"/>
                  </a:lnTo>
                  <a:lnTo>
                    <a:pt x="70" y="44"/>
                  </a:lnTo>
                  <a:lnTo>
                    <a:pt x="46" y="39"/>
                  </a:lnTo>
                  <a:lnTo>
                    <a:pt x="23" y="34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0" y="11"/>
                  </a:lnTo>
                  <a:lnTo>
                    <a:pt x="5" y="4"/>
                  </a:lnTo>
                  <a:lnTo>
                    <a:pt x="18" y="0"/>
                  </a:lnTo>
                  <a:lnTo>
                    <a:pt x="42" y="2"/>
                  </a:lnTo>
                  <a:lnTo>
                    <a:pt x="67" y="6"/>
                  </a:lnTo>
                  <a:lnTo>
                    <a:pt x="91" y="8"/>
                  </a:lnTo>
                  <a:lnTo>
                    <a:pt x="116" y="11"/>
                  </a:lnTo>
                  <a:lnTo>
                    <a:pt x="138" y="14"/>
                  </a:lnTo>
                  <a:lnTo>
                    <a:pt x="163" y="18"/>
                  </a:lnTo>
                  <a:lnTo>
                    <a:pt x="186" y="21"/>
                  </a:lnTo>
                  <a:lnTo>
                    <a:pt x="208" y="25"/>
                  </a:lnTo>
                  <a:lnTo>
                    <a:pt x="231" y="30"/>
                  </a:lnTo>
                  <a:lnTo>
                    <a:pt x="254" y="34"/>
                  </a:lnTo>
                  <a:lnTo>
                    <a:pt x="277" y="40"/>
                  </a:lnTo>
                  <a:lnTo>
                    <a:pt x="299" y="45"/>
                  </a:lnTo>
                  <a:lnTo>
                    <a:pt x="320" y="52"/>
                  </a:lnTo>
                  <a:lnTo>
                    <a:pt x="341" y="59"/>
                  </a:lnTo>
                  <a:lnTo>
                    <a:pt x="362" y="66"/>
                  </a:lnTo>
                  <a:lnTo>
                    <a:pt x="383" y="74"/>
                  </a:lnTo>
                  <a:close/>
                </a:path>
              </a:pathLst>
            </a:custGeom>
            <a:solidFill>
              <a:srgbClr val="FF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2896" y="1921"/>
              <a:ext cx="120" cy="74"/>
            </a:xfrm>
            <a:custGeom>
              <a:avLst/>
              <a:gdLst>
                <a:gd name="T0" fmla="*/ 47 w 240"/>
                <a:gd name="T1" fmla="*/ 15 h 149"/>
                <a:gd name="T2" fmla="*/ 50 w 240"/>
                <a:gd name="T3" fmla="*/ 15 h 149"/>
                <a:gd name="T4" fmla="*/ 54 w 240"/>
                <a:gd name="T5" fmla="*/ 15 h 149"/>
                <a:gd name="T6" fmla="*/ 58 w 240"/>
                <a:gd name="T7" fmla="*/ 15 h 149"/>
                <a:gd name="T8" fmla="*/ 59 w 240"/>
                <a:gd name="T9" fmla="*/ 17 h 149"/>
                <a:gd name="T10" fmla="*/ 50 w 240"/>
                <a:gd name="T11" fmla="*/ 20 h 149"/>
                <a:gd name="T12" fmla="*/ 41 w 240"/>
                <a:gd name="T13" fmla="*/ 22 h 149"/>
                <a:gd name="T14" fmla="*/ 41 w 240"/>
                <a:gd name="T15" fmla="*/ 25 h 149"/>
                <a:gd name="T16" fmla="*/ 47 w 240"/>
                <a:gd name="T17" fmla="*/ 29 h 149"/>
                <a:gd name="T18" fmla="*/ 47 w 240"/>
                <a:gd name="T19" fmla="*/ 31 h 149"/>
                <a:gd name="T20" fmla="*/ 47 w 240"/>
                <a:gd name="T21" fmla="*/ 33 h 149"/>
                <a:gd name="T22" fmla="*/ 47 w 240"/>
                <a:gd name="T23" fmla="*/ 35 h 149"/>
                <a:gd name="T24" fmla="*/ 43 w 240"/>
                <a:gd name="T25" fmla="*/ 36 h 149"/>
                <a:gd name="T26" fmla="*/ 38 w 240"/>
                <a:gd name="T27" fmla="*/ 32 h 149"/>
                <a:gd name="T28" fmla="*/ 34 w 240"/>
                <a:gd name="T29" fmla="*/ 28 h 149"/>
                <a:gd name="T30" fmla="*/ 29 w 240"/>
                <a:gd name="T31" fmla="*/ 27 h 149"/>
                <a:gd name="T32" fmla="*/ 25 w 240"/>
                <a:gd name="T33" fmla="*/ 31 h 149"/>
                <a:gd name="T34" fmla="*/ 23 w 240"/>
                <a:gd name="T35" fmla="*/ 33 h 149"/>
                <a:gd name="T36" fmla="*/ 19 w 240"/>
                <a:gd name="T37" fmla="*/ 35 h 149"/>
                <a:gd name="T38" fmla="*/ 14 w 240"/>
                <a:gd name="T39" fmla="*/ 36 h 149"/>
                <a:gd name="T40" fmla="*/ 10 w 240"/>
                <a:gd name="T41" fmla="*/ 34 h 149"/>
                <a:gd name="T42" fmla="*/ 13 w 240"/>
                <a:gd name="T43" fmla="*/ 26 h 149"/>
                <a:gd name="T44" fmla="*/ 19 w 240"/>
                <a:gd name="T45" fmla="*/ 20 h 149"/>
                <a:gd name="T46" fmla="*/ 15 w 240"/>
                <a:gd name="T47" fmla="*/ 17 h 149"/>
                <a:gd name="T48" fmla="*/ 4 w 240"/>
                <a:gd name="T49" fmla="*/ 19 h 149"/>
                <a:gd name="T50" fmla="*/ 2 w 240"/>
                <a:gd name="T51" fmla="*/ 18 h 149"/>
                <a:gd name="T52" fmla="*/ 0 w 240"/>
                <a:gd name="T53" fmla="*/ 16 h 149"/>
                <a:gd name="T54" fmla="*/ 2 w 240"/>
                <a:gd name="T55" fmla="*/ 14 h 149"/>
                <a:gd name="T56" fmla="*/ 6 w 240"/>
                <a:gd name="T57" fmla="*/ 13 h 149"/>
                <a:gd name="T58" fmla="*/ 10 w 240"/>
                <a:gd name="T59" fmla="*/ 12 h 149"/>
                <a:gd name="T60" fmla="*/ 18 w 240"/>
                <a:gd name="T61" fmla="*/ 12 h 149"/>
                <a:gd name="T62" fmla="*/ 24 w 240"/>
                <a:gd name="T63" fmla="*/ 9 h 149"/>
                <a:gd name="T64" fmla="*/ 28 w 240"/>
                <a:gd name="T65" fmla="*/ 2 h 149"/>
                <a:gd name="T66" fmla="*/ 34 w 240"/>
                <a:gd name="T67" fmla="*/ 0 h 149"/>
                <a:gd name="T68" fmla="*/ 41 w 240"/>
                <a:gd name="T69" fmla="*/ 3 h 149"/>
                <a:gd name="T70" fmla="*/ 40 w 240"/>
                <a:gd name="T71" fmla="*/ 7 h 149"/>
                <a:gd name="T72" fmla="*/ 40 w 240"/>
                <a:gd name="T73" fmla="*/ 11 h 149"/>
                <a:gd name="T74" fmla="*/ 42 w 240"/>
                <a:gd name="T75" fmla="*/ 15 h 14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0"/>
                <a:gd name="T115" fmla="*/ 0 h 149"/>
                <a:gd name="T116" fmla="*/ 240 w 240"/>
                <a:gd name="T117" fmla="*/ 149 h 14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0" h="149">
                  <a:moveTo>
                    <a:pt x="177" y="65"/>
                  </a:moveTo>
                  <a:lnTo>
                    <a:pt x="185" y="63"/>
                  </a:lnTo>
                  <a:lnTo>
                    <a:pt x="192" y="62"/>
                  </a:lnTo>
                  <a:lnTo>
                    <a:pt x="199" y="61"/>
                  </a:lnTo>
                  <a:lnTo>
                    <a:pt x="206" y="61"/>
                  </a:lnTo>
                  <a:lnTo>
                    <a:pt x="213" y="61"/>
                  </a:lnTo>
                  <a:lnTo>
                    <a:pt x="220" y="62"/>
                  </a:lnTo>
                  <a:lnTo>
                    <a:pt x="229" y="62"/>
                  </a:lnTo>
                  <a:lnTo>
                    <a:pt x="240" y="62"/>
                  </a:lnTo>
                  <a:lnTo>
                    <a:pt x="233" y="71"/>
                  </a:lnTo>
                  <a:lnTo>
                    <a:pt x="219" y="76"/>
                  </a:lnTo>
                  <a:lnTo>
                    <a:pt x="198" y="81"/>
                  </a:lnTo>
                  <a:lnTo>
                    <a:pt x="178" y="85"/>
                  </a:lnTo>
                  <a:lnTo>
                    <a:pt x="163" y="89"/>
                  </a:lnTo>
                  <a:lnTo>
                    <a:pt x="156" y="94"/>
                  </a:lnTo>
                  <a:lnTo>
                    <a:pt x="163" y="102"/>
                  </a:lnTo>
                  <a:lnTo>
                    <a:pt x="189" y="113"/>
                  </a:lnTo>
                  <a:lnTo>
                    <a:pt x="187" y="117"/>
                  </a:lnTo>
                  <a:lnTo>
                    <a:pt x="187" y="122"/>
                  </a:lnTo>
                  <a:lnTo>
                    <a:pt x="187" y="126"/>
                  </a:lnTo>
                  <a:lnTo>
                    <a:pt x="187" y="131"/>
                  </a:lnTo>
                  <a:lnTo>
                    <a:pt x="187" y="135"/>
                  </a:lnTo>
                  <a:lnTo>
                    <a:pt x="185" y="138"/>
                  </a:lnTo>
                  <a:lnTo>
                    <a:pt x="185" y="143"/>
                  </a:lnTo>
                  <a:lnTo>
                    <a:pt x="182" y="146"/>
                  </a:lnTo>
                  <a:lnTo>
                    <a:pt x="170" y="144"/>
                  </a:lnTo>
                  <a:lnTo>
                    <a:pt x="159" y="138"/>
                  </a:lnTo>
                  <a:lnTo>
                    <a:pt x="150" y="129"/>
                  </a:lnTo>
                  <a:lnTo>
                    <a:pt x="142" y="120"/>
                  </a:lnTo>
                  <a:lnTo>
                    <a:pt x="135" y="113"/>
                  </a:lnTo>
                  <a:lnTo>
                    <a:pt x="124" y="108"/>
                  </a:lnTo>
                  <a:lnTo>
                    <a:pt x="114" y="110"/>
                  </a:lnTo>
                  <a:lnTo>
                    <a:pt x="101" y="117"/>
                  </a:lnTo>
                  <a:lnTo>
                    <a:pt x="100" y="124"/>
                  </a:lnTo>
                  <a:lnTo>
                    <a:pt x="96" y="129"/>
                  </a:lnTo>
                  <a:lnTo>
                    <a:pt x="91" y="135"/>
                  </a:lnTo>
                  <a:lnTo>
                    <a:pt x="82" y="138"/>
                  </a:lnTo>
                  <a:lnTo>
                    <a:pt x="73" y="142"/>
                  </a:lnTo>
                  <a:lnTo>
                    <a:pt x="65" y="145"/>
                  </a:lnTo>
                  <a:lnTo>
                    <a:pt x="56" y="147"/>
                  </a:lnTo>
                  <a:lnTo>
                    <a:pt x="47" y="149"/>
                  </a:lnTo>
                  <a:lnTo>
                    <a:pt x="38" y="137"/>
                  </a:lnTo>
                  <a:lnTo>
                    <a:pt x="42" y="123"/>
                  </a:lnTo>
                  <a:lnTo>
                    <a:pt x="52" y="107"/>
                  </a:lnTo>
                  <a:lnTo>
                    <a:pt x="66" y="92"/>
                  </a:lnTo>
                  <a:lnTo>
                    <a:pt x="75" y="80"/>
                  </a:lnTo>
                  <a:lnTo>
                    <a:pt x="75" y="72"/>
                  </a:lnTo>
                  <a:lnTo>
                    <a:pt x="58" y="71"/>
                  </a:lnTo>
                  <a:lnTo>
                    <a:pt x="19" y="76"/>
                  </a:lnTo>
                  <a:lnTo>
                    <a:pt x="14" y="76"/>
                  </a:lnTo>
                  <a:lnTo>
                    <a:pt x="9" y="76"/>
                  </a:lnTo>
                  <a:lnTo>
                    <a:pt x="5" y="75"/>
                  </a:lnTo>
                  <a:lnTo>
                    <a:pt x="2" y="73"/>
                  </a:lnTo>
                  <a:lnTo>
                    <a:pt x="0" y="66"/>
                  </a:lnTo>
                  <a:lnTo>
                    <a:pt x="2" y="61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3" y="53"/>
                  </a:lnTo>
                  <a:lnTo>
                    <a:pt x="31" y="52"/>
                  </a:lnTo>
                  <a:lnTo>
                    <a:pt x="40" y="50"/>
                  </a:lnTo>
                  <a:lnTo>
                    <a:pt x="47" y="47"/>
                  </a:lnTo>
                  <a:lnTo>
                    <a:pt x="72" y="51"/>
                  </a:lnTo>
                  <a:lnTo>
                    <a:pt x="87" y="45"/>
                  </a:lnTo>
                  <a:lnTo>
                    <a:pt x="96" y="36"/>
                  </a:lnTo>
                  <a:lnTo>
                    <a:pt x="103" y="23"/>
                  </a:lnTo>
                  <a:lnTo>
                    <a:pt x="110" y="11"/>
                  </a:lnTo>
                  <a:lnTo>
                    <a:pt x="119" y="2"/>
                  </a:lnTo>
                  <a:lnTo>
                    <a:pt x="135" y="0"/>
                  </a:lnTo>
                  <a:lnTo>
                    <a:pt x="159" y="7"/>
                  </a:lnTo>
                  <a:lnTo>
                    <a:pt x="161" y="15"/>
                  </a:lnTo>
                  <a:lnTo>
                    <a:pt x="159" y="22"/>
                  </a:lnTo>
                  <a:lnTo>
                    <a:pt x="159" y="30"/>
                  </a:lnTo>
                  <a:lnTo>
                    <a:pt x="157" y="39"/>
                  </a:lnTo>
                  <a:lnTo>
                    <a:pt x="159" y="47"/>
                  </a:lnTo>
                  <a:lnTo>
                    <a:pt x="161" y="53"/>
                  </a:lnTo>
                  <a:lnTo>
                    <a:pt x="168" y="60"/>
                  </a:lnTo>
                  <a:lnTo>
                    <a:pt x="177" y="65"/>
                  </a:lnTo>
                  <a:close/>
                </a:path>
              </a:pathLst>
            </a:custGeom>
            <a:solidFill>
              <a:srgbClr val="FFFF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3074" y="1924"/>
              <a:ext cx="108" cy="66"/>
            </a:xfrm>
            <a:custGeom>
              <a:avLst/>
              <a:gdLst>
                <a:gd name="T0" fmla="*/ 42 w 216"/>
                <a:gd name="T1" fmla="*/ 17 h 132"/>
                <a:gd name="T2" fmla="*/ 45 w 216"/>
                <a:gd name="T3" fmla="*/ 17 h 132"/>
                <a:gd name="T4" fmla="*/ 48 w 216"/>
                <a:gd name="T5" fmla="*/ 17 h 132"/>
                <a:gd name="T6" fmla="*/ 51 w 216"/>
                <a:gd name="T7" fmla="*/ 17 h 132"/>
                <a:gd name="T8" fmla="*/ 54 w 216"/>
                <a:gd name="T9" fmla="*/ 18 h 132"/>
                <a:gd name="T10" fmla="*/ 53 w 216"/>
                <a:gd name="T11" fmla="*/ 20 h 132"/>
                <a:gd name="T12" fmla="*/ 51 w 216"/>
                <a:gd name="T13" fmla="*/ 20 h 132"/>
                <a:gd name="T14" fmla="*/ 50 w 216"/>
                <a:gd name="T15" fmla="*/ 21 h 132"/>
                <a:gd name="T16" fmla="*/ 47 w 216"/>
                <a:gd name="T17" fmla="*/ 21 h 132"/>
                <a:gd name="T18" fmla="*/ 45 w 216"/>
                <a:gd name="T19" fmla="*/ 21 h 132"/>
                <a:gd name="T20" fmla="*/ 44 w 216"/>
                <a:gd name="T21" fmla="*/ 21 h 132"/>
                <a:gd name="T22" fmla="*/ 41 w 216"/>
                <a:gd name="T23" fmla="*/ 21 h 132"/>
                <a:gd name="T24" fmla="*/ 40 w 216"/>
                <a:gd name="T25" fmla="*/ 23 h 132"/>
                <a:gd name="T26" fmla="*/ 40 w 216"/>
                <a:gd name="T27" fmla="*/ 24 h 132"/>
                <a:gd name="T28" fmla="*/ 40 w 216"/>
                <a:gd name="T29" fmla="*/ 25 h 132"/>
                <a:gd name="T30" fmla="*/ 40 w 216"/>
                <a:gd name="T31" fmla="*/ 26 h 132"/>
                <a:gd name="T32" fmla="*/ 41 w 216"/>
                <a:gd name="T33" fmla="*/ 27 h 132"/>
                <a:gd name="T34" fmla="*/ 41 w 216"/>
                <a:gd name="T35" fmla="*/ 29 h 132"/>
                <a:gd name="T36" fmla="*/ 42 w 216"/>
                <a:gd name="T37" fmla="*/ 30 h 132"/>
                <a:gd name="T38" fmla="*/ 42 w 216"/>
                <a:gd name="T39" fmla="*/ 31 h 132"/>
                <a:gd name="T40" fmla="*/ 42 w 216"/>
                <a:gd name="T41" fmla="*/ 33 h 132"/>
                <a:gd name="T42" fmla="*/ 24 w 216"/>
                <a:gd name="T43" fmla="*/ 21 h 132"/>
                <a:gd name="T44" fmla="*/ 22 w 216"/>
                <a:gd name="T45" fmla="*/ 23 h 132"/>
                <a:gd name="T46" fmla="*/ 20 w 216"/>
                <a:gd name="T47" fmla="*/ 24 h 132"/>
                <a:gd name="T48" fmla="*/ 19 w 216"/>
                <a:gd name="T49" fmla="*/ 26 h 132"/>
                <a:gd name="T50" fmla="*/ 18 w 216"/>
                <a:gd name="T51" fmla="*/ 27 h 132"/>
                <a:gd name="T52" fmla="*/ 17 w 216"/>
                <a:gd name="T53" fmla="*/ 29 h 132"/>
                <a:gd name="T54" fmla="*/ 15 w 216"/>
                <a:gd name="T55" fmla="*/ 31 h 132"/>
                <a:gd name="T56" fmla="*/ 14 w 216"/>
                <a:gd name="T57" fmla="*/ 33 h 132"/>
                <a:gd name="T58" fmla="*/ 11 w 216"/>
                <a:gd name="T59" fmla="*/ 33 h 132"/>
                <a:gd name="T60" fmla="*/ 10 w 216"/>
                <a:gd name="T61" fmla="*/ 31 h 132"/>
                <a:gd name="T62" fmla="*/ 10 w 216"/>
                <a:gd name="T63" fmla="*/ 29 h 132"/>
                <a:gd name="T64" fmla="*/ 11 w 216"/>
                <a:gd name="T65" fmla="*/ 26 h 132"/>
                <a:gd name="T66" fmla="*/ 13 w 216"/>
                <a:gd name="T67" fmla="*/ 24 h 132"/>
                <a:gd name="T68" fmla="*/ 14 w 216"/>
                <a:gd name="T69" fmla="*/ 22 h 132"/>
                <a:gd name="T70" fmla="*/ 15 w 216"/>
                <a:gd name="T71" fmla="*/ 20 h 132"/>
                <a:gd name="T72" fmla="*/ 16 w 216"/>
                <a:gd name="T73" fmla="*/ 18 h 132"/>
                <a:gd name="T74" fmla="*/ 14 w 216"/>
                <a:gd name="T75" fmla="*/ 17 h 132"/>
                <a:gd name="T76" fmla="*/ 0 w 216"/>
                <a:gd name="T77" fmla="*/ 17 h 132"/>
                <a:gd name="T78" fmla="*/ 2 w 216"/>
                <a:gd name="T79" fmla="*/ 15 h 132"/>
                <a:gd name="T80" fmla="*/ 3 w 216"/>
                <a:gd name="T81" fmla="*/ 14 h 132"/>
                <a:gd name="T82" fmla="*/ 7 w 216"/>
                <a:gd name="T83" fmla="*/ 14 h 132"/>
                <a:gd name="T84" fmla="*/ 9 w 216"/>
                <a:gd name="T85" fmla="*/ 14 h 132"/>
                <a:gd name="T86" fmla="*/ 12 w 216"/>
                <a:gd name="T87" fmla="*/ 14 h 132"/>
                <a:gd name="T88" fmla="*/ 14 w 216"/>
                <a:gd name="T89" fmla="*/ 14 h 132"/>
                <a:gd name="T90" fmla="*/ 18 w 216"/>
                <a:gd name="T91" fmla="*/ 14 h 132"/>
                <a:gd name="T92" fmla="*/ 20 w 216"/>
                <a:gd name="T93" fmla="*/ 13 h 132"/>
                <a:gd name="T94" fmla="*/ 21 w 216"/>
                <a:gd name="T95" fmla="*/ 11 h 132"/>
                <a:gd name="T96" fmla="*/ 22 w 216"/>
                <a:gd name="T97" fmla="*/ 10 h 132"/>
                <a:gd name="T98" fmla="*/ 22 w 216"/>
                <a:gd name="T99" fmla="*/ 8 h 132"/>
                <a:gd name="T100" fmla="*/ 23 w 216"/>
                <a:gd name="T101" fmla="*/ 6 h 132"/>
                <a:gd name="T102" fmla="*/ 24 w 216"/>
                <a:gd name="T103" fmla="*/ 4 h 132"/>
                <a:gd name="T104" fmla="*/ 25 w 216"/>
                <a:gd name="T105" fmla="*/ 2 h 132"/>
                <a:gd name="T106" fmla="*/ 27 w 216"/>
                <a:gd name="T107" fmla="*/ 1 h 132"/>
                <a:gd name="T108" fmla="*/ 29 w 216"/>
                <a:gd name="T109" fmla="*/ 0 h 132"/>
                <a:gd name="T110" fmla="*/ 33 w 216"/>
                <a:gd name="T111" fmla="*/ 2 h 132"/>
                <a:gd name="T112" fmla="*/ 34 w 216"/>
                <a:gd name="T113" fmla="*/ 4 h 132"/>
                <a:gd name="T114" fmla="*/ 34 w 216"/>
                <a:gd name="T115" fmla="*/ 6 h 132"/>
                <a:gd name="T116" fmla="*/ 33 w 216"/>
                <a:gd name="T117" fmla="*/ 9 h 132"/>
                <a:gd name="T118" fmla="*/ 33 w 216"/>
                <a:gd name="T119" fmla="*/ 11 h 132"/>
                <a:gd name="T120" fmla="*/ 34 w 216"/>
                <a:gd name="T121" fmla="*/ 14 h 132"/>
                <a:gd name="T122" fmla="*/ 36 w 216"/>
                <a:gd name="T123" fmla="*/ 15 h 132"/>
                <a:gd name="T124" fmla="*/ 42 w 216"/>
                <a:gd name="T125" fmla="*/ 17 h 13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6"/>
                <a:gd name="T190" fmla="*/ 0 h 132"/>
                <a:gd name="T191" fmla="*/ 216 w 216"/>
                <a:gd name="T192" fmla="*/ 132 h 13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6" h="132">
                  <a:moveTo>
                    <a:pt x="166" y="66"/>
                  </a:moveTo>
                  <a:lnTo>
                    <a:pt x="180" y="66"/>
                  </a:lnTo>
                  <a:lnTo>
                    <a:pt x="192" y="67"/>
                  </a:lnTo>
                  <a:lnTo>
                    <a:pt x="204" y="71"/>
                  </a:lnTo>
                  <a:lnTo>
                    <a:pt x="216" y="74"/>
                  </a:lnTo>
                  <a:lnTo>
                    <a:pt x="211" y="80"/>
                  </a:lnTo>
                  <a:lnTo>
                    <a:pt x="204" y="83"/>
                  </a:lnTo>
                  <a:lnTo>
                    <a:pt x="197" y="84"/>
                  </a:lnTo>
                  <a:lnTo>
                    <a:pt x="188" y="84"/>
                  </a:lnTo>
                  <a:lnTo>
                    <a:pt x="180" y="84"/>
                  </a:lnTo>
                  <a:lnTo>
                    <a:pt x="173" y="85"/>
                  </a:lnTo>
                  <a:lnTo>
                    <a:pt x="164" y="87"/>
                  </a:lnTo>
                  <a:lnTo>
                    <a:pt x="159" y="92"/>
                  </a:lnTo>
                  <a:lnTo>
                    <a:pt x="157" y="97"/>
                  </a:lnTo>
                  <a:lnTo>
                    <a:pt x="157" y="103"/>
                  </a:lnTo>
                  <a:lnTo>
                    <a:pt x="159" y="107"/>
                  </a:lnTo>
                  <a:lnTo>
                    <a:pt x="162" y="111"/>
                  </a:lnTo>
                  <a:lnTo>
                    <a:pt x="164" y="117"/>
                  </a:lnTo>
                  <a:lnTo>
                    <a:pt x="166" y="121"/>
                  </a:lnTo>
                  <a:lnTo>
                    <a:pt x="167" y="127"/>
                  </a:lnTo>
                  <a:lnTo>
                    <a:pt x="166" y="132"/>
                  </a:lnTo>
                  <a:lnTo>
                    <a:pt x="94" y="87"/>
                  </a:lnTo>
                  <a:lnTo>
                    <a:pt x="85" y="93"/>
                  </a:lnTo>
                  <a:lnTo>
                    <a:pt x="80" y="98"/>
                  </a:lnTo>
                  <a:lnTo>
                    <a:pt x="75" y="105"/>
                  </a:lnTo>
                  <a:lnTo>
                    <a:pt x="71" y="111"/>
                  </a:lnTo>
                  <a:lnTo>
                    <a:pt x="68" y="118"/>
                  </a:lnTo>
                  <a:lnTo>
                    <a:pt x="61" y="125"/>
                  </a:lnTo>
                  <a:lnTo>
                    <a:pt x="54" y="129"/>
                  </a:lnTo>
                  <a:lnTo>
                    <a:pt x="42" y="132"/>
                  </a:lnTo>
                  <a:lnTo>
                    <a:pt x="38" y="124"/>
                  </a:lnTo>
                  <a:lnTo>
                    <a:pt x="40" y="116"/>
                  </a:lnTo>
                  <a:lnTo>
                    <a:pt x="43" y="107"/>
                  </a:lnTo>
                  <a:lnTo>
                    <a:pt x="50" y="98"/>
                  </a:lnTo>
                  <a:lnTo>
                    <a:pt x="57" y="90"/>
                  </a:lnTo>
                  <a:lnTo>
                    <a:pt x="63" y="82"/>
                  </a:lnTo>
                  <a:lnTo>
                    <a:pt x="64" y="74"/>
                  </a:lnTo>
                  <a:lnTo>
                    <a:pt x="59" y="66"/>
                  </a:lnTo>
                  <a:lnTo>
                    <a:pt x="0" y="66"/>
                  </a:lnTo>
                  <a:lnTo>
                    <a:pt x="7" y="62"/>
                  </a:lnTo>
                  <a:lnTo>
                    <a:pt x="15" y="59"/>
                  </a:lnTo>
                  <a:lnTo>
                    <a:pt x="26" y="58"/>
                  </a:lnTo>
                  <a:lnTo>
                    <a:pt x="36" y="58"/>
                  </a:lnTo>
                  <a:lnTo>
                    <a:pt x="47" y="58"/>
                  </a:lnTo>
                  <a:lnTo>
                    <a:pt x="59" y="58"/>
                  </a:lnTo>
                  <a:lnTo>
                    <a:pt x="70" y="57"/>
                  </a:lnTo>
                  <a:lnTo>
                    <a:pt x="78" y="55"/>
                  </a:lnTo>
                  <a:lnTo>
                    <a:pt x="82" y="47"/>
                  </a:lnTo>
                  <a:lnTo>
                    <a:pt x="85" y="40"/>
                  </a:lnTo>
                  <a:lnTo>
                    <a:pt x="87" y="32"/>
                  </a:lnTo>
                  <a:lnTo>
                    <a:pt x="91" y="24"/>
                  </a:lnTo>
                  <a:lnTo>
                    <a:pt x="94" y="16"/>
                  </a:lnTo>
                  <a:lnTo>
                    <a:pt x="99" y="10"/>
                  </a:lnTo>
                  <a:lnTo>
                    <a:pt x="106" y="4"/>
                  </a:lnTo>
                  <a:lnTo>
                    <a:pt x="117" y="0"/>
                  </a:lnTo>
                  <a:lnTo>
                    <a:pt x="131" y="8"/>
                  </a:lnTo>
                  <a:lnTo>
                    <a:pt x="134" y="16"/>
                  </a:lnTo>
                  <a:lnTo>
                    <a:pt x="134" y="27"/>
                  </a:lnTo>
                  <a:lnTo>
                    <a:pt x="131" y="37"/>
                  </a:lnTo>
                  <a:lnTo>
                    <a:pt x="129" y="47"/>
                  </a:lnTo>
                  <a:lnTo>
                    <a:pt x="133" y="56"/>
                  </a:lnTo>
                  <a:lnTo>
                    <a:pt x="143" y="63"/>
                  </a:lnTo>
                  <a:lnTo>
                    <a:pt x="166" y="66"/>
                  </a:lnTo>
                  <a:close/>
                </a:path>
              </a:pathLst>
            </a:custGeom>
            <a:solidFill>
              <a:srgbClr val="FFFF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3345" y="1928"/>
              <a:ext cx="10" cy="9"/>
            </a:xfrm>
            <a:custGeom>
              <a:avLst/>
              <a:gdLst>
                <a:gd name="T0" fmla="*/ 5 w 19"/>
                <a:gd name="T1" fmla="*/ 3 h 18"/>
                <a:gd name="T2" fmla="*/ 4 w 19"/>
                <a:gd name="T3" fmla="*/ 4 h 18"/>
                <a:gd name="T4" fmla="*/ 2 w 19"/>
                <a:gd name="T5" fmla="*/ 5 h 18"/>
                <a:gd name="T6" fmla="*/ 2 w 19"/>
                <a:gd name="T7" fmla="*/ 5 h 18"/>
                <a:gd name="T8" fmla="*/ 0 w 19"/>
                <a:gd name="T9" fmla="*/ 5 h 18"/>
                <a:gd name="T10" fmla="*/ 2 w 19"/>
                <a:gd name="T11" fmla="*/ 0 h 18"/>
                <a:gd name="T12" fmla="*/ 3 w 19"/>
                <a:gd name="T13" fmla="*/ 1 h 18"/>
                <a:gd name="T14" fmla="*/ 4 w 19"/>
                <a:gd name="T15" fmla="*/ 1 h 18"/>
                <a:gd name="T16" fmla="*/ 5 w 19"/>
                <a:gd name="T17" fmla="*/ 2 h 18"/>
                <a:gd name="T18" fmla="*/ 5 w 19"/>
                <a:gd name="T19" fmla="*/ 3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18"/>
                <a:gd name="T32" fmla="*/ 19 w 19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18">
                  <a:moveTo>
                    <a:pt x="17" y="14"/>
                  </a:moveTo>
                  <a:lnTo>
                    <a:pt x="14" y="16"/>
                  </a:lnTo>
                  <a:lnTo>
                    <a:pt x="8" y="17"/>
                  </a:lnTo>
                  <a:lnTo>
                    <a:pt x="5" y="18"/>
                  </a:lnTo>
                  <a:lnTo>
                    <a:pt x="0" y="18"/>
                  </a:lnTo>
                  <a:lnTo>
                    <a:pt x="5" y="0"/>
                  </a:lnTo>
                  <a:lnTo>
                    <a:pt x="10" y="3"/>
                  </a:lnTo>
                  <a:lnTo>
                    <a:pt x="15" y="6"/>
                  </a:lnTo>
                  <a:lnTo>
                    <a:pt x="19" y="9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3750" y="1964"/>
              <a:ext cx="185" cy="11"/>
            </a:xfrm>
            <a:custGeom>
              <a:avLst/>
              <a:gdLst>
                <a:gd name="T0" fmla="*/ 93 w 369"/>
                <a:gd name="T1" fmla="*/ 0 h 23"/>
                <a:gd name="T2" fmla="*/ 92 w 369"/>
                <a:gd name="T3" fmla="*/ 2 h 23"/>
                <a:gd name="T4" fmla="*/ 89 w 369"/>
                <a:gd name="T5" fmla="*/ 3 h 23"/>
                <a:gd name="T6" fmla="*/ 86 w 369"/>
                <a:gd name="T7" fmla="*/ 3 h 23"/>
                <a:gd name="T8" fmla="*/ 83 w 369"/>
                <a:gd name="T9" fmla="*/ 4 h 23"/>
                <a:gd name="T10" fmla="*/ 78 w 369"/>
                <a:gd name="T11" fmla="*/ 5 h 23"/>
                <a:gd name="T12" fmla="*/ 72 w 369"/>
                <a:gd name="T13" fmla="*/ 5 h 23"/>
                <a:gd name="T14" fmla="*/ 67 w 369"/>
                <a:gd name="T15" fmla="*/ 5 h 23"/>
                <a:gd name="T16" fmla="*/ 62 w 369"/>
                <a:gd name="T17" fmla="*/ 5 h 23"/>
                <a:gd name="T18" fmla="*/ 56 w 369"/>
                <a:gd name="T19" fmla="*/ 5 h 23"/>
                <a:gd name="T20" fmla="*/ 51 w 369"/>
                <a:gd name="T21" fmla="*/ 5 h 23"/>
                <a:gd name="T22" fmla="*/ 46 w 369"/>
                <a:gd name="T23" fmla="*/ 5 h 23"/>
                <a:gd name="T24" fmla="*/ 41 w 369"/>
                <a:gd name="T25" fmla="*/ 5 h 23"/>
                <a:gd name="T26" fmla="*/ 37 w 369"/>
                <a:gd name="T27" fmla="*/ 5 h 23"/>
                <a:gd name="T28" fmla="*/ 31 w 369"/>
                <a:gd name="T29" fmla="*/ 5 h 23"/>
                <a:gd name="T30" fmla="*/ 27 w 369"/>
                <a:gd name="T31" fmla="*/ 4 h 23"/>
                <a:gd name="T32" fmla="*/ 21 w 369"/>
                <a:gd name="T33" fmla="*/ 4 h 23"/>
                <a:gd name="T34" fmla="*/ 16 w 369"/>
                <a:gd name="T35" fmla="*/ 4 h 23"/>
                <a:gd name="T36" fmla="*/ 11 w 369"/>
                <a:gd name="T37" fmla="*/ 4 h 23"/>
                <a:gd name="T38" fmla="*/ 6 w 369"/>
                <a:gd name="T39" fmla="*/ 3 h 23"/>
                <a:gd name="T40" fmla="*/ 0 w 369"/>
                <a:gd name="T41" fmla="*/ 3 h 23"/>
                <a:gd name="T42" fmla="*/ 6 w 369"/>
                <a:gd name="T43" fmla="*/ 2 h 23"/>
                <a:gd name="T44" fmla="*/ 11 w 369"/>
                <a:gd name="T45" fmla="*/ 1 h 23"/>
                <a:gd name="T46" fmla="*/ 17 w 369"/>
                <a:gd name="T47" fmla="*/ 0 h 23"/>
                <a:gd name="T48" fmla="*/ 22 w 369"/>
                <a:gd name="T49" fmla="*/ 0 h 23"/>
                <a:gd name="T50" fmla="*/ 28 w 369"/>
                <a:gd name="T51" fmla="*/ 0 h 23"/>
                <a:gd name="T52" fmla="*/ 34 w 369"/>
                <a:gd name="T53" fmla="*/ 0 h 23"/>
                <a:gd name="T54" fmla="*/ 40 w 369"/>
                <a:gd name="T55" fmla="*/ 0 h 23"/>
                <a:gd name="T56" fmla="*/ 45 w 369"/>
                <a:gd name="T57" fmla="*/ 0 h 23"/>
                <a:gd name="T58" fmla="*/ 51 w 369"/>
                <a:gd name="T59" fmla="*/ 0 h 23"/>
                <a:gd name="T60" fmla="*/ 57 w 369"/>
                <a:gd name="T61" fmla="*/ 1 h 23"/>
                <a:gd name="T62" fmla="*/ 63 w 369"/>
                <a:gd name="T63" fmla="*/ 1 h 23"/>
                <a:gd name="T64" fmla="*/ 69 w 369"/>
                <a:gd name="T65" fmla="*/ 1 h 23"/>
                <a:gd name="T66" fmla="*/ 75 w 369"/>
                <a:gd name="T67" fmla="*/ 1 h 23"/>
                <a:gd name="T68" fmla="*/ 81 w 369"/>
                <a:gd name="T69" fmla="*/ 1 h 23"/>
                <a:gd name="T70" fmla="*/ 87 w 369"/>
                <a:gd name="T71" fmla="*/ 1 h 23"/>
                <a:gd name="T72" fmla="*/ 93 w 369"/>
                <a:gd name="T73" fmla="*/ 0 h 2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69"/>
                <a:gd name="T112" fmla="*/ 0 h 23"/>
                <a:gd name="T113" fmla="*/ 369 w 369"/>
                <a:gd name="T114" fmla="*/ 23 h 2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69" h="23">
                  <a:moveTo>
                    <a:pt x="369" y="2"/>
                  </a:moveTo>
                  <a:lnTo>
                    <a:pt x="365" y="10"/>
                  </a:lnTo>
                  <a:lnTo>
                    <a:pt x="355" y="13"/>
                  </a:lnTo>
                  <a:lnTo>
                    <a:pt x="343" y="15"/>
                  </a:lnTo>
                  <a:lnTo>
                    <a:pt x="332" y="19"/>
                  </a:lnTo>
                  <a:lnTo>
                    <a:pt x="309" y="20"/>
                  </a:lnTo>
                  <a:lnTo>
                    <a:pt x="287" y="21"/>
                  </a:lnTo>
                  <a:lnTo>
                    <a:pt x="266" y="23"/>
                  </a:lnTo>
                  <a:lnTo>
                    <a:pt x="245" y="23"/>
                  </a:lnTo>
                  <a:lnTo>
                    <a:pt x="224" y="23"/>
                  </a:lnTo>
                  <a:lnTo>
                    <a:pt x="204" y="23"/>
                  </a:lnTo>
                  <a:lnTo>
                    <a:pt x="183" y="23"/>
                  </a:lnTo>
                  <a:lnTo>
                    <a:pt x="164" y="21"/>
                  </a:lnTo>
                  <a:lnTo>
                    <a:pt x="145" y="20"/>
                  </a:lnTo>
                  <a:lnTo>
                    <a:pt x="124" y="20"/>
                  </a:lnTo>
                  <a:lnTo>
                    <a:pt x="105" y="19"/>
                  </a:lnTo>
                  <a:lnTo>
                    <a:pt x="84" y="18"/>
                  </a:lnTo>
                  <a:lnTo>
                    <a:pt x="64" y="17"/>
                  </a:lnTo>
                  <a:lnTo>
                    <a:pt x="43" y="16"/>
                  </a:lnTo>
                  <a:lnTo>
                    <a:pt x="22" y="15"/>
                  </a:lnTo>
                  <a:lnTo>
                    <a:pt x="0" y="15"/>
                  </a:lnTo>
                  <a:lnTo>
                    <a:pt x="21" y="9"/>
                  </a:lnTo>
                  <a:lnTo>
                    <a:pt x="43" y="6"/>
                  </a:lnTo>
                  <a:lnTo>
                    <a:pt x="66" y="3"/>
                  </a:lnTo>
                  <a:lnTo>
                    <a:pt x="87" y="2"/>
                  </a:lnTo>
                  <a:lnTo>
                    <a:pt x="110" y="0"/>
                  </a:lnTo>
                  <a:lnTo>
                    <a:pt x="134" y="0"/>
                  </a:lnTo>
                  <a:lnTo>
                    <a:pt x="157" y="2"/>
                  </a:lnTo>
                  <a:lnTo>
                    <a:pt x="180" y="2"/>
                  </a:lnTo>
                  <a:lnTo>
                    <a:pt x="204" y="3"/>
                  </a:lnTo>
                  <a:lnTo>
                    <a:pt x="227" y="4"/>
                  </a:lnTo>
                  <a:lnTo>
                    <a:pt x="252" y="5"/>
                  </a:lnTo>
                  <a:lnTo>
                    <a:pt x="274" y="6"/>
                  </a:lnTo>
                  <a:lnTo>
                    <a:pt x="299" y="6"/>
                  </a:lnTo>
                  <a:lnTo>
                    <a:pt x="322" y="5"/>
                  </a:lnTo>
                  <a:lnTo>
                    <a:pt x="346" y="4"/>
                  </a:lnTo>
                  <a:lnTo>
                    <a:pt x="369" y="2"/>
                  </a:lnTo>
                  <a:close/>
                </a:path>
              </a:pathLst>
            </a:custGeom>
            <a:solidFill>
              <a:srgbClr val="FF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2064" y="1981"/>
              <a:ext cx="272" cy="26"/>
            </a:xfrm>
            <a:custGeom>
              <a:avLst/>
              <a:gdLst>
                <a:gd name="T0" fmla="*/ 136 w 544"/>
                <a:gd name="T1" fmla="*/ 11 h 52"/>
                <a:gd name="T2" fmla="*/ 127 w 544"/>
                <a:gd name="T3" fmla="*/ 12 h 52"/>
                <a:gd name="T4" fmla="*/ 119 w 544"/>
                <a:gd name="T5" fmla="*/ 12 h 52"/>
                <a:gd name="T6" fmla="*/ 111 w 544"/>
                <a:gd name="T7" fmla="*/ 13 h 52"/>
                <a:gd name="T8" fmla="*/ 102 w 544"/>
                <a:gd name="T9" fmla="*/ 13 h 52"/>
                <a:gd name="T10" fmla="*/ 94 w 544"/>
                <a:gd name="T11" fmla="*/ 13 h 52"/>
                <a:gd name="T12" fmla="*/ 85 w 544"/>
                <a:gd name="T13" fmla="*/ 13 h 52"/>
                <a:gd name="T14" fmla="*/ 77 w 544"/>
                <a:gd name="T15" fmla="*/ 13 h 52"/>
                <a:gd name="T16" fmla="*/ 69 w 544"/>
                <a:gd name="T17" fmla="*/ 13 h 52"/>
                <a:gd name="T18" fmla="*/ 60 w 544"/>
                <a:gd name="T19" fmla="*/ 13 h 52"/>
                <a:gd name="T20" fmla="*/ 52 w 544"/>
                <a:gd name="T21" fmla="*/ 12 h 52"/>
                <a:gd name="T22" fmla="*/ 43 w 544"/>
                <a:gd name="T23" fmla="*/ 12 h 52"/>
                <a:gd name="T24" fmla="*/ 35 w 544"/>
                <a:gd name="T25" fmla="*/ 12 h 52"/>
                <a:gd name="T26" fmla="*/ 26 w 544"/>
                <a:gd name="T27" fmla="*/ 12 h 52"/>
                <a:gd name="T28" fmla="*/ 18 w 544"/>
                <a:gd name="T29" fmla="*/ 11 h 52"/>
                <a:gd name="T30" fmla="*/ 9 w 544"/>
                <a:gd name="T31" fmla="*/ 11 h 52"/>
                <a:gd name="T32" fmla="*/ 1 w 544"/>
                <a:gd name="T33" fmla="*/ 11 h 52"/>
                <a:gd name="T34" fmla="*/ 0 w 544"/>
                <a:gd name="T35" fmla="*/ 9 h 52"/>
                <a:gd name="T36" fmla="*/ 0 w 544"/>
                <a:gd name="T37" fmla="*/ 7 h 52"/>
                <a:gd name="T38" fmla="*/ 1 w 544"/>
                <a:gd name="T39" fmla="*/ 6 h 52"/>
                <a:gd name="T40" fmla="*/ 1 w 544"/>
                <a:gd name="T41" fmla="*/ 4 h 52"/>
                <a:gd name="T42" fmla="*/ 3 w 544"/>
                <a:gd name="T43" fmla="*/ 3 h 52"/>
                <a:gd name="T44" fmla="*/ 5 w 544"/>
                <a:gd name="T45" fmla="*/ 2 h 52"/>
                <a:gd name="T46" fmla="*/ 7 w 544"/>
                <a:gd name="T47" fmla="*/ 1 h 52"/>
                <a:gd name="T48" fmla="*/ 9 w 544"/>
                <a:gd name="T49" fmla="*/ 0 h 52"/>
                <a:gd name="T50" fmla="*/ 18 w 544"/>
                <a:gd name="T51" fmla="*/ 1 h 52"/>
                <a:gd name="T52" fmla="*/ 25 w 544"/>
                <a:gd name="T53" fmla="*/ 2 h 52"/>
                <a:gd name="T54" fmla="*/ 34 w 544"/>
                <a:gd name="T55" fmla="*/ 2 h 52"/>
                <a:gd name="T56" fmla="*/ 42 w 544"/>
                <a:gd name="T57" fmla="*/ 2 h 52"/>
                <a:gd name="T58" fmla="*/ 49 w 544"/>
                <a:gd name="T59" fmla="*/ 3 h 52"/>
                <a:gd name="T60" fmla="*/ 57 w 544"/>
                <a:gd name="T61" fmla="*/ 3 h 52"/>
                <a:gd name="T62" fmla="*/ 66 w 544"/>
                <a:gd name="T63" fmla="*/ 3 h 52"/>
                <a:gd name="T64" fmla="*/ 73 w 544"/>
                <a:gd name="T65" fmla="*/ 4 h 52"/>
                <a:gd name="T66" fmla="*/ 80 w 544"/>
                <a:gd name="T67" fmla="*/ 5 h 52"/>
                <a:gd name="T68" fmla="*/ 88 w 544"/>
                <a:gd name="T69" fmla="*/ 6 h 52"/>
                <a:gd name="T70" fmla="*/ 96 w 544"/>
                <a:gd name="T71" fmla="*/ 6 h 52"/>
                <a:gd name="T72" fmla="*/ 104 w 544"/>
                <a:gd name="T73" fmla="*/ 7 h 52"/>
                <a:gd name="T74" fmla="*/ 112 w 544"/>
                <a:gd name="T75" fmla="*/ 7 h 52"/>
                <a:gd name="T76" fmla="*/ 120 w 544"/>
                <a:gd name="T77" fmla="*/ 9 h 52"/>
                <a:gd name="T78" fmla="*/ 128 w 544"/>
                <a:gd name="T79" fmla="*/ 10 h 52"/>
                <a:gd name="T80" fmla="*/ 136 w 544"/>
                <a:gd name="T81" fmla="*/ 11 h 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44"/>
                <a:gd name="T124" fmla="*/ 0 h 52"/>
                <a:gd name="T125" fmla="*/ 544 w 544"/>
                <a:gd name="T126" fmla="*/ 52 h 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44" h="52">
                  <a:moveTo>
                    <a:pt x="544" y="44"/>
                  </a:moveTo>
                  <a:lnTo>
                    <a:pt x="511" y="46"/>
                  </a:lnTo>
                  <a:lnTo>
                    <a:pt x="477" y="48"/>
                  </a:lnTo>
                  <a:lnTo>
                    <a:pt x="444" y="49"/>
                  </a:lnTo>
                  <a:lnTo>
                    <a:pt x="411" y="50"/>
                  </a:lnTo>
                  <a:lnTo>
                    <a:pt x="378" y="52"/>
                  </a:lnTo>
                  <a:lnTo>
                    <a:pt x="343" y="52"/>
                  </a:lnTo>
                  <a:lnTo>
                    <a:pt x="310" y="52"/>
                  </a:lnTo>
                  <a:lnTo>
                    <a:pt x="276" y="50"/>
                  </a:lnTo>
                  <a:lnTo>
                    <a:pt x="241" y="49"/>
                  </a:lnTo>
                  <a:lnTo>
                    <a:pt x="208" y="48"/>
                  </a:lnTo>
                  <a:lnTo>
                    <a:pt x="175" y="47"/>
                  </a:lnTo>
                  <a:lnTo>
                    <a:pt x="140" y="46"/>
                  </a:lnTo>
                  <a:lnTo>
                    <a:pt x="105" y="45"/>
                  </a:lnTo>
                  <a:lnTo>
                    <a:pt x="72" y="43"/>
                  </a:lnTo>
                  <a:lnTo>
                    <a:pt x="37" y="42"/>
                  </a:lnTo>
                  <a:lnTo>
                    <a:pt x="2" y="41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3" y="21"/>
                  </a:lnTo>
                  <a:lnTo>
                    <a:pt x="7" y="16"/>
                  </a:lnTo>
                  <a:lnTo>
                    <a:pt x="14" y="12"/>
                  </a:lnTo>
                  <a:lnTo>
                    <a:pt x="21" y="7"/>
                  </a:lnTo>
                  <a:lnTo>
                    <a:pt x="30" y="4"/>
                  </a:lnTo>
                  <a:lnTo>
                    <a:pt x="38" y="0"/>
                  </a:lnTo>
                  <a:lnTo>
                    <a:pt x="72" y="2"/>
                  </a:lnTo>
                  <a:lnTo>
                    <a:pt x="103" y="5"/>
                  </a:lnTo>
                  <a:lnTo>
                    <a:pt x="135" y="6"/>
                  </a:lnTo>
                  <a:lnTo>
                    <a:pt x="168" y="8"/>
                  </a:lnTo>
                  <a:lnTo>
                    <a:pt x="199" y="11"/>
                  </a:lnTo>
                  <a:lnTo>
                    <a:pt x="231" y="12"/>
                  </a:lnTo>
                  <a:lnTo>
                    <a:pt x="262" y="14"/>
                  </a:lnTo>
                  <a:lnTo>
                    <a:pt x="294" y="16"/>
                  </a:lnTo>
                  <a:lnTo>
                    <a:pt x="323" y="18"/>
                  </a:lnTo>
                  <a:lnTo>
                    <a:pt x="355" y="21"/>
                  </a:lnTo>
                  <a:lnTo>
                    <a:pt x="386" y="23"/>
                  </a:lnTo>
                  <a:lnTo>
                    <a:pt x="418" y="26"/>
                  </a:lnTo>
                  <a:lnTo>
                    <a:pt x="449" y="29"/>
                  </a:lnTo>
                  <a:lnTo>
                    <a:pt x="481" y="34"/>
                  </a:lnTo>
                  <a:lnTo>
                    <a:pt x="512" y="38"/>
                  </a:lnTo>
                  <a:lnTo>
                    <a:pt x="544" y="44"/>
                  </a:lnTo>
                  <a:close/>
                </a:path>
              </a:pathLst>
            </a:custGeom>
            <a:solidFill>
              <a:srgbClr val="FF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>
              <a:off x="3791" y="2018"/>
              <a:ext cx="161" cy="17"/>
            </a:xfrm>
            <a:custGeom>
              <a:avLst/>
              <a:gdLst>
                <a:gd name="T0" fmla="*/ 81 w 320"/>
                <a:gd name="T1" fmla="*/ 9 h 34"/>
                <a:gd name="T2" fmla="*/ 75 w 320"/>
                <a:gd name="T3" fmla="*/ 9 h 34"/>
                <a:gd name="T4" fmla="*/ 70 w 320"/>
                <a:gd name="T5" fmla="*/ 9 h 34"/>
                <a:gd name="T6" fmla="*/ 65 w 320"/>
                <a:gd name="T7" fmla="*/ 9 h 34"/>
                <a:gd name="T8" fmla="*/ 60 w 320"/>
                <a:gd name="T9" fmla="*/ 9 h 34"/>
                <a:gd name="T10" fmla="*/ 54 w 320"/>
                <a:gd name="T11" fmla="*/ 9 h 34"/>
                <a:gd name="T12" fmla="*/ 49 w 320"/>
                <a:gd name="T13" fmla="*/ 8 h 34"/>
                <a:gd name="T14" fmla="*/ 43 w 320"/>
                <a:gd name="T15" fmla="*/ 7 h 34"/>
                <a:gd name="T16" fmla="*/ 38 w 320"/>
                <a:gd name="T17" fmla="*/ 7 h 34"/>
                <a:gd name="T18" fmla="*/ 33 w 320"/>
                <a:gd name="T19" fmla="*/ 6 h 34"/>
                <a:gd name="T20" fmla="*/ 28 w 320"/>
                <a:gd name="T21" fmla="*/ 6 h 34"/>
                <a:gd name="T22" fmla="*/ 23 w 320"/>
                <a:gd name="T23" fmla="*/ 5 h 34"/>
                <a:gd name="T24" fmla="*/ 18 w 320"/>
                <a:gd name="T25" fmla="*/ 4 h 34"/>
                <a:gd name="T26" fmla="*/ 13 w 320"/>
                <a:gd name="T27" fmla="*/ 3 h 34"/>
                <a:gd name="T28" fmla="*/ 9 w 320"/>
                <a:gd name="T29" fmla="*/ 2 h 34"/>
                <a:gd name="T30" fmla="*/ 5 w 320"/>
                <a:gd name="T31" fmla="*/ 1 h 34"/>
                <a:gd name="T32" fmla="*/ 0 w 320"/>
                <a:gd name="T33" fmla="*/ 0 h 34"/>
                <a:gd name="T34" fmla="*/ 5 w 320"/>
                <a:gd name="T35" fmla="*/ 1 h 34"/>
                <a:gd name="T36" fmla="*/ 10 w 320"/>
                <a:gd name="T37" fmla="*/ 1 h 34"/>
                <a:gd name="T38" fmla="*/ 15 w 320"/>
                <a:gd name="T39" fmla="*/ 1 h 34"/>
                <a:gd name="T40" fmla="*/ 20 w 320"/>
                <a:gd name="T41" fmla="*/ 1 h 34"/>
                <a:gd name="T42" fmla="*/ 25 w 320"/>
                <a:gd name="T43" fmla="*/ 1 h 34"/>
                <a:gd name="T44" fmla="*/ 31 w 320"/>
                <a:gd name="T45" fmla="*/ 1 h 34"/>
                <a:gd name="T46" fmla="*/ 36 w 320"/>
                <a:gd name="T47" fmla="*/ 2 h 34"/>
                <a:gd name="T48" fmla="*/ 41 w 320"/>
                <a:gd name="T49" fmla="*/ 2 h 34"/>
                <a:gd name="T50" fmla="*/ 46 w 320"/>
                <a:gd name="T51" fmla="*/ 3 h 34"/>
                <a:gd name="T52" fmla="*/ 51 w 320"/>
                <a:gd name="T53" fmla="*/ 3 h 34"/>
                <a:gd name="T54" fmla="*/ 56 w 320"/>
                <a:gd name="T55" fmla="*/ 4 h 34"/>
                <a:gd name="T56" fmla="*/ 61 w 320"/>
                <a:gd name="T57" fmla="*/ 5 h 34"/>
                <a:gd name="T58" fmla="*/ 66 w 320"/>
                <a:gd name="T59" fmla="*/ 5 h 34"/>
                <a:gd name="T60" fmla="*/ 71 w 320"/>
                <a:gd name="T61" fmla="*/ 6 h 34"/>
                <a:gd name="T62" fmla="*/ 76 w 320"/>
                <a:gd name="T63" fmla="*/ 7 h 34"/>
                <a:gd name="T64" fmla="*/ 81 w 320"/>
                <a:gd name="T65" fmla="*/ 9 h 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0"/>
                <a:gd name="T100" fmla="*/ 0 h 34"/>
                <a:gd name="T101" fmla="*/ 320 w 320"/>
                <a:gd name="T102" fmla="*/ 34 h 3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0" h="34">
                  <a:moveTo>
                    <a:pt x="320" y="33"/>
                  </a:moveTo>
                  <a:lnTo>
                    <a:pt x="299" y="34"/>
                  </a:lnTo>
                  <a:lnTo>
                    <a:pt x="278" y="34"/>
                  </a:lnTo>
                  <a:lnTo>
                    <a:pt x="257" y="34"/>
                  </a:lnTo>
                  <a:lnTo>
                    <a:pt x="236" y="34"/>
                  </a:lnTo>
                  <a:lnTo>
                    <a:pt x="213" y="33"/>
                  </a:lnTo>
                  <a:lnTo>
                    <a:pt x="192" y="32"/>
                  </a:lnTo>
                  <a:lnTo>
                    <a:pt x="171" y="31"/>
                  </a:lnTo>
                  <a:lnTo>
                    <a:pt x="152" y="28"/>
                  </a:lnTo>
                  <a:lnTo>
                    <a:pt x="131" y="26"/>
                  </a:lnTo>
                  <a:lnTo>
                    <a:pt x="110" y="24"/>
                  </a:lnTo>
                  <a:lnTo>
                    <a:pt x="91" y="21"/>
                  </a:lnTo>
                  <a:lnTo>
                    <a:pt x="72" y="17"/>
                  </a:lnTo>
                  <a:lnTo>
                    <a:pt x="52" y="13"/>
                  </a:lnTo>
                  <a:lnTo>
                    <a:pt x="35" y="10"/>
                  </a:lnTo>
                  <a:lnTo>
                    <a:pt x="17" y="5"/>
                  </a:lnTo>
                  <a:lnTo>
                    <a:pt x="0" y="0"/>
                  </a:lnTo>
                  <a:lnTo>
                    <a:pt x="19" y="1"/>
                  </a:lnTo>
                  <a:lnTo>
                    <a:pt x="40" y="2"/>
                  </a:lnTo>
                  <a:lnTo>
                    <a:pt x="59" y="3"/>
                  </a:lnTo>
                  <a:lnTo>
                    <a:pt x="80" y="4"/>
                  </a:lnTo>
                  <a:lnTo>
                    <a:pt x="100" y="6"/>
                  </a:lnTo>
                  <a:lnTo>
                    <a:pt x="121" y="7"/>
                  </a:lnTo>
                  <a:lnTo>
                    <a:pt x="142" y="10"/>
                  </a:lnTo>
                  <a:lnTo>
                    <a:pt x="161" y="11"/>
                  </a:lnTo>
                  <a:lnTo>
                    <a:pt x="182" y="13"/>
                  </a:lnTo>
                  <a:lnTo>
                    <a:pt x="201" y="15"/>
                  </a:lnTo>
                  <a:lnTo>
                    <a:pt x="222" y="18"/>
                  </a:lnTo>
                  <a:lnTo>
                    <a:pt x="241" y="21"/>
                  </a:lnTo>
                  <a:lnTo>
                    <a:pt x="262" y="23"/>
                  </a:lnTo>
                  <a:lnTo>
                    <a:pt x="282" y="26"/>
                  </a:lnTo>
                  <a:lnTo>
                    <a:pt x="301" y="30"/>
                  </a:lnTo>
                  <a:lnTo>
                    <a:pt x="320" y="33"/>
                  </a:lnTo>
                  <a:close/>
                </a:path>
              </a:pathLst>
            </a:custGeom>
            <a:solidFill>
              <a:srgbClr val="FF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3357" y="2048"/>
              <a:ext cx="338" cy="152"/>
            </a:xfrm>
            <a:custGeom>
              <a:avLst/>
              <a:gdLst>
                <a:gd name="T0" fmla="*/ 149 w 677"/>
                <a:gd name="T1" fmla="*/ 25 h 305"/>
                <a:gd name="T2" fmla="*/ 159 w 677"/>
                <a:gd name="T3" fmla="*/ 33 h 305"/>
                <a:gd name="T4" fmla="*/ 163 w 677"/>
                <a:gd name="T5" fmla="*/ 44 h 305"/>
                <a:gd name="T6" fmla="*/ 166 w 677"/>
                <a:gd name="T7" fmla="*/ 55 h 305"/>
                <a:gd name="T8" fmla="*/ 168 w 677"/>
                <a:gd name="T9" fmla="*/ 62 h 305"/>
                <a:gd name="T10" fmla="*/ 168 w 677"/>
                <a:gd name="T11" fmla="*/ 67 h 305"/>
                <a:gd name="T12" fmla="*/ 167 w 677"/>
                <a:gd name="T13" fmla="*/ 71 h 305"/>
                <a:gd name="T14" fmla="*/ 164 w 677"/>
                <a:gd name="T15" fmla="*/ 75 h 305"/>
                <a:gd name="T16" fmla="*/ 153 w 677"/>
                <a:gd name="T17" fmla="*/ 74 h 305"/>
                <a:gd name="T18" fmla="*/ 136 w 677"/>
                <a:gd name="T19" fmla="*/ 71 h 305"/>
                <a:gd name="T20" fmla="*/ 118 w 677"/>
                <a:gd name="T21" fmla="*/ 68 h 305"/>
                <a:gd name="T22" fmla="*/ 101 w 677"/>
                <a:gd name="T23" fmla="*/ 65 h 305"/>
                <a:gd name="T24" fmla="*/ 83 w 677"/>
                <a:gd name="T25" fmla="*/ 63 h 305"/>
                <a:gd name="T26" fmla="*/ 65 w 677"/>
                <a:gd name="T27" fmla="*/ 61 h 305"/>
                <a:gd name="T28" fmla="*/ 47 w 677"/>
                <a:gd name="T29" fmla="*/ 59 h 305"/>
                <a:gd name="T30" fmla="*/ 28 w 677"/>
                <a:gd name="T31" fmla="*/ 58 h 305"/>
                <a:gd name="T32" fmla="*/ 16 w 677"/>
                <a:gd name="T33" fmla="*/ 55 h 305"/>
                <a:gd name="T34" fmla="*/ 12 w 677"/>
                <a:gd name="T35" fmla="*/ 51 h 305"/>
                <a:gd name="T36" fmla="*/ 7 w 677"/>
                <a:gd name="T37" fmla="*/ 46 h 305"/>
                <a:gd name="T38" fmla="*/ 2 w 677"/>
                <a:gd name="T39" fmla="*/ 42 h 305"/>
                <a:gd name="T40" fmla="*/ 5 w 677"/>
                <a:gd name="T41" fmla="*/ 38 h 305"/>
                <a:gd name="T42" fmla="*/ 16 w 677"/>
                <a:gd name="T43" fmla="*/ 33 h 305"/>
                <a:gd name="T44" fmla="*/ 27 w 677"/>
                <a:gd name="T45" fmla="*/ 28 h 305"/>
                <a:gd name="T46" fmla="*/ 36 w 677"/>
                <a:gd name="T47" fmla="*/ 22 h 305"/>
                <a:gd name="T48" fmla="*/ 40 w 677"/>
                <a:gd name="T49" fmla="*/ 18 h 305"/>
                <a:gd name="T50" fmla="*/ 43 w 677"/>
                <a:gd name="T51" fmla="*/ 17 h 305"/>
                <a:gd name="T52" fmla="*/ 43 w 677"/>
                <a:gd name="T53" fmla="*/ 14 h 305"/>
                <a:gd name="T54" fmla="*/ 40 w 677"/>
                <a:gd name="T55" fmla="*/ 9 h 305"/>
                <a:gd name="T56" fmla="*/ 36 w 677"/>
                <a:gd name="T57" fmla="*/ 5 h 305"/>
                <a:gd name="T58" fmla="*/ 33 w 677"/>
                <a:gd name="T59" fmla="*/ 2 h 305"/>
                <a:gd name="T60" fmla="*/ 40 w 677"/>
                <a:gd name="T61" fmla="*/ 0 h 305"/>
                <a:gd name="T62" fmla="*/ 54 w 677"/>
                <a:gd name="T63" fmla="*/ 1 h 305"/>
                <a:gd name="T64" fmla="*/ 68 w 677"/>
                <a:gd name="T65" fmla="*/ 3 h 305"/>
                <a:gd name="T66" fmla="*/ 81 w 677"/>
                <a:gd name="T67" fmla="*/ 6 h 305"/>
                <a:gd name="T68" fmla="*/ 94 w 677"/>
                <a:gd name="T69" fmla="*/ 10 h 305"/>
                <a:gd name="T70" fmla="*/ 106 w 677"/>
                <a:gd name="T71" fmla="*/ 14 h 305"/>
                <a:gd name="T72" fmla="*/ 120 w 677"/>
                <a:gd name="T73" fmla="*/ 17 h 305"/>
                <a:gd name="T74" fmla="*/ 133 w 677"/>
                <a:gd name="T75" fmla="*/ 20 h 30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77"/>
                <a:gd name="T115" fmla="*/ 0 h 305"/>
                <a:gd name="T116" fmla="*/ 677 w 677"/>
                <a:gd name="T117" fmla="*/ 305 h 30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77" h="305">
                  <a:moveTo>
                    <a:pt x="560" y="88"/>
                  </a:moveTo>
                  <a:lnTo>
                    <a:pt x="599" y="100"/>
                  </a:lnTo>
                  <a:lnTo>
                    <a:pt x="623" y="115"/>
                  </a:lnTo>
                  <a:lnTo>
                    <a:pt x="639" y="134"/>
                  </a:lnTo>
                  <a:lnTo>
                    <a:pt x="648" y="156"/>
                  </a:lnTo>
                  <a:lnTo>
                    <a:pt x="653" y="178"/>
                  </a:lnTo>
                  <a:lnTo>
                    <a:pt x="656" y="202"/>
                  </a:lnTo>
                  <a:lnTo>
                    <a:pt x="665" y="223"/>
                  </a:lnTo>
                  <a:lnTo>
                    <a:pt x="677" y="242"/>
                  </a:lnTo>
                  <a:lnTo>
                    <a:pt x="674" y="250"/>
                  </a:lnTo>
                  <a:lnTo>
                    <a:pt x="672" y="259"/>
                  </a:lnTo>
                  <a:lnTo>
                    <a:pt x="672" y="268"/>
                  </a:lnTo>
                  <a:lnTo>
                    <a:pt x="670" y="277"/>
                  </a:lnTo>
                  <a:lnTo>
                    <a:pt x="669" y="286"/>
                  </a:lnTo>
                  <a:lnTo>
                    <a:pt x="665" y="293"/>
                  </a:lnTo>
                  <a:lnTo>
                    <a:pt x="658" y="300"/>
                  </a:lnTo>
                  <a:lnTo>
                    <a:pt x="648" y="305"/>
                  </a:lnTo>
                  <a:lnTo>
                    <a:pt x="613" y="299"/>
                  </a:lnTo>
                  <a:lnTo>
                    <a:pt x="579" y="292"/>
                  </a:lnTo>
                  <a:lnTo>
                    <a:pt x="544" y="286"/>
                  </a:lnTo>
                  <a:lnTo>
                    <a:pt x="510" y="280"/>
                  </a:lnTo>
                  <a:lnTo>
                    <a:pt x="475" y="273"/>
                  </a:lnTo>
                  <a:lnTo>
                    <a:pt x="440" y="268"/>
                  </a:lnTo>
                  <a:lnTo>
                    <a:pt x="405" y="262"/>
                  </a:lnTo>
                  <a:lnTo>
                    <a:pt x="368" y="258"/>
                  </a:lnTo>
                  <a:lnTo>
                    <a:pt x="333" y="252"/>
                  </a:lnTo>
                  <a:lnTo>
                    <a:pt x="298" y="249"/>
                  </a:lnTo>
                  <a:lnTo>
                    <a:pt x="261" y="245"/>
                  </a:lnTo>
                  <a:lnTo>
                    <a:pt x="224" y="241"/>
                  </a:lnTo>
                  <a:lnTo>
                    <a:pt x="188" y="238"/>
                  </a:lnTo>
                  <a:lnTo>
                    <a:pt x="151" y="236"/>
                  </a:lnTo>
                  <a:lnTo>
                    <a:pt x="114" y="234"/>
                  </a:lnTo>
                  <a:lnTo>
                    <a:pt x="77" y="231"/>
                  </a:lnTo>
                  <a:lnTo>
                    <a:pt x="67" y="223"/>
                  </a:lnTo>
                  <a:lnTo>
                    <a:pt x="58" y="215"/>
                  </a:lnTo>
                  <a:lnTo>
                    <a:pt x="48" y="206"/>
                  </a:lnTo>
                  <a:lnTo>
                    <a:pt x="39" y="196"/>
                  </a:lnTo>
                  <a:lnTo>
                    <a:pt x="30" y="187"/>
                  </a:lnTo>
                  <a:lnTo>
                    <a:pt x="20" y="178"/>
                  </a:lnTo>
                  <a:lnTo>
                    <a:pt x="11" y="171"/>
                  </a:lnTo>
                  <a:lnTo>
                    <a:pt x="0" y="162"/>
                  </a:lnTo>
                  <a:lnTo>
                    <a:pt x="23" y="153"/>
                  </a:lnTo>
                  <a:lnTo>
                    <a:pt x="46" y="144"/>
                  </a:lnTo>
                  <a:lnTo>
                    <a:pt x="67" y="135"/>
                  </a:lnTo>
                  <a:lnTo>
                    <a:pt x="90" y="125"/>
                  </a:lnTo>
                  <a:lnTo>
                    <a:pt x="111" y="114"/>
                  </a:lnTo>
                  <a:lnTo>
                    <a:pt x="128" y="102"/>
                  </a:lnTo>
                  <a:lnTo>
                    <a:pt x="146" y="89"/>
                  </a:lnTo>
                  <a:lnTo>
                    <a:pt x="158" y="73"/>
                  </a:lnTo>
                  <a:lnTo>
                    <a:pt x="163" y="73"/>
                  </a:lnTo>
                  <a:lnTo>
                    <a:pt x="168" y="71"/>
                  </a:lnTo>
                  <a:lnTo>
                    <a:pt x="172" y="69"/>
                  </a:lnTo>
                  <a:lnTo>
                    <a:pt x="175" y="66"/>
                  </a:lnTo>
                  <a:lnTo>
                    <a:pt x="175" y="56"/>
                  </a:lnTo>
                  <a:lnTo>
                    <a:pt x="170" y="47"/>
                  </a:lnTo>
                  <a:lnTo>
                    <a:pt x="163" y="38"/>
                  </a:lnTo>
                  <a:lnTo>
                    <a:pt x="156" y="30"/>
                  </a:lnTo>
                  <a:lnTo>
                    <a:pt x="147" y="22"/>
                  </a:lnTo>
                  <a:lnTo>
                    <a:pt x="140" y="16"/>
                  </a:lnTo>
                  <a:lnTo>
                    <a:pt x="135" y="8"/>
                  </a:lnTo>
                  <a:lnTo>
                    <a:pt x="135" y="0"/>
                  </a:lnTo>
                  <a:lnTo>
                    <a:pt x="163" y="0"/>
                  </a:lnTo>
                  <a:lnTo>
                    <a:pt x="193" y="1"/>
                  </a:lnTo>
                  <a:lnTo>
                    <a:pt x="219" y="5"/>
                  </a:lnTo>
                  <a:lnTo>
                    <a:pt x="247" y="9"/>
                  </a:lnTo>
                  <a:lnTo>
                    <a:pt x="273" y="15"/>
                  </a:lnTo>
                  <a:lnTo>
                    <a:pt x="300" y="20"/>
                  </a:lnTo>
                  <a:lnTo>
                    <a:pt x="326" y="27"/>
                  </a:lnTo>
                  <a:lnTo>
                    <a:pt x="350" y="34"/>
                  </a:lnTo>
                  <a:lnTo>
                    <a:pt x="377" y="41"/>
                  </a:lnTo>
                  <a:lnTo>
                    <a:pt x="403" y="49"/>
                  </a:lnTo>
                  <a:lnTo>
                    <a:pt x="427" y="57"/>
                  </a:lnTo>
                  <a:lnTo>
                    <a:pt x="454" y="64"/>
                  </a:lnTo>
                  <a:lnTo>
                    <a:pt x="480" y="71"/>
                  </a:lnTo>
                  <a:lnTo>
                    <a:pt x="506" y="78"/>
                  </a:lnTo>
                  <a:lnTo>
                    <a:pt x="532" y="83"/>
                  </a:lnTo>
                  <a:lnTo>
                    <a:pt x="560" y="88"/>
                  </a:lnTo>
                  <a:close/>
                </a:path>
              </a:pathLst>
            </a:custGeom>
            <a:solidFill>
              <a:srgbClr val="BFB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2100" y="2050"/>
              <a:ext cx="211" cy="16"/>
            </a:xfrm>
            <a:custGeom>
              <a:avLst/>
              <a:gdLst>
                <a:gd name="T0" fmla="*/ 106 w 421"/>
                <a:gd name="T1" fmla="*/ 1 h 31"/>
                <a:gd name="T2" fmla="*/ 105 w 421"/>
                <a:gd name="T3" fmla="*/ 3 h 31"/>
                <a:gd name="T4" fmla="*/ 103 w 421"/>
                <a:gd name="T5" fmla="*/ 3 h 31"/>
                <a:gd name="T6" fmla="*/ 100 w 421"/>
                <a:gd name="T7" fmla="*/ 3 h 31"/>
                <a:gd name="T8" fmla="*/ 98 w 421"/>
                <a:gd name="T9" fmla="*/ 4 h 31"/>
                <a:gd name="T10" fmla="*/ 92 w 421"/>
                <a:gd name="T11" fmla="*/ 5 h 31"/>
                <a:gd name="T12" fmla="*/ 86 w 421"/>
                <a:gd name="T13" fmla="*/ 6 h 31"/>
                <a:gd name="T14" fmla="*/ 80 w 421"/>
                <a:gd name="T15" fmla="*/ 6 h 31"/>
                <a:gd name="T16" fmla="*/ 74 w 421"/>
                <a:gd name="T17" fmla="*/ 6 h 31"/>
                <a:gd name="T18" fmla="*/ 68 w 421"/>
                <a:gd name="T19" fmla="*/ 7 h 31"/>
                <a:gd name="T20" fmla="*/ 61 w 421"/>
                <a:gd name="T21" fmla="*/ 7 h 31"/>
                <a:gd name="T22" fmla="*/ 56 w 421"/>
                <a:gd name="T23" fmla="*/ 8 h 31"/>
                <a:gd name="T24" fmla="*/ 50 w 421"/>
                <a:gd name="T25" fmla="*/ 8 h 31"/>
                <a:gd name="T26" fmla="*/ 44 w 421"/>
                <a:gd name="T27" fmla="*/ 8 h 31"/>
                <a:gd name="T28" fmla="*/ 37 w 421"/>
                <a:gd name="T29" fmla="*/ 8 h 31"/>
                <a:gd name="T30" fmla="*/ 31 w 421"/>
                <a:gd name="T31" fmla="*/ 8 h 31"/>
                <a:gd name="T32" fmla="*/ 25 w 421"/>
                <a:gd name="T33" fmla="*/ 8 h 31"/>
                <a:gd name="T34" fmla="*/ 19 w 421"/>
                <a:gd name="T35" fmla="*/ 8 h 31"/>
                <a:gd name="T36" fmla="*/ 13 w 421"/>
                <a:gd name="T37" fmla="*/ 8 h 31"/>
                <a:gd name="T38" fmla="*/ 6 w 421"/>
                <a:gd name="T39" fmla="*/ 8 h 31"/>
                <a:gd name="T40" fmla="*/ 0 w 421"/>
                <a:gd name="T41" fmla="*/ 8 h 31"/>
                <a:gd name="T42" fmla="*/ 1 w 421"/>
                <a:gd name="T43" fmla="*/ 6 h 31"/>
                <a:gd name="T44" fmla="*/ 2 w 421"/>
                <a:gd name="T45" fmla="*/ 4 h 31"/>
                <a:gd name="T46" fmla="*/ 5 w 421"/>
                <a:gd name="T47" fmla="*/ 3 h 31"/>
                <a:gd name="T48" fmla="*/ 8 w 421"/>
                <a:gd name="T49" fmla="*/ 3 h 31"/>
                <a:gd name="T50" fmla="*/ 12 w 421"/>
                <a:gd name="T51" fmla="*/ 2 h 31"/>
                <a:gd name="T52" fmla="*/ 16 w 421"/>
                <a:gd name="T53" fmla="*/ 2 h 31"/>
                <a:gd name="T54" fmla="*/ 19 w 421"/>
                <a:gd name="T55" fmla="*/ 2 h 31"/>
                <a:gd name="T56" fmla="*/ 22 w 421"/>
                <a:gd name="T57" fmla="*/ 1 h 31"/>
                <a:gd name="T58" fmla="*/ 27 w 421"/>
                <a:gd name="T59" fmla="*/ 1 h 31"/>
                <a:gd name="T60" fmla="*/ 32 w 421"/>
                <a:gd name="T61" fmla="*/ 1 h 31"/>
                <a:gd name="T62" fmla="*/ 37 w 421"/>
                <a:gd name="T63" fmla="*/ 1 h 31"/>
                <a:gd name="T64" fmla="*/ 42 w 421"/>
                <a:gd name="T65" fmla="*/ 1 h 31"/>
                <a:gd name="T66" fmla="*/ 48 w 421"/>
                <a:gd name="T67" fmla="*/ 1 h 31"/>
                <a:gd name="T68" fmla="*/ 53 w 421"/>
                <a:gd name="T69" fmla="*/ 0 h 31"/>
                <a:gd name="T70" fmla="*/ 59 w 421"/>
                <a:gd name="T71" fmla="*/ 0 h 31"/>
                <a:gd name="T72" fmla="*/ 65 w 421"/>
                <a:gd name="T73" fmla="*/ 0 h 31"/>
                <a:gd name="T74" fmla="*/ 70 w 421"/>
                <a:gd name="T75" fmla="*/ 0 h 31"/>
                <a:gd name="T76" fmla="*/ 75 w 421"/>
                <a:gd name="T77" fmla="*/ 0 h 31"/>
                <a:gd name="T78" fmla="*/ 81 w 421"/>
                <a:gd name="T79" fmla="*/ 1 h 31"/>
                <a:gd name="T80" fmla="*/ 86 w 421"/>
                <a:gd name="T81" fmla="*/ 1 h 31"/>
                <a:gd name="T82" fmla="*/ 91 w 421"/>
                <a:gd name="T83" fmla="*/ 1 h 31"/>
                <a:gd name="T84" fmla="*/ 96 w 421"/>
                <a:gd name="T85" fmla="*/ 1 h 31"/>
                <a:gd name="T86" fmla="*/ 101 w 421"/>
                <a:gd name="T87" fmla="*/ 1 h 31"/>
                <a:gd name="T88" fmla="*/ 106 w 421"/>
                <a:gd name="T89" fmla="*/ 1 h 3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21"/>
                <a:gd name="T136" fmla="*/ 0 h 31"/>
                <a:gd name="T137" fmla="*/ 421 w 421"/>
                <a:gd name="T138" fmla="*/ 31 h 3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21" h="31">
                  <a:moveTo>
                    <a:pt x="421" y="4"/>
                  </a:moveTo>
                  <a:lnTo>
                    <a:pt x="418" y="11"/>
                  </a:lnTo>
                  <a:lnTo>
                    <a:pt x="409" y="12"/>
                  </a:lnTo>
                  <a:lnTo>
                    <a:pt x="398" y="12"/>
                  </a:lnTo>
                  <a:lnTo>
                    <a:pt x="391" y="15"/>
                  </a:lnTo>
                  <a:lnTo>
                    <a:pt x="367" y="18"/>
                  </a:lnTo>
                  <a:lnTo>
                    <a:pt x="342" y="21"/>
                  </a:lnTo>
                  <a:lnTo>
                    <a:pt x="318" y="22"/>
                  </a:lnTo>
                  <a:lnTo>
                    <a:pt x="293" y="24"/>
                  </a:lnTo>
                  <a:lnTo>
                    <a:pt x="269" y="25"/>
                  </a:lnTo>
                  <a:lnTo>
                    <a:pt x="244" y="28"/>
                  </a:lnTo>
                  <a:lnTo>
                    <a:pt x="222" y="29"/>
                  </a:lnTo>
                  <a:lnTo>
                    <a:pt x="197" y="29"/>
                  </a:lnTo>
                  <a:lnTo>
                    <a:pt x="173" y="30"/>
                  </a:lnTo>
                  <a:lnTo>
                    <a:pt x="148" y="30"/>
                  </a:lnTo>
                  <a:lnTo>
                    <a:pt x="124" y="31"/>
                  </a:lnTo>
                  <a:lnTo>
                    <a:pt x="99" y="31"/>
                  </a:lnTo>
                  <a:lnTo>
                    <a:pt x="75" y="31"/>
                  </a:lnTo>
                  <a:lnTo>
                    <a:pt x="50" y="31"/>
                  </a:lnTo>
                  <a:lnTo>
                    <a:pt x="24" y="31"/>
                  </a:lnTo>
                  <a:lnTo>
                    <a:pt x="0" y="31"/>
                  </a:lnTo>
                  <a:lnTo>
                    <a:pt x="1" y="21"/>
                  </a:lnTo>
                  <a:lnTo>
                    <a:pt x="8" y="14"/>
                  </a:lnTo>
                  <a:lnTo>
                    <a:pt x="19" y="11"/>
                  </a:lnTo>
                  <a:lnTo>
                    <a:pt x="31" y="9"/>
                  </a:lnTo>
                  <a:lnTo>
                    <a:pt x="47" y="8"/>
                  </a:lnTo>
                  <a:lnTo>
                    <a:pt x="61" y="8"/>
                  </a:lnTo>
                  <a:lnTo>
                    <a:pt x="75" y="7"/>
                  </a:lnTo>
                  <a:lnTo>
                    <a:pt x="87" y="4"/>
                  </a:lnTo>
                  <a:lnTo>
                    <a:pt x="106" y="3"/>
                  </a:lnTo>
                  <a:lnTo>
                    <a:pt x="126" y="2"/>
                  </a:lnTo>
                  <a:lnTo>
                    <a:pt x="147" y="2"/>
                  </a:lnTo>
                  <a:lnTo>
                    <a:pt x="168" y="1"/>
                  </a:lnTo>
                  <a:lnTo>
                    <a:pt x="190" y="1"/>
                  </a:lnTo>
                  <a:lnTo>
                    <a:pt x="211" y="0"/>
                  </a:lnTo>
                  <a:lnTo>
                    <a:pt x="234" y="0"/>
                  </a:lnTo>
                  <a:lnTo>
                    <a:pt x="257" y="0"/>
                  </a:lnTo>
                  <a:lnTo>
                    <a:pt x="278" y="0"/>
                  </a:lnTo>
                  <a:lnTo>
                    <a:pt x="300" y="0"/>
                  </a:lnTo>
                  <a:lnTo>
                    <a:pt x="321" y="1"/>
                  </a:lnTo>
                  <a:lnTo>
                    <a:pt x="342" y="1"/>
                  </a:lnTo>
                  <a:lnTo>
                    <a:pt x="363" y="2"/>
                  </a:lnTo>
                  <a:lnTo>
                    <a:pt x="384" y="2"/>
                  </a:lnTo>
                  <a:lnTo>
                    <a:pt x="404" y="3"/>
                  </a:lnTo>
                  <a:lnTo>
                    <a:pt x="421" y="4"/>
                  </a:lnTo>
                  <a:close/>
                </a:path>
              </a:pathLst>
            </a:custGeom>
            <a:solidFill>
              <a:srgbClr val="FF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46" name="Freeform 48"/>
            <p:cNvSpPr>
              <a:spLocks/>
            </p:cNvSpPr>
            <p:nvPr/>
          </p:nvSpPr>
          <p:spPr bwMode="auto">
            <a:xfrm>
              <a:off x="2327" y="2058"/>
              <a:ext cx="359" cy="194"/>
            </a:xfrm>
            <a:custGeom>
              <a:avLst/>
              <a:gdLst>
                <a:gd name="T0" fmla="*/ 172 w 718"/>
                <a:gd name="T1" fmla="*/ 4 h 387"/>
                <a:gd name="T2" fmla="*/ 170 w 718"/>
                <a:gd name="T3" fmla="*/ 10 h 387"/>
                <a:gd name="T4" fmla="*/ 166 w 718"/>
                <a:gd name="T5" fmla="*/ 17 h 387"/>
                <a:gd name="T6" fmla="*/ 162 w 718"/>
                <a:gd name="T7" fmla="*/ 23 h 387"/>
                <a:gd name="T8" fmla="*/ 158 w 718"/>
                <a:gd name="T9" fmla="*/ 30 h 387"/>
                <a:gd name="T10" fmla="*/ 158 w 718"/>
                <a:gd name="T11" fmla="*/ 36 h 387"/>
                <a:gd name="T12" fmla="*/ 162 w 718"/>
                <a:gd name="T13" fmla="*/ 41 h 387"/>
                <a:gd name="T14" fmla="*/ 172 w 718"/>
                <a:gd name="T15" fmla="*/ 46 h 387"/>
                <a:gd name="T16" fmla="*/ 161 w 718"/>
                <a:gd name="T17" fmla="*/ 72 h 387"/>
                <a:gd name="T18" fmla="*/ 146 w 718"/>
                <a:gd name="T19" fmla="*/ 75 h 387"/>
                <a:gd name="T20" fmla="*/ 131 w 718"/>
                <a:gd name="T21" fmla="*/ 77 h 387"/>
                <a:gd name="T22" fmla="*/ 116 w 718"/>
                <a:gd name="T23" fmla="*/ 79 h 387"/>
                <a:gd name="T24" fmla="*/ 100 w 718"/>
                <a:gd name="T25" fmla="*/ 81 h 387"/>
                <a:gd name="T26" fmla="*/ 86 w 718"/>
                <a:gd name="T27" fmla="*/ 83 h 387"/>
                <a:gd name="T28" fmla="*/ 71 w 718"/>
                <a:gd name="T29" fmla="*/ 86 h 387"/>
                <a:gd name="T30" fmla="*/ 56 w 718"/>
                <a:gd name="T31" fmla="*/ 89 h 387"/>
                <a:gd name="T32" fmla="*/ 43 w 718"/>
                <a:gd name="T33" fmla="*/ 93 h 387"/>
                <a:gd name="T34" fmla="*/ 36 w 718"/>
                <a:gd name="T35" fmla="*/ 94 h 387"/>
                <a:gd name="T36" fmla="*/ 29 w 718"/>
                <a:gd name="T37" fmla="*/ 96 h 387"/>
                <a:gd name="T38" fmla="*/ 23 w 718"/>
                <a:gd name="T39" fmla="*/ 97 h 387"/>
                <a:gd name="T40" fmla="*/ 17 w 718"/>
                <a:gd name="T41" fmla="*/ 97 h 387"/>
                <a:gd name="T42" fmla="*/ 11 w 718"/>
                <a:gd name="T43" fmla="*/ 91 h 387"/>
                <a:gd name="T44" fmla="*/ 9 w 718"/>
                <a:gd name="T45" fmla="*/ 86 h 387"/>
                <a:gd name="T46" fmla="*/ 6 w 718"/>
                <a:gd name="T47" fmla="*/ 80 h 387"/>
                <a:gd name="T48" fmla="*/ 1 w 718"/>
                <a:gd name="T49" fmla="*/ 74 h 387"/>
                <a:gd name="T50" fmla="*/ 1 w 718"/>
                <a:gd name="T51" fmla="*/ 68 h 387"/>
                <a:gd name="T52" fmla="*/ 1 w 718"/>
                <a:gd name="T53" fmla="*/ 61 h 387"/>
                <a:gd name="T54" fmla="*/ 3 w 718"/>
                <a:gd name="T55" fmla="*/ 55 h 387"/>
                <a:gd name="T56" fmla="*/ 6 w 718"/>
                <a:gd name="T57" fmla="*/ 49 h 387"/>
                <a:gd name="T58" fmla="*/ 20 w 718"/>
                <a:gd name="T59" fmla="*/ 44 h 387"/>
                <a:gd name="T60" fmla="*/ 34 w 718"/>
                <a:gd name="T61" fmla="*/ 40 h 387"/>
                <a:gd name="T62" fmla="*/ 47 w 718"/>
                <a:gd name="T63" fmla="*/ 37 h 387"/>
                <a:gd name="T64" fmla="*/ 61 w 718"/>
                <a:gd name="T65" fmla="*/ 32 h 387"/>
                <a:gd name="T66" fmla="*/ 73 w 718"/>
                <a:gd name="T67" fmla="*/ 27 h 387"/>
                <a:gd name="T68" fmla="*/ 85 w 718"/>
                <a:gd name="T69" fmla="*/ 24 h 387"/>
                <a:gd name="T70" fmla="*/ 96 w 718"/>
                <a:gd name="T71" fmla="*/ 20 h 387"/>
                <a:gd name="T72" fmla="*/ 106 w 718"/>
                <a:gd name="T73" fmla="*/ 14 h 387"/>
                <a:gd name="T74" fmla="*/ 123 w 718"/>
                <a:gd name="T75" fmla="*/ 11 h 387"/>
                <a:gd name="T76" fmla="*/ 140 w 718"/>
                <a:gd name="T77" fmla="*/ 7 h 387"/>
                <a:gd name="T78" fmla="*/ 155 w 718"/>
                <a:gd name="T79" fmla="*/ 3 h 387"/>
                <a:gd name="T80" fmla="*/ 172 w 718"/>
                <a:gd name="T81" fmla="*/ 0 h 38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18"/>
                <a:gd name="T124" fmla="*/ 0 h 387"/>
                <a:gd name="T125" fmla="*/ 718 w 718"/>
                <a:gd name="T126" fmla="*/ 387 h 38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18" h="387">
                  <a:moveTo>
                    <a:pt x="688" y="0"/>
                  </a:moveTo>
                  <a:lnTo>
                    <a:pt x="688" y="14"/>
                  </a:lnTo>
                  <a:lnTo>
                    <a:pt x="684" y="26"/>
                  </a:lnTo>
                  <a:lnTo>
                    <a:pt x="679" y="39"/>
                  </a:lnTo>
                  <a:lnTo>
                    <a:pt x="672" y="53"/>
                  </a:lnTo>
                  <a:lnTo>
                    <a:pt x="663" y="67"/>
                  </a:lnTo>
                  <a:lnTo>
                    <a:pt x="655" y="80"/>
                  </a:lnTo>
                  <a:lnTo>
                    <a:pt x="646" y="92"/>
                  </a:lnTo>
                  <a:lnTo>
                    <a:pt x="637" y="105"/>
                  </a:lnTo>
                  <a:lnTo>
                    <a:pt x="632" y="118"/>
                  </a:lnTo>
                  <a:lnTo>
                    <a:pt x="630" y="130"/>
                  </a:lnTo>
                  <a:lnTo>
                    <a:pt x="630" y="142"/>
                  </a:lnTo>
                  <a:lnTo>
                    <a:pt x="637" y="153"/>
                  </a:lnTo>
                  <a:lnTo>
                    <a:pt x="648" y="163"/>
                  </a:lnTo>
                  <a:lnTo>
                    <a:pt x="663" y="172"/>
                  </a:lnTo>
                  <a:lnTo>
                    <a:pt x="686" y="181"/>
                  </a:lnTo>
                  <a:lnTo>
                    <a:pt x="718" y="188"/>
                  </a:lnTo>
                  <a:lnTo>
                    <a:pt x="642" y="288"/>
                  </a:lnTo>
                  <a:lnTo>
                    <a:pt x="613" y="293"/>
                  </a:lnTo>
                  <a:lnTo>
                    <a:pt x="583" y="299"/>
                  </a:lnTo>
                  <a:lnTo>
                    <a:pt x="553" y="303"/>
                  </a:lnTo>
                  <a:lnTo>
                    <a:pt x="523" y="308"/>
                  </a:lnTo>
                  <a:lnTo>
                    <a:pt x="494" y="312"/>
                  </a:lnTo>
                  <a:lnTo>
                    <a:pt x="464" y="315"/>
                  </a:lnTo>
                  <a:lnTo>
                    <a:pt x="433" y="320"/>
                  </a:lnTo>
                  <a:lnTo>
                    <a:pt x="403" y="323"/>
                  </a:lnTo>
                  <a:lnTo>
                    <a:pt x="371" y="328"/>
                  </a:lnTo>
                  <a:lnTo>
                    <a:pt x="342" y="332"/>
                  </a:lnTo>
                  <a:lnTo>
                    <a:pt x="312" y="336"/>
                  </a:lnTo>
                  <a:lnTo>
                    <a:pt x="282" y="342"/>
                  </a:lnTo>
                  <a:lnTo>
                    <a:pt x="254" y="347"/>
                  </a:lnTo>
                  <a:lnTo>
                    <a:pt x="226" y="355"/>
                  </a:lnTo>
                  <a:lnTo>
                    <a:pt x="198" y="363"/>
                  </a:lnTo>
                  <a:lnTo>
                    <a:pt x="170" y="372"/>
                  </a:lnTo>
                  <a:lnTo>
                    <a:pt x="156" y="373"/>
                  </a:lnTo>
                  <a:lnTo>
                    <a:pt x="142" y="375"/>
                  </a:lnTo>
                  <a:lnTo>
                    <a:pt x="130" y="377"/>
                  </a:lnTo>
                  <a:lnTo>
                    <a:pt x="118" y="381"/>
                  </a:lnTo>
                  <a:lnTo>
                    <a:pt x="105" y="383"/>
                  </a:lnTo>
                  <a:lnTo>
                    <a:pt x="93" y="385"/>
                  </a:lnTo>
                  <a:lnTo>
                    <a:pt x="81" y="386"/>
                  </a:lnTo>
                  <a:lnTo>
                    <a:pt x="67" y="387"/>
                  </a:lnTo>
                  <a:lnTo>
                    <a:pt x="55" y="375"/>
                  </a:lnTo>
                  <a:lnTo>
                    <a:pt x="46" y="364"/>
                  </a:lnTo>
                  <a:lnTo>
                    <a:pt x="41" y="352"/>
                  </a:lnTo>
                  <a:lnTo>
                    <a:pt x="35" y="341"/>
                  </a:lnTo>
                  <a:lnTo>
                    <a:pt x="30" y="329"/>
                  </a:lnTo>
                  <a:lnTo>
                    <a:pt x="25" y="318"/>
                  </a:lnTo>
                  <a:lnTo>
                    <a:pt x="18" y="307"/>
                  </a:lnTo>
                  <a:lnTo>
                    <a:pt x="7" y="295"/>
                  </a:lnTo>
                  <a:lnTo>
                    <a:pt x="4" y="283"/>
                  </a:lnTo>
                  <a:lnTo>
                    <a:pt x="2" y="271"/>
                  </a:lnTo>
                  <a:lnTo>
                    <a:pt x="0" y="258"/>
                  </a:lnTo>
                  <a:lnTo>
                    <a:pt x="2" y="244"/>
                  </a:lnTo>
                  <a:lnTo>
                    <a:pt x="6" y="230"/>
                  </a:lnTo>
                  <a:lnTo>
                    <a:pt x="11" y="217"/>
                  </a:lnTo>
                  <a:lnTo>
                    <a:pt x="16" y="204"/>
                  </a:lnTo>
                  <a:lnTo>
                    <a:pt x="25" y="193"/>
                  </a:lnTo>
                  <a:lnTo>
                    <a:pt x="51" y="184"/>
                  </a:lnTo>
                  <a:lnTo>
                    <a:pt x="77" y="175"/>
                  </a:lnTo>
                  <a:lnTo>
                    <a:pt x="105" y="167"/>
                  </a:lnTo>
                  <a:lnTo>
                    <a:pt x="133" y="160"/>
                  </a:lnTo>
                  <a:lnTo>
                    <a:pt x="163" y="153"/>
                  </a:lnTo>
                  <a:lnTo>
                    <a:pt x="191" y="145"/>
                  </a:lnTo>
                  <a:lnTo>
                    <a:pt x="219" y="136"/>
                  </a:lnTo>
                  <a:lnTo>
                    <a:pt x="247" y="126"/>
                  </a:lnTo>
                  <a:lnTo>
                    <a:pt x="268" y="115"/>
                  </a:lnTo>
                  <a:lnTo>
                    <a:pt x="291" y="108"/>
                  </a:lnTo>
                  <a:lnTo>
                    <a:pt x="315" y="100"/>
                  </a:lnTo>
                  <a:lnTo>
                    <a:pt x="338" y="93"/>
                  </a:lnTo>
                  <a:lnTo>
                    <a:pt x="363" y="87"/>
                  </a:lnTo>
                  <a:lnTo>
                    <a:pt x="385" y="79"/>
                  </a:lnTo>
                  <a:lnTo>
                    <a:pt x="406" y="69"/>
                  </a:lnTo>
                  <a:lnTo>
                    <a:pt x="426" y="56"/>
                  </a:lnTo>
                  <a:lnTo>
                    <a:pt x="459" y="50"/>
                  </a:lnTo>
                  <a:lnTo>
                    <a:pt x="492" y="43"/>
                  </a:lnTo>
                  <a:lnTo>
                    <a:pt x="525" y="35"/>
                  </a:lnTo>
                  <a:lnTo>
                    <a:pt x="557" y="26"/>
                  </a:lnTo>
                  <a:lnTo>
                    <a:pt x="588" y="18"/>
                  </a:lnTo>
                  <a:lnTo>
                    <a:pt x="620" y="10"/>
                  </a:lnTo>
                  <a:lnTo>
                    <a:pt x="653" y="5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BFB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2751" y="2069"/>
              <a:ext cx="575" cy="439"/>
            </a:xfrm>
            <a:custGeom>
              <a:avLst/>
              <a:gdLst>
                <a:gd name="T0" fmla="*/ 287 w 1151"/>
                <a:gd name="T1" fmla="*/ 20 h 878"/>
                <a:gd name="T2" fmla="*/ 284 w 1151"/>
                <a:gd name="T3" fmla="*/ 31 h 878"/>
                <a:gd name="T4" fmla="*/ 279 w 1151"/>
                <a:gd name="T5" fmla="*/ 43 h 878"/>
                <a:gd name="T6" fmla="*/ 274 w 1151"/>
                <a:gd name="T7" fmla="*/ 55 h 878"/>
                <a:gd name="T8" fmla="*/ 280 w 1151"/>
                <a:gd name="T9" fmla="*/ 69 h 878"/>
                <a:gd name="T10" fmla="*/ 278 w 1151"/>
                <a:gd name="T11" fmla="*/ 89 h 878"/>
                <a:gd name="T12" fmla="*/ 274 w 1151"/>
                <a:gd name="T13" fmla="*/ 110 h 878"/>
                <a:gd name="T14" fmla="*/ 270 w 1151"/>
                <a:gd name="T15" fmla="*/ 130 h 878"/>
                <a:gd name="T16" fmla="*/ 264 w 1151"/>
                <a:gd name="T17" fmla="*/ 149 h 878"/>
                <a:gd name="T18" fmla="*/ 249 w 1151"/>
                <a:gd name="T19" fmla="*/ 164 h 878"/>
                <a:gd name="T20" fmla="*/ 231 w 1151"/>
                <a:gd name="T21" fmla="*/ 177 h 878"/>
                <a:gd name="T22" fmla="*/ 221 w 1151"/>
                <a:gd name="T23" fmla="*/ 194 h 878"/>
                <a:gd name="T24" fmla="*/ 200 w 1151"/>
                <a:gd name="T25" fmla="*/ 206 h 878"/>
                <a:gd name="T26" fmla="*/ 177 w 1151"/>
                <a:gd name="T27" fmla="*/ 214 h 878"/>
                <a:gd name="T28" fmla="*/ 153 w 1151"/>
                <a:gd name="T29" fmla="*/ 219 h 878"/>
                <a:gd name="T30" fmla="*/ 126 w 1151"/>
                <a:gd name="T31" fmla="*/ 220 h 878"/>
                <a:gd name="T32" fmla="*/ 98 w 1151"/>
                <a:gd name="T33" fmla="*/ 219 h 878"/>
                <a:gd name="T34" fmla="*/ 75 w 1151"/>
                <a:gd name="T35" fmla="*/ 212 h 878"/>
                <a:gd name="T36" fmla="*/ 60 w 1151"/>
                <a:gd name="T37" fmla="*/ 201 h 878"/>
                <a:gd name="T38" fmla="*/ 46 w 1151"/>
                <a:gd name="T39" fmla="*/ 189 h 878"/>
                <a:gd name="T40" fmla="*/ 36 w 1151"/>
                <a:gd name="T41" fmla="*/ 185 h 878"/>
                <a:gd name="T42" fmla="*/ 37 w 1151"/>
                <a:gd name="T43" fmla="*/ 190 h 878"/>
                <a:gd name="T44" fmla="*/ 31 w 1151"/>
                <a:gd name="T45" fmla="*/ 190 h 878"/>
                <a:gd name="T46" fmla="*/ 18 w 1151"/>
                <a:gd name="T47" fmla="*/ 184 h 878"/>
                <a:gd name="T48" fmla="*/ 11 w 1151"/>
                <a:gd name="T49" fmla="*/ 168 h 878"/>
                <a:gd name="T50" fmla="*/ 10 w 1151"/>
                <a:gd name="T51" fmla="*/ 145 h 878"/>
                <a:gd name="T52" fmla="*/ 11 w 1151"/>
                <a:gd name="T53" fmla="*/ 120 h 878"/>
                <a:gd name="T54" fmla="*/ 9 w 1151"/>
                <a:gd name="T55" fmla="*/ 98 h 878"/>
                <a:gd name="T56" fmla="*/ 10 w 1151"/>
                <a:gd name="T57" fmla="*/ 79 h 878"/>
                <a:gd name="T58" fmla="*/ 3 w 1151"/>
                <a:gd name="T59" fmla="*/ 62 h 878"/>
                <a:gd name="T60" fmla="*/ 0 w 1151"/>
                <a:gd name="T61" fmla="*/ 45 h 878"/>
                <a:gd name="T62" fmla="*/ 4 w 1151"/>
                <a:gd name="T63" fmla="*/ 28 h 878"/>
                <a:gd name="T64" fmla="*/ 11 w 1151"/>
                <a:gd name="T65" fmla="*/ 13 h 878"/>
                <a:gd name="T66" fmla="*/ 33 w 1151"/>
                <a:gd name="T67" fmla="*/ 12 h 878"/>
                <a:gd name="T68" fmla="*/ 55 w 1151"/>
                <a:gd name="T69" fmla="*/ 12 h 878"/>
                <a:gd name="T70" fmla="*/ 38 w 1151"/>
                <a:gd name="T71" fmla="*/ 13 h 878"/>
                <a:gd name="T72" fmla="*/ 24 w 1151"/>
                <a:gd name="T73" fmla="*/ 18 h 878"/>
                <a:gd name="T74" fmla="*/ 41 w 1151"/>
                <a:gd name="T75" fmla="*/ 19 h 878"/>
                <a:gd name="T76" fmla="*/ 58 w 1151"/>
                <a:gd name="T77" fmla="*/ 18 h 878"/>
                <a:gd name="T78" fmla="*/ 46 w 1151"/>
                <a:gd name="T79" fmla="*/ 25 h 878"/>
                <a:gd name="T80" fmla="*/ 63 w 1151"/>
                <a:gd name="T81" fmla="*/ 24 h 878"/>
                <a:gd name="T82" fmla="*/ 81 w 1151"/>
                <a:gd name="T83" fmla="*/ 23 h 878"/>
                <a:gd name="T84" fmla="*/ 99 w 1151"/>
                <a:gd name="T85" fmla="*/ 25 h 878"/>
                <a:gd name="T86" fmla="*/ 116 w 1151"/>
                <a:gd name="T87" fmla="*/ 28 h 878"/>
                <a:gd name="T88" fmla="*/ 124 w 1151"/>
                <a:gd name="T89" fmla="*/ 25 h 878"/>
                <a:gd name="T90" fmla="*/ 125 w 1151"/>
                <a:gd name="T91" fmla="*/ 17 h 878"/>
                <a:gd name="T92" fmla="*/ 147 w 1151"/>
                <a:gd name="T93" fmla="*/ 18 h 878"/>
                <a:gd name="T94" fmla="*/ 169 w 1151"/>
                <a:gd name="T95" fmla="*/ 18 h 878"/>
                <a:gd name="T96" fmla="*/ 165 w 1151"/>
                <a:gd name="T97" fmla="*/ 24 h 878"/>
                <a:gd name="T98" fmla="*/ 164 w 1151"/>
                <a:gd name="T99" fmla="*/ 30 h 878"/>
                <a:gd name="T100" fmla="*/ 173 w 1151"/>
                <a:gd name="T101" fmla="*/ 34 h 878"/>
                <a:gd name="T102" fmla="*/ 182 w 1151"/>
                <a:gd name="T103" fmla="*/ 30 h 878"/>
                <a:gd name="T104" fmla="*/ 213 w 1151"/>
                <a:gd name="T105" fmla="*/ 29 h 878"/>
                <a:gd name="T106" fmla="*/ 242 w 1151"/>
                <a:gd name="T107" fmla="*/ 27 h 878"/>
                <a:gd name="T108" fmla="*/ 235 w 1151"/>
                <a:gd name="T109" fmla="*/ 25 h 878"/>
                <a:gd name="T110" fmla="*/ 225 w 1151"/>
                <a:gd name="T111" fmla="*/ 23 h 878"/>
                <a:gd name="T112" fmla="*/ 222 w 1151"/>
                <a:gd name="T113" fmla="*/ 18 h 878"/>
                <a:gd name="T114" fmla="*/ 243 w 1151"/>
                <a:gd name="T115" fmla="*/ 15 h 878"/>
                <a:gd name="T116" fmla="*/ 246 w 1151"/>
                <a:gd name="T117" fmla="*/ 11 h 878"/>
                <a:gd name="T118" fmla="*/ 229 w 1151"/>
                <a:gd name="T119" fmla="*/ 11 h 878"/>
                <a:gd name="T120" fmla="*/ 236 w 1151"/>
                <a:gd name="T121" fmla="*/ 7 h 878"/>
                <a:gd name="T122" fmla="*/ 267 w 1151"/>
                <a:gd name="T123" fmla="*/ 2 h 87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51"/>
                <a:gd name="T187" fmla="*/ 0 h 878"/>
                <a:gd name="T188" fmla="*/ 1151 w 1151"/>
                <a:gd name="T189" fmla="*/ 878 h 87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51" h="878">
                  <a:moveTo>
                    <a:pt x="1149" y="41"/>
                  </a:moveTo>
                  <a:lnTo>
                    <a:pt x="1151" y="54"/>
                  </a:lnTo>
                  <a:lnTo>
                    <a:pt x="1151" y="66"/>
                  </a:lnTo>
                  <a:lnTo>
                    <a:pt x="1149" y="77"/>
                  </a:lnTo>
                  <a:lnTo>
                    <a:pt x="1148" y="89"/>
                  </a:lnTo>
                  <a:lnTo>
                    <a:pt x="1144" y="101"/>
                  </a:lnTo>
                  <a:lnTo>
                    <a:pt x="1141" y="112"/>
                  </a:lnTo>
                  <a:lnTo>
                    <a:pt x="1137" y="124"/>
                  </a:lnTo>
                  <a:lnTo>
                    <a:pt x="1134" y="135"/>
                  </a:lnTo>
                  <a:lnTo>
                    <a:pt x="1128" y="147"/>
                  </a:lnTo>
                  <a:lnTo>
                    <a:pt x="1123" y="159"/>
                  </a:lnTo>
                  <a:lnTo>
                    <a:pt x="1118" y="171"/>
                  </a:lnTo>
                  <a:lnTo>
                    <a:pt x="1113" y="183"/>
                  </a:lnTo>
                  <a:lnTo>
                    <a:pt x="1107" y="194"/>
                  </a:lnTo>
                  <a:lnTo>
                    <a:pt x="1104" y="206"/>
                  </a:lnTo>
                  <a:lnTo>
                    <a:pt x="1099" y="217"/>
                  </a:lnTo>
                  <a:lnTo>
                    <a:pt x="1095" y="229"/>
                  </a:lnTo>
                  <a:lnTo>
                    <a:pt x="1120" y="234"/>
                  </a:lnTo>
                  <a:lnTo>
                    <a:pt x="1120" y="255"/>
                  </a:lnTo>
                  <a:lnTo>
                    <a:pt x="1121" y="275"/>
                  </a:lnTo>
                  <a:lnTo>
                    <a:pt x="1120" y="296"/>
                  </a:lnTo>
                  <a:lnTo>
                    <a:pt x="1118" y="315"/>
                  </a:lnTo>
                  <a:lnTo>
                    <a:pt x="1116" y="335"/>
                  </a:lnTo>
                  <a:lnTo>
                    <a:pt x="1114" y="356"/>
                  </a:lnTo>
                  <a:lnTo>
                    <a:pt x="1111" y="376"/>
                  </a:lnTo>
                  <a:lnTo>
                    <a:pt x="1107" y="396"/>
                  </a:lnTo>
                  <a:lnTo>
                    <a:pt x="1104" y="417"/>
                  </a:lnTo>
                  <a:lnTo>
                    <a:pt x="1099" y="437"/>
                  </a:lnTo>
                  <a:lnTo>
                    <a:pt x="1095" y="457"/>
                  </a:lnTo>
                  <a:lnTo>
                    <a:pt x="1090" y="478"/>
                  </a:lnTo>
                  <a:lnTo>
                    <a:pt x="1086" y="498"/>
                  </a:lnTo>
                  <a:lnTo>
                    <a:pt x="1081" y="519"/>
                  </a:lnTo>
                  <a:lnTo>
                    <a:pt x="1076" y="540"/>
                  </a:lnTo>
                  <a:lnTo>
                    <a:pt x="1072" y="561"/>
                  </a:lnTo>
                  <a:lnTo>
                    <a:pt x="1067" y="579"/>
                  </a:lnTo>
                  <a:lnTo>
                    <a:pt x="1058" y="595"/>
                  </a:lnTo>
                  <a:lnTo>
                    <a:pt x="1046" y="611"/>
                  </a:lnTo>
                  <a:lnTo>
                    <a:pt x="1031" y="626"/>
                  </a:lnTo>
                  <a:lnTo>
                    <a:pt x="1015" y="642"/>
                  </a:lnTo>
                  <a:lnTo>
                    <a:pt x="997" y="655"/>
                  </a:lnTo>
                  <a:lnTo>
                    <a:pt x="980" y="668"/>
                  </a:lnTo>
                  <a:lnTo>
                    <a:pt x="962" y="681"/>
                  </a:lnTo>
                  <a:lnTo>
                    <a:pt x="940" y="692"/>
                  </a:lnTo>
                  <a:lnTo>
                    <a:pt x="924" y="707"/>
                  </a:lnTo>
                  <a:lnTo>
                    <a:pt x="912" y="723"/>
                  </a:lnTo>
                  <a:lnTo>
                    <a:pt x="905" y="741"/>
                  </a:lnTo>
                  <a:lnTo>
                    <a:pt x="896" y="758"/>
                  </a:lnTo>
                  <a:lnTo>
                    <a:pt x="884" y="775"/>
                  </a:lnTo>
                  <a:lnTo>
                    <a:pt x="868" y="791"/>
                  </a:lnTo>
                  <a:lnTo>
                    <a:pt x="845" y="804"/>
                  </a:lnTo>
                  <a:lnTo>
                    <a:pt x="824" y="814"/>
                  </a:lnTo>
                  <a:lnTo>
                    <a:pt x="801" y="824"/>
                  </a:lnTo>
                  <a:lnTo>
                    <a:pt x="779" y="832"/>
                  </a:lnTo>
                  <a:lnTo>
                    <a:pt x="756" y="839"/>
                  </a:lnTo>
                  <a:lnTo>
                    <a:pt x="733" y="847"/>
                  </a:lnTo>
                  <a:lnTo>
                    <a:pt x="710" y="855"/>
                  </a:lnTo>
                  <a:lnTo>
                    <a:pt x="688" y="862"/>
                  </a:lnTo>
                  <a:lnTo>
                    <a:pt x="665" y="870"/>
                  </a:lnTo>
                  <a:lnTo>
                    <a:pt x="639" y="871"/>
                  </a:lnTo>
                  <a:lnTo>
                    <a:pt x="614" y="874"/>
                  </a:lnTo>
                  <a:lnTo>
                    <a:pt x="586" y="875"/>
                  </a:lnTo>
                  <a:lnTo>
                    <a:pt x="560" y="877"/>
                  </a:lnTo>
                  <a:lnTo>
                    <a:pt x="532" y="878"/>
                  </a:lnTo>
                  <a:lnTo>
                    <a:pt x="504" y="878"/>
                  </a:lnTo>
                  <a:lnTo>
                    <a:pt x="476" y="878"/>
                  </a:lnTo>
                  <a:lnTo>
                    <a:pt x="450" y="878"/>
                  </a:lnTo>
                  <a:lnTo>
                    <a:pt x="422" y="876"/>
                  </a:lnTo>
                  <a:lnTo>
                    <a:pt x="395" y="874"/>
                  </a:lnTo>
                  <a:lnTo>
                    <a:pt x="371" y="869"/>
                  </a:lnTo>
                  <a:lnTo>
                    <a:pt x="346" y="864"/>
                  </a:lnTo>
                  <a:lnTo>
                    <a:pt x="324" y="857"/>
                  </a:lnTo>
                  <a:lnTo>
                    <a:pt x="301" y="848"/>
                  </a:lnTo>
                  <a:lnTo>
                    <a:pt x="282" y="838"/>
                  </a:lnTo>
                  <a:lnTo>
                    <a:pt x="263" y="826"/>
                  </a:lnTo>
                  <a:lnTo>
                    <a:pt x="254" y="813"/>
                  </a:lnTo>
                  <a:lnTo>
                    <a:pt x="242" y="801"/>
                  </a:lnTo>
                  <a:lnTo>
                    <a:pt x="229" y="789"/>
                  </a:lnTo>
                  <a:lnTo>
                    <a:pt x="215" y="776"/>
                  </a:lnTo>
                  <a:lnTo>
                    <a:pt x="201" y="765"/>
                  </a:lnTo>
                  <a:lnTo>
                    <a:pt x="187" y="754"/>
                  </a:lnTo>
                  <a:lnTo>
                    <a:pt x="172" y="744"/>
                  </a:lnTo>
                  <a:lnTo>
                    <a:pt x="158" y="734"/>
                  </a:lnTo>
                  <a:lnTo>
                    <a:pt x="151" y="737"/>
                  </a:lnTo>
                  <a:lnTo>
                    <a:pt x="145" y="740"/>
                  </a:lnTo>
                  <a:lnTo>
                    <a:pt x="144" y="744"/>
                  </a:lnTo>
                  <a:lnTo>
                    <a:pt x="144" y="749"/>
                  </a:lnTo>
                  <a:lnTo>
                    <a:pt x="145" y="753"/>
                  </a:lnTo>
                  <a:lnTo>
                    <a:pt x="149" y="759"/>
                  </a:lnTo>
                  <a:lnTo>
                    <a:pt x="152" y="763"/>
                  </a:lnTo>
                  <a:lnTo>
                    <a:pt x="158" y="768"/>
                  </a:lnTo>
                  <a:lnTo>
                    <a:pt x="142" y="764"/>
                  </a:lnTo>
                  <a:lnTo>
                    <a:pt x="126" y="760"/>
                  </a:lnTo>
                  <a:lnTo>
                    <a:pt x="112" y="754"/>
                  </a:lnTo>
                  <a:lnTo>
                    <a:pt x="100" y="748"/>
                  </a:lnTo>
                  <a:lnTo>
                    <a:pt x="88" y="741"/>
                  </a:lnTo>
                  <a:lnTo>
                    <a:pt x="75" y="733"/>
                  </a:lnTo>
                  <a:lnTo>
                    <a:pt x="67" y="724"/>
                  </a:lnTo>
                  <a:lnTo>
                    <a:pt x="58" y="716"/>
                  </a:lnTo>
                  <a:lnTo>
                    <a:pt x="51" y="693"/>
                  </a:lnTo>
                  <a:lnTo>
                    <a:pt x="46" y="671"/>
                  </a:lnTo>
                  <a:lnTo>
                    <a:pt x="44" y="649"/>
                  </a:lnTo>
                  <a:lnTo>
                    <a:pt x="42" y="626"/>
                  </a:lnTo>
                  <a:lnTo>
                    <a:pt x="42" y="602"/>
                  </a:lnTo>
                  <a:lnTo>
                    <a:pt x="42" y="579"/>
                  </a:lnTo>
                  <a:lnTo>
                    <a:pt x="44" y="554"/>
                  </a:lnTo>
                  <a:lnTo>
                    <a:pt x="46" y="531"/>
                  </a:lnTo>
                  <a:lnTo>
                    <a:pt x="46" y="507"/>
                  </a:lnTo>
                  <a:lnTo>
                    <a:pt x="47" y="482"/>
                  </a:lnTo>
                  <a:lnTo>
                    <a:pt x="47" y="459"/>
                  </a:lnTo>
                  <a:lnTo>
                    <a:pt x="46" y="436"/>
                  </a:lnTo>
                  <a:lnTo>
                    <a:pt x="44" y="413"/>
                  </a:lnTo>
                  <a:lnTo>
                    <a:pt x="39" y="390"/>
                  </a:lnTo>
                  <a:lnTo>
                    <a:pt x="32" y="367"/>
                  </a:lnTo>
                  <a:lnTo>
                    <a:pt x="23" y="346"/>
                  </a:lnTo>
                  <a:lnTo>
                    <a:pt x="28" y="313"/>
                  </a:lnTo>
                  <a:lnTo>
                    <a:pt x="40" y="313"/>
                  </a:lnTo>
                  <a:lnTo>
                    <a:pt x="35" y="298"/>
                  </a:lnTo>
                  <a:lnTo>
                    <a:pt x="28" y="282"/>
                  </a:lnTo>
                  <a:lnTo>
                    <a:pt x="21" y="266"/>
                  </a:lnTo>
                  <a:lnTo>
                    <a:pt x="14" y="249"/>
                  </a:lnTo>
                  <a:lnTo>
                    <a:pt x="7" y="231"/>
                  </a:lnTo>
                  <a:lnTo>
                    <a:pt x="2" y="215"/>
                  </a:lnTo>
                  <a:lnTo>
                    <a:pt x="0" y="196"/>
                  </a:lnTo>
                  <a:lnTo>
                    <a:pt x="0" y="178"/>
                  </a:lnTo>
                  <a:lnTo>
                    <a:pt x="9" y="163"/>
                  </a:lnTo>
                  <a:lnTo>
                    <a:pt x="14" y="146"/>
                  </a:lnTo>
                  <a:lnTo>
                    <a:pt x="16" y="130"/>
                  </a:lnTo>
                  <a:lnTo>
                    <a:pt x="19" y="112"/>
                  </a:lnTo>
                  <a:lnTo>
                    <a:pt x="21" y="96"/>
                  </a:lnTo>
                  <a:lnTo>
                    <a:pt x="26" y="79"/>
                  </a:lnTo>
                  <a:lnTo>
                    <a:pt x="33" y="63"/>
                  </a:lnTo>
                  <a:lnTo>
                    <a:pt x="46" y="49"/>
                  </a:lnTo>
                  <a:lnTo>
                    <a:pt x="67" y="47"/>
                  </a:lnTo>
                  <a:lnTo>
                    <a:pt x="88" y="46"/>
                  </a:lnTo>
                  <a:lnTo>
                    <a:pt x="110" y="45"/>
                  </a:lnTo>
                  <a:lnTo>
                    <a:pt x="133" y="45"/>
                  </a:lnTo>
                  <a:lnTo>
                    <a:pt x="154" y="45"/>
                  </a:lnTo>
                  <a:lnTo>
                    <a:pt x="177" y="45"/>
                  </a:lnTo>
                  <a:lnTo>
                    <a:pt x="200" y="45"/>
                  </a:lnTo>
                  <a:lnTo>
                    <a:pt x="221" y="45"/>
                  </a:lnTo>
                  <a:lnTo>
                    <a:pt x="203" y="46"/>
                  </a:lnTo>
                  <a:lnTo>
                    <a:pt x="186" y="47"/>
                  </a:lnTo>
                  <a:lnTo>
                    <a:pt x="170" y="49"/>
                  </a:lnTo>
                  <a:lnTo>
                    <a:pt x="152" y="51"/>
                  </a:lnTo>
                  <a:lnTo>
                    <a:pt x="137" y="55"/>
                  </a:lnTo>
                  <a:lnTo>
                    <a:pt x="121" y="58"/>
                  </a:lnTo>
                  <a:lnTo>
                    <a:pt x="109" y="63"/>
                  </a:lnTo>
                  <a:lnTo>
                    <a:pt x="98" y="70"/>
                  </a:lnTo>
                  <a:lnTo>
                    <a:pt x="114" y="72"/>
                  </a:lnTo>
                  <a:lnTo>
                    <a:pt x="131" y="73"/>
                  </a:lnTo>
                  <a:lnTo>
                    <a:pt x="149" y="75"/>
                  </a:lnTo>
                  <a:lnTo>
                    <a:pt x="166" y="75"/>
                  </a:lnTo>
                  <a:lnTo>
                    <a:pt x="182" y="75"/>
                  </a:lnTo>
                  <a:lnTo>
                    <a:pt x="200" y="73"/>
                  </a:lnTo>
                  <a:lnTo>
                    <a:pt x="217" y="72"/>
                  </a:lnTo>
                  <a:lnTo>
                    <a:pt x="233" y="70"/>
                  </a:lnTo>
                  <a:lnTo>
                    <a:pt x="219" y="73"/>
                  </a:lnTo>
                  <a:lnTo>
                    <a:pt x="203" y="79"/>
                  </a:lnTo>
                  <a:lnTo>
                    <a:pt x="189" y="88"/>
                  </a:lnTo>
                  <a:lnTo>
                    <a:pt x="186" y="100"/>
                  </a:lnTo>
                  <a:lnTo>
                    <a:pt x="201" y="98"/>
                  </a:lnTo>
                  <a:lnTo>
                    <a:pt x="219" y="96"/>
                  </a:lnTo>
                  <a:lnTo>
                    <a:pt x="235" y="94"/>
                  </a:lnTo>
                  <a:lnTo>
                    <a:pt x="254" y="93"/>
                  </a:lnTo>
                  <a:lnTo>
                    <a:pt x="271" y="92"/>
                  </a:lnTo>
                  <a:lnTo>
                    <a:pt x="289" y="92"/>
                  </a:lnTo>
                  <a:lnTo>
                    <a:pt x="308" y="92"/>
                  </a:lnTo>
                  <a:lnTo>
                    <a:pt x="326" y="92"/>
                  </a:lnTo>
                  <a:lnTo>
                    <a:pt x="343" y="93"/>
                  </a:lnTo>
                  <a:lnTo>
                    <a:pt x="362" y="96"/>
                  </a:lnTo>
                  <a:lnTo>
                    <a:pt x="380" y="97"/>
                  </a:lnTo>
                  <a:lnTo>
                    <a:pt x="399" y="100"/>
                  </a:lnTo>
                  <a:lnTo>
                    <a:pt x="416" y="102"/>
                  </a:lnTo>
                  <a:lnTo>
                    <a:pt x="432" y="107"/>
                  </a:lnTo>
                  <a:lnTo>
                    <a:pt x="450" y="111"/>
                  </a:lnTo>
                  <a:lnTo>
                    <a:pt x="465" y="115"/>
                  </a:lnTo>
                  <a:lnTo>
                    <a:pt x="485" y="115"/>
                  </a:lnTo>
                  <a:lnTo>
                    <a:pt x="495" y="112"/>
                  </a:lnTo>
                  <a:lnTo>
                    <a:pt x="499" y="107"/>
                  </a:lnTo>
                  <a:lnTo>
                    <a:pt x="499" y="100"/>
                  </a:lnTo>
                  <a:lnTo>
                    <a:pt x="497" y="91"/>
                  </a:lnTo>
                  <a:lnTo>
                    <a:pt x="495" y="82"/>
                  </a:lnTo>
                  <a:lnTo>
                    <a:pt x="495" y="75"/>
                  </a:lnTo>
                  <a:lnTo>
                    <a:pt x="502" y="68"/>
                  </a:lnTo>
                  <a:lnTo>
                    <a:pt x="521" y="69"/>
                  </a:lnTo>
                  <a:lnTo>
                    <a:pt x="542" y="70"/>
                  </a:lnTo>
                  <a:lnTo>
                    <a:pt x="565" y="71"/>
                  </a:lnTo>
                  <a:lnTo>
                    <a:pt x="588" y="70"/>
                  </a:lnTo>
                  <a:lnTo>
                    <a:pt x="612" y="70"/>
                  </a:lnTo>
                  <a:lnTo>
                    <a:pt x="635" y="70"/>
                  </a:lnTo>
                  <a:lnTo>
                    <a:pt x="658" y="70"/>
                  </a:lnTo>
                  <a:lnTo>
                    <a:pt x="677" y="70"/>
                  </a:lnTo>
                  <a:lnTo>
                    <a:pt x="672" y="76"/>
                  </a:lnTo>
                  <a:lnTo>
                    <a:pt x="668" y="82"/>
                  </a:lnTo>
                  <a:lnTo>
                    <a:pt x="665" y="89"/>
                  </a:lnTo>
                  <a:lnTo>
                    <a:pt x="661" y="94"/>
                  </a:lnTo>
                  <a:lnTo>
                    <a:pt x="660" y="102"/>
                  </a:lnTo>
                  <a:lnTo>
                    <a:pt x="658" y="109"/>
                  </a:lnTo>
                  <a:lnTo>
                    <a:pt x="658" y="115"/>
                  </a:lnTo>
                  <a:lnTo>
                    <a:pt x="658" y="123"/>
                  </a:lnTo>
                  <a:lnTo>
                    <a:pt x="667" y="129"/>
                  </a:lnTo>
                  <a:lnTo>
                    <a:pt x="675" y="132"/>
                  </a:lnTo>
                  <a:lnTo>
                    <a:pt x="684" y="133"/>
                  </a:lnTo>
                  <a:lnTo>
                    <a:pt x="693" y="133"/>
                  </a:lnTo>
                  <a:lnTo>
                    <a:pt x="700" y="131"/>
                  </a:lnTo>
                  <a:lnTo>
                    <a:pt x="709" y="129"/>
                  </a:lnTo>
                  <a:lnTo>
                    <a:pt x="719" y="125"/>
                  </a:lnTo>
                  <a:lnTo>
                    <a:pt x="728" y="123"/>
                  </a:lnTo>
                  <a:lnTo>
                    <a:pt x="759" y="118"/>
                  </a:lnTo>
                  <a:lnTo>
                    <a:pt x="789" y="115"/>
                  </a:lnTo>
                  <a:lnTo>
                    <a:pt x="821" y="117"/>
                  </a:lnTo>
                  <a:lnTo>
                    <a:pt x="852" y="118"/>
                  </a:lnTo>
                  <a:lnTo>
                    <a:pt x="882" y="119"/>
                  </a:lnTo>
                  <a:lnTo>
                    <a:pt x="912" y="118"/>
                  </a:lnTo>
                  <a:lnTo>
                    <a:pt x="941" y="114"/>
                  </a:lnTo>
                  <a:lnTo>
                    <a:pt x="969" y="108"/>
                  </a:lnTo>
                  <a:lnTo>
                    <a:pt x="966" y="102"/>
                  </a:lnTo>
                  <a:lnTo>
                    <a:pt x="959" y="99"/>
                  </a:lnTo>
                  <a:lnTo>
                    <a:pt x="950" y="97"/>
                  </a:lnTo>
                  <a:lnTo>
                    <a:pt x="941" y="97"/>
                  </a:lnTo>
                  <a:lnTo>
                    <a:pt x="931" y="96"/>
                  </a:lnTo>
                  <a:lnTo>
                    <a:pt x="920" y="96"/>
                  </a:lnTo>
                  <a:lnTo>
                    <a:pt x="912" y="94"/>
                  </a:lnTo>
                  <a:lnTo>
                    <a:pt x="903" y="92"/>
                  </a:lnTo>
                  <a:lnTo>
                    <a:pt x="828" y="86"/>
                  </a:lnTo>
                  <a:lnTo>
                    <a:pt x="849" y="82"/>
                  </a:lnTo>
                  <a:lnTo>
                    <a:pt x="868" y="78"/>
                  </a:lnTo>
                  <a:lnTo>
                    <a:pt x="889" y="72"/>
                  </a:lnTo>
                  <a:lnTo>
                    <a:pt x="908" y="68"/>
                  </a:lnTo>
                  <a:lnTo>
                    <a:pt x="929" y="65"/>
                  </a:lnTo>
                  <a:lnTo>
                    <a:pt x="950" y="61"/>
                  </a:lnTo>
                  <a:lnTo>
                    <a:pt x="973" y="61"/>
                  </a:lnTo>
                  <a:lnTo>
                    <a:pt x="997" y="63"/>
                  </a:lnTo>
                  <a:lnTo>
                    <a:pt x="1015" y="52"/>
                  </a:lnTo>
                  <a:lnTo>
                    <a:pt x="1003" y="46"/>
                  </a:lnTo>
                  <a:lnTo>
                    <a:pt x="987" y="42"/>
                  </a:lnTo>
                  <a:lnTo>
                    <a:pt x="971" y="40"/>
                  </a:lnTo>
                  <a:lnTo>
                    <a:pt x="954" y="40"/>
                  </a:lnTo>
                  <a:lnTo>
                    <a:pt x="936" y="40"/>
                  </a:lnTo>
                  <a:lnTo>
                    <a:pt x="919" y="41"/>
                  </a:lnTo>
                  <a:lnTo>
                    <a:pt x="901" y="44"/>
                  </a:lnTo>
                  <a:lnTo>
                    <a:pt x="885" y="45"/>
                  </a:lnTo>
                  <a:lnTo>
                    <a:pt x="915" y="36"/>
                  </a:lnTo>
                  <a:lnTo>
                    <a:pt x="945" y="27"/>
                  </a:lnTo>
                  <a:lnTo>
                    <a:pt x="975" y="20"/>
                  </a:lnTo>
                  <a:lnTo>
                    <a:pt x="1006" y="14"/>
                  </a:lnTo>
                  <a:lnTo>
                    <a:pt x="1037" y="9"/>
                  </a:lnTo>
                  <a:lnTo>
                    <a:pt x="1071" y="6"/>
                  </a:lnTo>
                  <a:lnTo>
                    <a:pt x="1104" y="3"/>
                  </a:lnTo>
                  <a:lnTo>
                    <a:pt x="1137" y="0"/>
                  </a:lnTo>
                  <a:lnTo>
                    <a:pt x="1149" y="41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48" name="Freeform 50"/>
            <p:cNvSpPr>
              <a:spLocks/>
            </p:cNvSpPr>
            <p:nvPr/>
          </p:nvSpPr>
          <p:spPr bwMode="auto">
            <a:xfrm>
              <a:off x="3427" y="2088"/>
              <a:ext cx="78" cy="53"/>
            </a:xfrm>
            <a:custGeom>
              <a:avLst/>
              <a:gdLst>
                <a:gd name="T0" fmla="*/ 39 w 158"/>
                <a:gd name="T1" fmla="*/ 7 h 106"/>
                <a:gd name="T2" fmla="*/ 38 w 158"/>
                <a:gd name="T3" fmla="*/ 11 h 106"/>
                <a:gd name="T4" fmla="*/ 38 w 158"/>
                <a:gd name="T5" fmla="*/ 13 h 106"/>
                <a:gd name="T6" fmla="*/ 37 w 158"/>
                <a:gd name="T7" fmla="*/ 15 h 106"/>
                <a:gd name="T8" fmla="*/ 36 w 158"/>
                <a:gd name="T9" fmla="*/ 19 h 106"/>
                <a:gd name="T10" fmla="*/ 34 w 158"/>
                <a:gd name="T11" fmla="*/ 21 h 106"/>
                <a:gd name="T12" fmla="*/ 32 w 158"/>
                <a:gd name="T13" fmla="*/ 24 h 106"/>
                <a:gd name="T14" fmla="*/ 29 w 158"/>
                <a:gd name="T15" fmla="*/ 26 h 106"/>
                <a:gd name="T16" fmla="*/ 24 w 158"/>
                <a:gd name="T17" fmla="*/ 27 h 106"/>
                <a:gd name="T18" fmla="*/ 21 w 158"/>
                <a:gd name="T19" fmla="*/ 27 h 106"/>
                <a:gd name="T20" fmla="*/ 18 w 158"/>
                <a:gd name="T21" fmla="*/ 26 h 106"/>
                <a:gd name="T22" fmla="*/ 14 w 158"/>
                <a:gd name="T23" fmla="*/ 26 h 106"/>
                <a:gd name="T24" fmla="*/ 11 w 158"/>
                <a:gd name="T25" fmla="*/ 25 h 106"/>
                <a:gd name="T26" fmla="*/ 8 w 158"/>
                <a:gd name="T27" fmla="*/ 24 h 106"/>
                <a:gd name="T28" fmla="*/ 5 w 158"/>
                <a:gd name="T29" fmla="*/ 23 h 106"/>
                <a:gd name="T30" fmla="*/ 3 w 158"/>
                <a:gd name="T31" fmla="*/ 22 h 106"/>
                <a:gd name="T32" fmla="*/ 1 w 158"/>
                <a:gd name="T33" fmla="*/ 20 h 106"/>
                <a:gd name="T34" fmla="*/ 0 w 158"/>
                <a:gd name="T35" fmla="*/ 17 h 106"/>
                <a:gd name="T36" fmla="*/ 0 w 158"/>
                <a:gd name="T37" fmla="*/ 14 h 106"/>
                <a:gd name="T38" fmla="*/ 1 w 158"/>
                <a:gd name="T39" fmla="*/ 12 h 106"/>
                <a:gd name="T40" fmla="*/ 4 w 158"/>
                <a:gd name="T41" fmla="*/ 10 h 106"/>
                <a:gd name="T42" fmla="*/ 6 w 158"/>
                <a:gd name="T43" fmla="*/ 7 h 106"/>
                <a:gd name="T44" fmla="*/ 9 w 158"/>
                <a:gd name="T45" fmla="*/ 6 h 106"/>
                <a:gd name="T46" fmla="*/ 12 w 158"/>
                <a:gd name="T47" fmla="*/ 3 h 106"/>
                <a:gd name="T48" fmla="*/ 15 w 158"/>
                <a:gd name="T49" fmla="*/ 2 h 106"/>
                <a:gd name="T50" fmla="*/ 18 w 158"/>
                <a:gd name="T51" fmla="*/ 1 h 106"/>
                <a:gd name="T52" fmla="*/ 21 w 158"/>
                <a:gd name="T53" fmla="*/ 0 h 106"/>
                <a:gd name="T54" fmla="*/ 25 w 158"/>
                <a:gd name="T55" fmla="*/ 1 h 106"/>
                <a:gd name="T56" fmla="*/ 28 w 158"/>
                <a:gd name="T57" fmla="*/ 1 h 106"/>
                <a:gd name="T58" fmla="*/ 31 w 158"/>
                <a:gd name="T59" fmla="*/ 3 h 106"/>
                <a:gd name="T60" fmla="*/ 34 w 158"/>
                <a:gd name="T61" fmla="*/ 4 h 106"/>
                <a:gd name="T62" fmla="*/ 37 w 158"/>
                <a:gd name="T63" fmla="*/ 6 h 106"/>
                <a:gd name="T64" fmla="*/ 39 w 158"/>
                <a:gd name="T65" fmla="*/ 7 h 10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8"/>
                <a:gd name="T100" fmla="*/ 0 h 106"/>
                <a:gd name="T101" fmla="*/ 158 w 158"/>
                <a:gd name="T102" fmla="*/ 106 h 10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8" h="106">
                  <a:moveTo>
                    <a:pt x="158" y="30"/>
                  </a:moveTo>
                  <a:lnTo>
                    <a:pt x="156" y="41"/>
                  </a:lnTo>
                  <a:lnTo>
                    <a:pt x="154" y="52"/>
                  </a:lnTo>
                  <a:lnTo>
                    <a:pt x="151" y="63"/>
                  </a:lnTo>
                  <a:lnTo>
                    <a:pt x="147" y="74"/>
                  </a:lnTo>
                  <a:lnTo>
                    <a:pt x="140" y="84"/>
                  </a:lnTo>
                  <a:lnTo>
                    <a:pt x="130" y="93"/>
                  </a:lnTo>
                  <a:lnTo>
                    <a:pt x="118" y="101"/>
                  </a:lnTo>
                  <a:lnTo>
                    <a:pt x="100" y="106"/>
                  </a:lnTo>
                  <a:lnTo>
                    <a:pt x="86" y="105"/>
                  </a:lnTo>
                  <a:lnTo>
                    <a:pt x="72" y="103"/>
                  </a:lnTo>
                  <a:lnTo>
                    <a:pt x="58" y="102"/>
                  </a:lnTo>
                  <a:lnTo>
                    <a:pt x="44" y="100"/>
                  </a:lnTo>
                  <a:lnTo>
                    <a:pt x="32" y="96"/>
                  </a:lnTo>
                  <a:lnTo>
                    <a:pt x="21" y="92"/>
                  </a:lnTo>
                  <a:lnTo>
                    <a:pt x="13" y="86"/>
                  </a:lnTo>
                  <a:lnTo>
                    <a:pt x="6" y="77"/>
                  </a:lnTo>
                  <a:lnTo>
                    <a:pt x="0" y="66"/>
                  </a:lnTo>
                  <a:lnTo>
                    <a:pt x="2" y="56"/>
                  </a:lnTo>
                  <a:lnTo>
                    <a:pt x="7" y="48"/>
                  </a:lnTo>
                  <a:lnTo>
                    <a:pt x="16" y="39"/>
                  </a:lnTo>
                  <a:lnTo>
                    <a:pt x="27" y="30"/>
                  </a:lnTo>
                  <a:lnTo>
                    <a:pt x="39" y="22"/>
                  </a:lnTo>
                  <a:lnTo>
                    <a:pt x="51" y="14"/>
                  </a:lnTo>
                  <a:lnTo>
                    <a:pt x="60" y="7"/>
                  </a:lnTo>
                  <a:lnTo>
                    <a:pt x="74" y="2"/>
                  </a:lnTo>
                  <a:lnTo>
                    <a:pt x="88" y="0"/>
                  </a:lnTo>
                  <a:lnTo>
                    <a:pt x="102" y="1"/>
                  </a:lnTo>
                  <a:lnTo>
                    <a:pt x="114" y="4"/>
                  </a:lnTo>
                  <a:lnTo>
                    <a:pt x="126" y="9"/>
                  </a:lnTo>
                  <a:lnTo>
                    <a:pt x="139" y="16"/>
                  </a:lnTo>
                  <a:lnTo>
                    <a:pt x="149" y="22"/>
                  </a:lnTo>
                  <a:lnTo>
                    <a:pt x="158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49" name="Freeform 51"/>
            <p:cNvSpPr>
              <a:spLocks/>
            </p:cNvSpPr>
            <p:nvPr/>
          </p:nvSpPr>
          <p:spPr bwMode="auto">
            <a:xfrm>
              <a:off x="3508" y="2095"/>
              <a:ext cx="82" cy="63"/>
            </a:xfrm>
            <a:custGeom>
              <a:avLst/>
              <a:gdLst>
                <a:gd name="T0" fmla="*/ 40 w 165"/>
                <a:gd name="T1" fmla="*/ 7 h 127"/>
                <a:gd name="T2" fmla="*/ 40 w 165"/>
                <a:gd name="T3" fmla="*/ 9 h 127"/>
                <a:gd name="T4" fmla="*/ 40 w 165"/>
                <a:gd name="T5" fmla="*/ 11 h 127"/>
                <a:gd name="T6" fmla="*/ 41 w 165"/>
                <a:gd name="T7" fmla="*/ 14 h 127"/>
                <a:gd name="T8" fmla="*/ 41 w 165"/>
                <a:gd name="T9" fmla="*/ 16 h 127"/>
                <a:gd name="T10" fmla="*/ 41 w 165"/>
                <a:gd name="T11" fmla="*/ 18 h 127"/>
                <a:gd name="T12" fmla="*/ 40 w 165"/>
                <a:gd name="T13" fmla="*/ 20 h 127"/>
                <a:gd name="T14" fmla="*/ 38 w 165"/>
                <a:gd name="T15" fmla="*/ 21 h 127"/>
                <a:gd name="T16" fmla="*/ 35 w 165"/>
                <a:gd name="T17" fmla="*/ 22 h 127"/>
                <a:gd name="T18" fmla="*/ 34 w 165"/>
                <a:gd name="T19" fmla="*/ 23 h 127"/>
                <a:gd name="T20" fmla="*/ 33 w 165"/>
                <a:gd name="T21" fmla="*/ 24 h 127"/>
                <a:gd name="T22" fmla="*/ 32 w 165"/>
                <a:gd name="T23" fmla="*/ 25 h 127"/>
                <a:gd name="T24" fmla="*/ 32 w 165"/>
                <a:gd name="T25" fmla="*/ 27 h 127"/>
                <a:gd name="T26" fmla="*/ 31 w 165"/>
                <a:gd name="T27" fmla="*/ 28 h 127"/>
                <a:gd name="T28" fmla="*/ 30 w 165"/>
                <a:gd name="T29" fmla="*/ 29 h 127"/>
                <a:gd name="T30" fmla="*/ 29 w 165"/>
                <a:gd name="T31" fmla="*/ 30 h 127"/>
                <a:gd name="T32" fmla="*/ 28 w 165"/>
                <a:gd name="T33" fmla="*/ 31 h 127"/>
                <a:gd name="T34" fmla="*/ 25 w 165"/>
                <a:gd name="T35" fmla="*/ 31 h 127"/>
                <a:gd name="T36" fmla="*/ 21 w 165"/>
                <a:gd name="T37" fmla="*/ 30 h 127"/>
                <a:gd name="T38" fmla="*/ 17 w 165"/>
                <a:gd name="T39" fmla="*/ 29 h 127"/>
                <a:gd name="T40" fmla="*/ 13 w 165"/>
                <a:gd name="T41" fmla="*/ 29 h 127"/>
                <a:gd name="T42" fmla="*/ 9 w 165"/>
                <a:gd name="T43" fmla="*/ 28 h 127"/>
                <a:gd name="T44" fmla="*/ 6 w 165"/>
                <a:gd name="T45" fmla="*/ 26 h 127"/>
                <a:gd name="T46" fmla="*/ 4 w 165"/>
                <a:gd name="T47" fmla="*/ 24 h 127"/>
                <a:gd name="T48" fmla="*/ 4 w 165"/>
                <a:gd name="T49" fmla="*/ 21 h 127"/>
                <a:gd name="T50" fmla="*/ 6 w 165"/>
                <a:gd name="T51" fmla="*/ 20 h 127"/>
                <a:gd name="T52" fmla="*/ 4 w 165"/>
                <a:gd name="T53" fmla="*/ 19 h 127"/>
                <a:gd name="T54" fmla="*/ 3 w 165"/>
                <a:gd name="T55" fmla="*/ 18 h 127"/>
                <a:gd name="T56" fmla="*/ 2 w 165"/>
                <a:gd name="T57" fmla="*/ 17 h 127"/>
                <a:gd name="T58" fmla="*/ 1 w 165"/>
                <a:gd name="T59" fmla="*/ 15 h 127"/>
                <a:gd name="T60" fmla="*/ 0 w 165"/>
                <a:gd name="T61" fmla="*/ 14 h 127"/>
                <a:gd name="T62" fmla="*/ 0 w 165"/>
                <a:gd name="T63" fmla="*/ 13 h 127"/>
                <a:gd name="T64" fmla="*/ 0 w 165"/>
                <a:gd name="T65" fmla="*/ 11 h 127"/>
                <a:gd name="T66" fmla="*/ 1 w 165"/>
                <a:gd name="T67" fmla="*/ 10 h 127"/>
                <a:gd name="T68" fmla="*/ 3 w 165"/>
                <a:gd name="T69" fmla="*/ 9 h 127"/>
                <a:gd name="T70" fmla="*/ 4 w 165"/>
                <a:gd name="T71" fmla="*/ 8 h 127"/>
                <a:gd name="T72" fmla="*/ 6 w 165"/>
                <a:gd name="T73" fmla="*/ 7 h 127"/>
                <a:gd name="T74" fmla="*/ 8 w 165"/>
                <a:gd name="T75" fmla="*/ 6 h 127"/>
                <a:gd name="T76" fmla="*/ 10 w 165"/>
                <a:gd name="T77" fmla="*/ 6 h 127"/>
                <a:gd name="T78" fmla="*/ 11 w 165"/>
                <a:gd name="T79" fmla="*/ 4 h 127"/>
                <a:gd name="T80" fmla="*/ 11 w 165"/>
                <a:gd name="T81" fmla="*/ 3 h 127"/>
                <a:gd name="T82" fmla="*/ 10 w 165"/>
                <a:gd name="T83" fmla="*/ 2 h 127"/>
                <a:gd name="T84" fmla="*/ 13 w 165"/>
                <a:gd name="T85" fmla="*/ 0 h 127"/>
                <a:gd name="T86" fmla="*/ 17 w 165"/>
                <a:gd name="T87" fmla="*/ 0 h 127"/>
                <a:gd name="T88" fmla="*/ 21 w 165"/>
                <a:gd name="T89" fmla="*/ 0 h 127"/>
                <a:gd name="T90" fmla="*/ 25 w 165"/>
                <a:gd name="T91" fmla="*/ 1 h 127"/>
                <a:gd name="T92" fmla="*/ 29 w 165"/>
                <a:gd name="T93" fmla="*/ 2 h 127"/>
                <a:gd name="T94" fmla="*/ 33 w 165"/>
                <a:gd name="T95" fmla="*/ 4 h 127"/>
                <a:gd name="T96" fmla="*/ 37 w 165"/>
                <a:gd name="T97" fmla="*/ 6 h 127"/>
                <a:gd name="T98" fmla="*/ 40 w 165"/>
                <a:gd name="T99" fmla="*/ 7 h 12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65"/>
                <a:gd name="T151" fmla="*/ 0 h 127"/>
                <a:gd name="T152" fmla="*/ 165 w 165"/>
                <a:gd name="T153" fmla="*/ 127 h 12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65" h="127">
                  <a:moveTo>
                    <a:pt x="163" y="30"/>
                  </a:moveTo>
                  <a:lnTo>
                    <a:pt x="161" y="38"/>
                  </a:lnTo>
                  <a:lnTo>
                    <a:pt x="163" y="47"/>
                  </a:lnTo>
                  <a:lnTo>
                    <a:pt x="165" y="57"/>
                  </a:lnTo>
                  <a:lnTo>
                    <a:pt x="165" y="66"/>
                  </a:lnTo>
                  <a:lnTo>
                    <a:pt x="165" y="74"/>
                  </a:lnTo>
                  <a:lnTo>
                    <a:pt x="161" y="81"/>
                  </a:lnTo>
                  <a:lnTo>
                    <a:pt x="154" y="87"/>
                  </a:lnTo>
                  <a:lnTo>
                    <a:pt x="142" y="90"/>
                  </a:lnTo>
                  <a:lnTo>
                    <a:pt x="138" y="94"/>
                  </a:lnTo>
                  <a:lnTo>
                    <a:pt x="135" y="99"/>
                  </a:lnTo>
                  <a:lnTo>
                    <a:pt x="131" y="103"/>
                  </a:lnTo>
                  <a:lnTo>
                    <a:pt x="128" y="109"/>
                  </a:lnTo>
                  <a:lnTo>
                    <a:pt x="124" y="113"/>
                  </a:lnTo>
                  <a:lnTo>
                    <a:pt x="121" y="117"/>
                  </a:lnTo>
                  <a:lnTo>
                    <a:pt x="117" y="123"/>
                  </a:lnTo>
                  <a:lnTo>
                    <a:pt x="112" y="127"/>
                  </a:lnTo>
                  <a:lnTo>
                    <a:pt x="100" y="124"/>
                  </a:lnTo>
                  <a:lnTo>
                    <a:pt x="86" y="121"/>
                  </a:lnTo>
                  <a:lnTo>
                    <a:pt x="68" y="119"/>
                  </a:lnTo>
                  <a:lnTo>
                    <a:pt x="53" y="116"/>
                  </a:lnTo>
                  <a:lnTo>
                    <a:pt x="37" y="112"/>
                  </a:lnTo>
                  <a:lnTo>
                    <a:pt x="26" y="106"/>
                  </a:lnTo>
                  <a:lnTo>
                    <a:pt x="19" y="98"/>
                  </a:lnTo>
                  <a:lnTo>
                    <a:pt x="18" y="85"/>
                  </a:lnTo>
                  <a:lnTo>
                    <a:pt x="25" y="82"/>
                  </a:lnTo>
                  <a:lnTo>
                    <a:pt x="19" y="78"/>
                  </a:lnTo>
                  <a:lnTo>
                    <a:pt x="14" y="73"/>
                  </a:lnTo>
                  <a:lnTo>
                    <a:pt x="9" y="68"/>
                  </a:lnTo>
                  <a:lnTo>
                    <a:pt x="4" y="63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2" y="47"/>
                  </a:lnTo>
                  <a:lnTo>
                    <a:pt x="7" y="41"/>
                  </a:lnTo>
                  <a:lnTo>
                    <a:pt x="12" y="37"/>
                  </a:lnTo>
                  <a:lnTo>
                    <a:pt x="19" y="32"/>
                  </a:lnTo>
                  <a:lnTo>
                    <a:pt x="26" y="29"/>
                  </a:lnTo>
                  <a:lnTo>
                    <a:pt x="35" y="27"/>
                  </a:lnTo>
                  <a:lnTo>
                    <a:pt x="42" y="24"/>
                  </a:lnTo>
                  <a:lnTo>
                    <a:pt x="46" y="19"/>
                  </a:lnTo>
                  <a:lnTo>
                    <a:pt x="47" y="15"/>
                  </a:lnTo>
                  <a:lnTo>
                    <a:pt x="42" y="9"/>
                  </a:lnTo>
                  <a:lnTo>
                    <a:pt x="54" y="3"/>
                  </a:lnTo>
                  <a:lnTo>
                    <a:pt x="70" y="0"/>
                  </a:lnTo>
                  <a:lnTo>
                    <a:pt x="86" y="1"/>
                  </a:lnTo>
                  <a:lnTo>
                    <a:pt x="102" y="5"/>
                  </a:lnTo>
                  <a:lnTo>
                    <a:pt x="119" y="10"/>
                  </a:lnTo>
                  <a:lnTo>
                    <a:pt x="135" y="17"/>
                  </a:lnTo>
                  <a:lnTo>
                    <a:pt x="149" y="24"/>
                  </a:lnTo>
                  <a:lnTo>
                    <a:pt x="163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0" name="Freeform 52"/>
            <p:cNvSpPr>
              <a:spLocks/>
            </p:cNvSpPr>
            <p:nvPr/>
          </p:nvSpPr>
          <p:spPr bwMode="auto">
            <a:xfrm>
              <a:off x="3442" y="2098"/>
              <a:ext cx="52" cy="34"/>
            </a:xfrm>
            <a:custGeom>
              <a:avLst/>
              <a:gdLst>
                <a:gd name="T0" fmla="*/ 26 w 103"/>
                <a:gd name="T1" fmla="*/ 3 h 67"/>
                <a:gd name="T2" fmla="*/ 25 w 103"/>
                <a:gd name="T3" fmla="*/ 5 h 67"/>
                <a:gd name="T4" fmla="*/ 25 w 103"/>
                <a:gd name="T5" fmla="*/ 7 h 67"/>
                <a:gd name="T6" fmla="*/ 25 w 103"/>
                <a:gd name="T7" fmla="*/ 9 h 67"/>
                <a:gd name="T8" fmla="*/ 24 w 103"/>
                <a:gd name="T9" fmla="*/ 11 h 67"/>
                <a:gd name="T10" fmla="*/ 24 w 103"/>
                <a:gd name="T11" fmla="*/ 13 h 67"/>
                <a:gd name="T12" fmla="*/ 22 w 103"/>
                <a:gd name="T13" fmla="*/ 15 h 67"/>
                <a:gd name="T14" fmla="*/ 20 w 103"/>
                <a:gd name="T15" fmla="*/ 16 h 67"/>
                <a:gd name="T16" fmla="*/ 16 w 103"/>
                <a:gd name="T17" fmla="*/ 17 h 67"/>
                <a:gd name="T18" fmla="*/ 12 w 103"/>
                <a:gd name="T19" fmla="*/ 17 h 67"/>
                <a:gd name="T20" fmla="*/ 9 w 103"/>
                <a:gd name="T21" fmla="*/ 17 h 67"/>
                <a:gd name="T22" fmla="*/ 5 w 103"/>
                <a:gd name="T23" fmla="*/ 16 h 67"/>
                <a:gd name="T24" fmla="*/ 3 w 103"/>
                <a:gd name="T25" fmla="*/ 15 h 67"/>
                <a:gd name="T26" fmla="*/ 3 w 103"/>
                <a:gd name="T27" fmla="*/ 14 h 67"/>
                <a:gd name="T28" fmla="*/ 2 w 103"/>
                <a:gd name="T29" fmla="*/ 12 h 67"/>
                <a:gd name="T30" fmla="*/ 1 w 103"/>
                <a:gd name="T31" fmla="*/ 11 h 67"/>
                <a:gd name="T32" fmla="*/ 1 w 103"/>
                <a:gd name="T33" fmla="*/ 9 h 67"/>
                <a:gd name="T34" fmla="*/ 0 w 103"/>
                <a:gd name="T35" fmla="*/ 8 h 67"/>
                <a:gd name="T36" fmla="*/ 1 w 103"/>
                <a:gd name="T37" fmla="*/ 7 h 67"/>
                <a:gd name="T38" fmla="*/ 2 w 103"/>
                <a:gd name="T39" fmla="*/ 5 h 67"/>
                <a:gd name="T40" fmla="*/ 4 w 103"/>
                <a:gd name="T41" fmla="*/ 4 h 67"/>
                <a:gd name="T42" fmla="*/ 7 w 103"/>
                <a:gd name="T43" fmla="*/ 3 h 67"/>
                <a:gd name="T44" fmla="*/ 10 w 103"/>
                <a:gd name="T45" fmla="*/ 2 h 67"/>
                <a:gd name="T46" fmla="*/ 13 w 103"/>
                <a:gd name="T47" fmla="*/ 1 h 67"/>
                <a:gd name="T48" fmla="*/ 16 w 103"/>
                <a:gd name="T49" fmla="*/ 1 h 67"/>
                <a:gd name="T50" fmla="*/ 18 w 103"/>
                <a:gd name="T51" fmla="*/ 0 h 67"/>
                <a:gd name="T52" fmla="*/ 21 w 103"/>
                <a:gd name="T53" fmla="*/ 0 h 67"/>
                <a:gd name="T54" fmla="*/ 24 w 103"/>
                <a:gd name="T55" fmla="*/ 1 h 67"/>
                <a:gd name="T56" fmla="*/ 26 w 103"/>
                <a:gd name="T57" fmla="*/ 3 h 6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03"/>
                <a:gd name="T88" fmla="*/ 0 h 67"/>
                <a:gd name="T89" fmla="*/ 103 w 103"/>
                <a:gd name="T90" fmla="*/ 67 h 6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03" h="67">
                  <a:moveTo>
                    <a:pt x="103" y="10"/>
                  </a:moveTo>
                  <a:lnTo>
                    <a:pt x="100" y="18"/>
                  </a:lnTo>
                  <a:lnTo>
                    <a:pt x="98" y="26"/>
                  </a:lnTo>
                  <a:lnTo>
                    <a:pt x="98" y="35"/>
                  </a:lnTo>
                  <a:lnTo>
                    <a:pt x="96" y="43"/>
                  </a:lnTo>
                  <a:lnTo>
                    <a:pt x="93" y="52"/>
                  </a:lnTo>
                  <a:lnTo>
                    <a:pt x="87" y="59"/>
                  </a:lnTo>
                  <a:lnTo>
                    <a:pt x="77" y="64"/>
                  </a:lnTo>
                  <a:lnTo>
                    <a:pt x="61" y="67"/>
                  </a:lnTo>
                  <a:lnTo>
                    <a:pt x="47" y="67"/>
                  </a:lnTo>
                  <a:lnTo>
                    <a:pt x="33" y="67"/>
                  </a:lnTo>
                  <a:lnTo>
                    <a:pt x="19" y="64"/>
                  </a:lnTo>
                  <a:lnTo>
                    <a:pt x="10" y="57"/>
                  </a:lnTo>
                  <a:lnTo>
                    <a:pt x="9" y="53"/>
                  </a:lnTo>
                  <a:lnTo>
                    <a:pt x="5" y="47"/>
                  </a:lnTo>
                  <a:lnTo>
                    <a:pt x="3" y="42"/>
                  </a:lnTo>
                  <a:lnTo>
                    <a:pt x="2" y="36"/>
                  </a:lnTo>
                  <a:lnTo>
                    <a:pt x="0" y="31"/>
                  </a:lnTo>
                  <a:lnTo>
                    <a:pt x="3" y="25"/>
                  </a:lnTo>
                  <a:lnTo>
                    <a:pt x="7" y="20"/>
                  </a:lnTo>
                  <a:lnTo>
                    <a:pt x="16" y="15"/>
                  </a:lnTo>
                  <a:lnTo>
                    <a:pt x="26" y="12"/>
                  </a:lnTo>
                  <a:lnTo>
                    <a:pt x="37" y="8"/>
                  </a:lnTo>
                  <a:lnTo>
                    <a:pt x="49" y="4"/>
                  </a:lnTo>
                  <a:lnTo>
                    <a:pt x="61" y="1"/>
                  </a:lnTo>
                  <a:lnTo>
                    <a:pt x="72" y="0"/>
                  </a:lnTo>
                  <a:lnTo>
                    <a:pt x="84" y="0"/>
                  </a:lnTo>
                  <a:lnTo>
                    <a:pt x="94" y="3"/>
                  </a:lnTo>
                  <a:lnTo>
                    <a:pt x="103" y="10"/>
                  </a:lnTo>
                  <a:close/>
                </a:path>
              </a:pathLst>
            </a:custGeom>
            <a:solidFill>
              <a:srgbClr val="FFFF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1" name="Freeform 53"/>
            <p:cNvSpPr>
              <a:spLocks/>
            </p:cNvSpPr>
            <p:nvPr/>
          </p:nvSpPr>
          <p:spPr bwMode="auto">
            <a:xfrm>
              <a:off x="3520" y="2106"/>
              <a:ext cx="62" cy="40"/>
            </a:xfrm>
            <a:custGeom>
              <a:avLst/>
              <a:gdLst>
                <a:gd name="T0" fmla="*/ 30 w 122"/>
                <a:gd name="T1" fmla="*/ 9 h 81"/>
                <a:gd name="T2" fmla="*/ 30 w 122"/>
                <a:gd name="T3" fmla="*/ 11 h 81"/>
                <a:gd name="T4" fmla="*/ 28 w 122"/>
                <a:gd name="T5" fmla="*/ 11 h 81"/>
                <a:gd name="T6" fmla="*/ 26 w 122"/>
                <a:gd name="T7" fmla="*/ 10 h 81"/>
                <a:gd name="T8" fmla="*/ 24 w 122"/>
                <a:gd name="T9" fmla="*/ 11 h 81"/>
                <a:gd name="T10" fmla="*/ 22 w 122"/>
                <a:gd name="T11" fmla="*/ 12 h 81"/>
                <a:gd name="T12" fmla="*/ 22 w 122"/>
                <a:gd name="T13" fmla="*/ 19 h 81"/>
                <a:gd name="T14" fmla="*/ 20 w 122"/>
                <a:gd name="T15" fmla="*/ 19 h 81"/>
                <a:gd name="T16" fmla="*/ 18 w 122"/>
                <a:gd name="T17" fmla="*/ 18 h 81"/>
                <a:gd name="T18" fmla="*/ 16 w 122"/>
                <a:gd name="T19" fmla="*/ 19 h 81"/>
                <a:gd name="T20" fmla="*/ 13 w 122"/>
                <a:gd name="T21" fmla="*/ 19 h 81"/>
                <a:gd name="T22" fmla="*/ 12 w 122"/>
                <a:gd name="T23" fmla="*/ 20 h 81"/>
                <a:gd name="T24" fmla="*/ 9 w 122"/>
                <a:gd name="T25" fmla="*/ 20 h 81"/>
                <a:gd name="T26" fmla="*/ 8 w 122"/>
                <a:gd name="T27" fmla="*/ 20 h 81"/>
                <a:gd name="T28" fmla="*/ 6 w 122"/>
                <a:gd name="T29" fmla="*/ 18 h 81"/>
                <a:gd name="T30" fmla="*/ 7 w 122"/>
                <a:gd name="T31" fmla="*/ 17 h 81"/>
                <a:gd name="T32" fmla="*/ 8 w 122"/>
                <a:gd name="T33" fmla="*/ 15 h 81"/>
                <a:gd name="T34" fmla="*/ 7 w 122"/>
                <a:gd name="T35" fmla="*/ 14 h 81"/>
                <a:gd name="T36" fmla="*/ 6 w 122"/>
                <a:gd name="T37" fmla="*/ 13 h 81"/>
                <a:gd name="T38" fmla="*/ 5 w 122"/>
                <a:gd name="T39" fmla="*/ 11 h 81"/>
                <a:gd name="T40" fmla="*/ 3 w 122"/>
                <a:gd name="T41" fmla="*/ 10 h 81"/>
                <a:gd name="T42" fmla="*/ 2 w 122"/>
                <a:gd name="T43" fmla="*/ 9 h 81"/>
                <a:gd name="T44" fmla="*/ 0 w 122"/>
                <a:gd name="T45" fmla="*/ 8 h 81"/>
                <a:gd name="T46" fmla="*/ 3 w 122"/>
                <a:gd name="T47" fmla="*/ 6 h 81"/>
                <a:gd name="T48" fmla="*/ 7 w 122"/>
                <a:gd name="T49" fmla="*/ 6 h 81"/>
                <a:gd name="T50" fmla="*/ 11 w 122"/>
                <a:gd name="T51" fmla="*/ 6 h 81"/>
                <a:gd name="T52" fmla="*/ 13 w 122"/>
                <a:gd name="T53" fmla="*/ 4 h 81"/>
                <a:gd name="T54" fmla="*/ 12 w 122"/>
                <a:gd name="T55" fmla="*/ 0 h 81"/>
                <a:gd name="T56" fmla="*/ 15 w 122"/>
                <a:gd name="T57" fmla="*/ 1 h 81"/>
                <a:gd name="T58" fmla="*/ 18 w 122"/>
                <a:gd name="T59" fmla="*/ 2 h 81"/>
                <a:gd name="T60" fmla="*/ 22 w 122"/>
                <a:gd name="T61" fmla="*/ 2 h 81"/>
                <a:gd name="T62" fmla="*/ 26 w 122"/>
                <a:gd name="T63" fmla="*/ 2 h 81"/>
                <a:gd name="T64" fmla="*/ 29 w 122"/>
                <a:gd name="T65" fmla="*/ 3 h 81"/>
                <a:gd name="T66" fmla="*/ 31 w 122"/>
                <a:gd name="T67" fmla="*/ 4 h 81"/>
                <a:gd name="T68" fmla="*/ 32 w 122"/>
                <a:gd name="T69" fmla="*/ 6 h 81"/>
                <a:gd name="T70" fmla="*/ 30 w 122"/>
                <a:gd name="T71" fmla="*/ 9 h 8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2"/>
                <a:gd name="T109" fmla="*/ 0 h 81"/>
                <a:gd name="T110" fmla="*/ 122 w 122"/>
                <a:gd name="T111" fmla="*/ 81 h 8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2" h="81">
                  <a:moveTo>
                    <a:pt x="117" y="38"/>
                  </a:moveTo>
                  <a:lnTo>
                    <a:pt x="117" y="46"/>
                  </a:lnTo>
                  <a:lnTo>
                    <a:pt x="108" y="44"/>
                  </a:lnTo>
                  <a:lnTo>
                    <a:pt x="101" y="42"/>
                  </a:lnTo>
                  <a:lnTo>
                    <a:pt x="94" y="46"/>
                  </a:lnTo>
                  <a:lnTo>
                    <a:pt x="87" y="50"/>
                  </a:lnTo>
                  <a:lnTo>
                    <a:pt x="87" y="79"/>
                  </a:lnTo>
                  <a:lnTo>
                    <a:pt x="78" y="76"/>
                  </a:lnTo>
                  <a:lnTo>
                    <a:pt x="70" y="74"/>
                  </a:lnTo>
                  <a:lnTo>
                    <a:pt x="61" y="76"/>
                  </a:lnTo>
                  <a:lnTo>
                    <a:pt x="52" y="78"/>
                  </a:lnTo>
                  <a:lnTo>
                    <a:pt x="45" y="80"/>
                  </a:lnTo>
                  <a:lnTo>
                    <a:pt x="36" y="81"/>
                  </a:lnTo>
                  <a:lnTo>
                    <a:pt x="29" y="80"/>
                  </a:lnTo>
                  <a:lnTo>
                    <a:pt x="22" y="74"/>
                  </a:lnTo>
                  <a:lnTo>
                    <a:pt x="28" y="69"/>
                  </a:lnTo>
                  <a:lnTo>
                    <a:pt x="29" y="63"/>
                  </a:lnTo>
                  <a:lnTo>
                    <a:pt x="28" y="58"/>
                  </a:lnTo>
                  <a:lnTo>
                    <a:pt x="24" y="52"/>
                  </a:lnTo>
                  <a:lnTo>
                    <a:pt x="19" y="47"/>
                  </a:lnTo>
                  <a:lnTo>
                    <a:pt x="12" y="42"/>
                  </a:lnTo>
                  <a:lnTo>
                    <a:pt x="5" y="38"/>
                  </a:lnTo>
                  <a:lnTo>
                    <a:pt x="0" y="35"/>
                  </a:lnTo>
                  <a:lnTo>
                    <a:pt x="10" y="25"/>
                  </a:lnTo>
                  <a:lnTo>
                    <a:pt x="26" y="26"/>
                  </a:lnTo>
                  <a:lnTo>
                    <a:pt x="42" y="27"/>
                  </a:lnTo>
                  <a:lnTo>
                    <a:pt x="50" y="16"/>
                  </a:lnTo>
                  <a:lnTo>
                    <a:pt x="47" y="0"/>
                  </a:lnTo>
                  <a:lnTo>
                    <a:pt x="57" y="5"/>
                  </a:lnTo>
                  <a:lnTo>
                    <a:pt x="71" y="8"/>
                  </a:lnTo>
                  <a:lnTo>
                    <a:pt x="85" y="9"/>
                  </a:lnTo>
                  <a:lnTo>
                    <a:pt x="101" y="10"/>
                  </a:lnTo>
                  <a:lnTo>
                    <a:pt x="113" y="13"/>
                  </a:lnTo>
                  <a:lnTo>
                    <a:pt x="120" y="17"/>
                  </a:lnTo>
                  <a:lnTo>
                    <a:pt x="122" y="25"/>
                  </a:lnTo>
                  <a:lnTo>
                    <a:pt x="117" y="38"/>
                  </a:lnTo>
                  <a:close/>
                </a:path>
              </a:pathLst>
            </a:custGeom>
            <a:solidFill>
              <a:srgbClr val="FFFF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" name="Freeform 54"/>
            <p:cNvSpPr>
              <a:spLocks/>
            </p:cNvSpPr>
            <p:nvPr/>
          </p:nvSpPr>
          <p:spPr bwMode="auto">
            <a:xfrm>
              <a:off x="2556" y="2109"/>
              <a:ext cx="69" cy="69"/>
            </a:xfrm>
            <a:custGeom>
              <a:avLst/>
              <a:gdLst>
                <a:gd name="T0" fmla="*/ 34 w 138"/>
                <a:gd name="T1" fmla="*/ 18 h 138"/>
                <a:gd name="T2" fmla="*/ 35 w 138"/>
                <a:gd name="T3" fmla="*/ 20 h 138"/>
                <a:gd name="T4" fmla="*/ 35 w 138"/>
                <a:gd name="T5" fmla="*/ 22 h 138"/>
                <a:gd name="T6" fmla="*/ 34 w 138"/>
                <a:gd name="T7" fmla="*/ 23 h 138"/>
                <a:gd name="T8" fmla="*/ 34 w 138"/>
                <a:gd name="T9" fmla="*/ 25 h 138"/>
                <a:gd name="T10" fmla="*/ 34 w 138"/>
                <a:gd name="T11" fmla="*/ 26 h 138"/>
                <a:gd name="T12" fmla="*/ 33 w 138"/>
                <a:gd name="T13" fmla="*/ 28 h 138"/>
                <a:gd name="T14" fmla="*/ 31 w 138"/>
                <a:gd name="T15" fmla="*/ 29 h 138"/>
                <a:gd name="T16" fmla="*/ 30 w 138"/>
                <a:gd name="T17" fmla="*/ 30 h 138"/>
                <a:gd name="T18" fmla="*/ 27 w 138"/>
                <a:gd name="T19" fmla="*/ 31 h 138"/>
                <a:gd name="T20" fmla="*/ 24 w 138"/>
                <a:gd name="T21" fmla="*/ 31 h 138"/>
                <a:gd name="T22" fmla="*/ 22 w 138"/>
                <a:gd name="T23" fmla="*/ 33 h 138"/>
                <a:gd name="T24" fmla="*/ 19 w 138"/>
                <a:gd name="T25" fmla="*/ 34 h 138"/>
                <a:gd name="T26" fmla="*/ 17 w 138"/>
                <a:gd name="T27" fmla="*/ 35 h 138"/>
                <a:gd name="T28" fmla="*/ 14 w 138"/>
                <a:gd name="T29" fmla="*/ 35 h 138"/>
                <a:gd name="T30" fmla="*/ 12 w 138"/>
                <a:gd name="T31" fmla="*/ 34 h 138"/>
                <a:gd name="T32" fmla="*/ 9 w 138"/>
                <a:gd name="T33" fmla="*/ 33 h 138"/>
                <a:gd name="T34" fmla="*/ 6 w 138"/>
                <a:gd name="T35" fmla="*/ 31 h 138"/>
                <a:gd name="T36" fmla="*/ 3 w 138"/>
                <a:gd name="T37" fmla="*/ 29 h 138"/>
                <a:gd name="T38" fmla="*/ 1 w 138"/>
                <a:gd name="T39" fmla="*/ 28 h 138"/>
                <a:gd name="T40" fmla="*/ 1 w 138"/>
                <a:gd name="T41" fmla="*/ 26 h 138"/>
                <a:gd name="T42" fmla="*/ 0 w 138"/>
                <a:gd name="T43" fmla="*/ 23 h 138"/>
                <a:gd name="T44" fmla="*/ 0 w 138"/>
                <a:gd name="T45" fmla="*/ 21 h 138"/>
                <a:gd name="T46" fmla="*/ 1 w 138"/>
                <a:gd name="T47" fmla="*/ 19 h 138"/>
                <a:gd name="T48" fmla="*/ 1 w 138"/>
                <a:gd name="T49" fmla="*/ 17 h 138"/>
                <a:gd name="T50" fmla="*/ 3 w 138"/>
                <a:gd name="T51" fmla="*/ 15 h 138"/>
                <a:gd name="T52" fmla="*/ 4 w 138"/>
                <a:gd name="T53" fmla="*/ 13 h 138"/>
                <a:gd name="T54" fmla="*/ 5 w 138"/>
                <a:gd name="T55" fmla="*/ 10 h 138"/>
                <a:gd name="T56" fmla="*/ 5 w 138"/>
                <a:gd name="T57" fmla="*/ 8 h 138"/>
                <a:gd name="T58" fmla="*/ 6 w 138"/>
                <a:gd name="T59" fmla="*/ 5 h 138"/>
                <a:gd name="T60" fmla="*/ 7 w 138"/>
                <a:gd name="T61" fmla="*/ 3 h 138"/>
                <a:gd name="T62" fmla="*/ 9 w 138"/>
                <a:gd name="T63" fmla="*/ 1 h 138"/>
                <a:gd name="T64" fmla="*/ 13 w 138"/>
                <a:gd name="T65" fmla="*/ 1 h 138"/>
                <a:gd name="T66" fmla="*/ 21 w 138"/>
                <a:gd name="T67" fmla="*/ 0 h 138"/>
                <a:gd name="T68" fmla="*/ 26 w 138"/>
                <a:gd name="T69" fmla="*/ 1 h 138"/>
                <a:gd name="T70" fmla="*/ 28 w 138"/>
                <a:gd name="T71" fmla="*/ 3 h 138"/>
                <a:gd name="T72" fmla="*/ 29 w 138"/>
                <a:gd name="T73" fmla="*/ 5 h 138"/>
                <a:gd name="T74" fmla="*/ 30 w 138"/>
                <a:gd name="T75" fmla="*/ 9 h 138"/>
                <a:gd name="T76" fmla="*/ 30 w 138"/>
                <a:gd name="T77" fmla="*/ 12 h 138"/>
                <a:gd name="T78" fmla="*/ 31 w 138"/>
                <a:gd name="T79" fmla="*/ 15 h 138"/>
                <a:gd name="T80" fmla="*/ 34 w 138"/>
                <a:gd name="T81" fmla="*/ 18 h 1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38"/>
                <a:gd name="T124" fmla="*/ 0 h 138"/>
                <a:gd name="T125" fmla="*/ 138 w 138"/>
                <a:gd name="T126" fmla="*/ 138 h 1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38" h="138">
                  <a:moveTo>
                    <a:pt x="136" y="75"/>
                  </a:moveTo>
                  <a:lnTo>
                    <a:pt x="138" y="82"/>
                  </a:lnTo>
                  <a:lnTo>
                    <a:pt x="138" y="88"/>
                  </a:lnTo>
                  <a:lnTo>
                    <a:pt x="136" y="95"/>
                  </a:lnTo>
                  <a:lnTo>
                    <a:pt x="134" y="101"/>
                  </a:lnTo>
                  <a:lnTo>
                    <a:pt x="133" y="106"/>
                  </a:lnTo>
                  <a:lnTo>
                    <a:pt x="129" y="112"/>
                  </a:lnTo>
                  <a:lnTo>
                    <a:pt x="126" y="117"/>
                  </a:lnTo>
                  <a:lnTo>
                    <a:pt x="120" y="123"/>
                  </a:lnTo>
                  <a:lnTo>
                    <a:pt x="110" y="124"/>
                  </a:lnTo>
                  <a:lnTo>
                    <a:pt x="99" y="127"/>
                  </a:lnTo>
                  <a:lnTo>
                    <a:pt x="89" y="130"/>
                  </a:lnTo>
                  <a:lnTo>
                    <a:pt x="78" y="135"/>
                  </a:lnTo>
                  <a:lnTo>
                    <a:pt x="68" y="137"/>
                  </a:lnTo>
                  <a:lnTo>
                    <a:pt x="59" y="138"/>
                  </a:lnTo>
                  <a:lnTo>
                    <a:pt x="49" y="136"/>
                  </a:lnTo>
                  <a:lnTo>
                    <a:pt x="38" y="130"/>
                  </a:lnTo>
                  <a:lnTo>
                    <a:pt x="24" y="126"/>
                  </a:lnTo>
                  <a:lnTo>
                    <a:pt x="14" y="119"/>
                  </a:lnTo>
                  <a:lnTo>
                    <a:pt x="7" y="112"/>
                  </a:lnTo>
                  <a:lnTo>
                    <a:pt x="3" y="104"/>
                  </a:lnTo>
                  <a:lnTo>
                    <a:pt x="0" y="94"/>
                  </a:lnTo>
                  <a:lnTo>
                    <a:pt x="0" y="85"/>
                  </a:lnTo>
                  <a:lnTo>
                    <a:pt x="2" y="76"/>
                  </a:lnTo>
                  <a:lnTo>
                    <a:pt x="3" y="67"/>
                  </a:lnTo>
                  <a:lnTo>
                    <a:pt x="14" y="61"/>
                  </a:lnTo>
                  <a:lnTo>
                    <a:pt x="19" y="52"/>
                  </a:lnTo>
                  <a:lnTo>
                    <a:pt x="21" y="42"/>
                  </a:lnTo>
                  <a:lnTo>
                    <a:pt x="23" y="32"/>
                  </a:lnTo>
                  <a:lnTo>
                    <a:pt x="24" y="22"/>
                  </a:lnTo>
                  <a:lnTo>
                    <a:pt x="29" y="13"/>
                  </a:lnTo>
                  <a:lnTo>
                    <a:pt x="38" y="7"/>
                  </a:lnTo>
                  <a:lnTo>
                    <a:pt x="54" y="1"/>
                  </a:lnTo>
                  <a:lnTo>
                    <a:pt x="85" y="0"/>
                  </a:lnTo>
                  <a:lnTo>
                    <a:pt x="105" y="3"/>
                  </a:lnTo>
                  <a:lnTo>
                    <a:pt x="115" y="12"/>
                  </a:lnTo>
                  <a:lnTo>
                    <a:pt x="119" y="23"/>
                  </a:lnTo>
                  <a:lnTo>
                    <a:pt x="120" y="37"/>
                  </a:lnTo>
                  <a:lnTo>
                    <a:pt x="120" y="50"/>
                  </a:lnTo>
                  <a:lnTo>
                    <a:pt x="126" y="63"/>
                  </a:lnTo>
                  <a:lnTo>
                    <a:pt x="136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3" name="Freeform 55"/>
            <p:cNvSpPr>
              <a:spLocks/>
            </p:cNvSpPr>
            <p:nvPr/>
          </p:nvSpPr>
          <p:spPr bwMode="auto">
            <a:xfrm>
              <a:off x="3619" y="2119"/>
              <a:ext cx="26" cy="41"/>
            </a:xfrm>
            <a:custGeom>
              <a:avLst/>
              <a:gdLst>
                <a:gd name="T0" fmla="*/ 10 w 53"/>
                <a:gd name="T1" fmla="*/ 21 h 82"/>
                <a:gd name="T2" fmla="*/ 7 w 53"/>
                <a:gd name="T3" fmla="*/ 20 h 82"/>
                <a:gd name="T4" fmla="*/ 4 w 53"/>
                <a:gd name="T5" fmla="*/ 19 h 82"/>
                <a:gd name="T6" fmla="*/ 2 w 53"/>
                <a:gd name="T7" fmla="*/ 18 h 82"/>
                <a:gd name="T8" fmla="*/ 0 w 53"/>
                <a:gd name="T9" fmla="*/ 17 h 82"/>
                <a:gd name="T10" fmla="*/ 2 w 53"/>
                <a:gd name="T11" fmla="*/ 14 h 82"/>
                <a:gd name="T12" fmla="*/ 3 w 53"/>
                <a:gd name="T13" fmla="*/ 12 h 82"/>
                <a:gd name="T14" fmla="*/ 2 w 53"/>
                <a:gd name="T15" fmla="*/ 10 h 82"/>
                <a:gd name="T16" fmla="*/ 1 w 53"/>
                <a:gd name="T17" fmla="*/ 8 h 82"/>
                <a:gd name="T18" fmla="*/ 0 w 53"/>
                <a:gd name="T19" fmla="*/ 6 h 82"/>
                <a:gd name="T20" fmla="*/ 0 w 53"/>
                <a:gd name="T21" fmla="*/ 3 h 82"/>
                <a:gd name="T22" fmla="*/ 1 w 53"/>
                <a:gd name="T23" fmla="*/ 2 h 82"/>
                <a:gd name="T24" fmla="*/ 4 w 53"/>
                <a:gd name="T25" fmla="*/ 0 h 82"/>
                <a:gd name="T26" fmla="*/ 5 w 53"/>
                <a:gd name="T27" fmla="*/ 3 h 82"/>
                <a:gd name="T28" fmla="*/ 7 w 53"/>
                <a:gd name="T29" fmla="*/ 5 h 82"/>
                <a:gd name="T30" fmla="*/ 9 w 53"/>
                <a:gd name="T31" fmla="*/ 7 h 82"/>
                <a:gd name="T32" fmla="*/ 11 w 53"/>
                <a:gd name="T33" fmla="*/ 10 h 82"/>
                <a:gd name="T34" fmla="*/ 12 w 53"/>
                <a:gd name="T35" fmla="*/ 11 h 82"/>
                <a:gd name="T36" fmla="*/ 13 w 53"/>
                <a:gd name="T37" fmla="*/ 14 h 82"/>
                <a:gd name="T38" fmla="*/ 12 w 53"/>
                <a:gd name="T39" fmla="*/ 18 h 82"/>
                <a:gd name="T40" fmla="*/ 10 w 53"/>
                <a:gd name="T41" fmla="*/ 21 h 8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3"/>
                <a:gd name="T64" fmla="*/ 0 h 82"/>
                <a:gd name="T65" fmla="*/ 53 w 53"/>
                <a:gd name="T66" fmla="*/ 82 h 8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3" h="82">
                  <a:moveTo>
                    <a:pt x="40" y="82"/>
                  </a:moveTo>
                  <a:lnTo>
                    <a:pt x="30" y="80"/>
                  </a:lnTo>
                  <a:lnTo>
                    <a:pt x="19" y="76"/>
                  </a:lnTo>
                  <a:lnTo>
                    <a:pt x="9" y="72"/>
                  </a:lnTo>
                  <a:lnTo>
                    <a:pt x="0" y="66"/>
                  </a:lnTo>
                  <a:lnTo>
                    <a:pt x="11" y="57"/>
                  </a:lnTo>
                  <a:lnTo>
                    <a:pt x="12" y="50"/>
                  </a:lnTo>
                  <a:lnTo>
                    <a:pt x="11" y="41"/>
                  </a:lnTo>
                  <a:lnTo>
                    <a:pt x="5" y="32"/>
                  </a:lnTo>
                  <a:lnTo>
                    <a:pt x="2" y="24"/>
                  </a:lnTo>
                  <a:lnTo>
                    <a:pt x="0" y="15"/>
                  </a:lnTo>
                  <a:lnTo>
                    <a:pt x="5" y="8"/>
                  </a:lnTo>
                  <a:lnTo>
                    <a:pt x="19" y="0"/>
                  </a:lnTo>
                  <a:lnTo>
                    <a:pt x="23" y="10"/>
                  </a:lnTo>
                  <a:lnTo>
                    <a:pt x="30" y="19"/>
                  </a:lnTo>
                  <a:lnTo>
                    <a:pt x="37" y="28"/>
                  </a:lnTo>
                  <a:lnTo>
                    <a:pt x="46" y="38"/>
                  </a:lnTo>
                  <a:lnTo>
                    <a:pt x="51" y="47"/>
                  </a:lnTo>
                  <a:lnTo>
                    <a:pt x="53" y="59"/>
                  </a:lnTo>
                  <a:lnTo>
                    <a:pt x="51" y="70"/>
                  </a:lnTo>
                  <a:lnTo>
                    <a:pt x="40" y="82"/>
                  </a:lnTo>
                  <a:close/>
                </a:path>
              </a:pathLst>
            </a:custGeom>
            <a:solidFill>
              <a:srgbClr val="FFFF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4" name="Freeform 56"/>
            <p:cNvSpPr>
              <a:spLocks/>
            </p:cNvSpPr>
            <p:nvPr/>
          </p:nvSpPr>
          <p:spPr bwMode="auto">
            <a:xfrm>
              <a:off x="2567" y="2121"/>
              <a:ext cx="49" cy="48"/>
            </a:xfrm>
            <a:custGeom>
              <a:avLst/>
              <a:gdLst>
                <a:gd name="T0" fmla="*/ 19 w 98"/>
                <a:gd name="T1" fmla="*/ 0 h 97"/>
                <a:gd name="T2" fmla="*/ 17 w 98"/>
                <a:gd name="T3" fmla="*/ 2 h 97"/>
                <a:gd name="T4" fmla="*/ 17 w 98"/>
                <a:gd name="T5" fmla="*/ 5 h 97"/>
                <a:gd name="T6" fmla="*/ 18 w 98"/>
                <a:gd name="T7" fmla="*/ 7 h 97"/>
                <a:gd name="T8" fmla="*/ 20 w 98"/>
                <a:gd name="T9" fmla="*/ 9 h 97"/>
                <a:gd name="T10" fmla="*/ 23 w 98"/>
                <a:gd name="T11" fmla="*/ 11 h 97"/>
                <a:gd name="T12" fmla="*/ 24 w 98"/>
                <a:gd name="T13" fmla="*/ 13 h 97"/>
                <a:gd name="T14" fmla="*/ 25 w 98"/>
                <a:gd name="T15" fmla="*/ 15 h 97"/>
                <a:gd name="T16" fmla="*/ 23 w 98"/>
                <a:gd name="T17" fmla="*/ 18 h 97"/>
                <a:gd name="T18" fmla="*/ 22 w 98"/>
                <a:gd name="T19" fmla="*/ 19 h 97"/>
                <a:gd name="T20" fmla="*/ 20 w 98"/>
                <a:gd name="T21" fmla="*/ 20 h 97"/>
                <a:gd name="T22" fmla="*/ 18 w 98"/>
                <a:gd name="T23" fmla="*/ 21 h 97"/>
                <a:gd name="T24" fmla="*/ 15 w 98"/>
                <a:gd name="T25" fmla="*/ 22 h 97"/>
                <a:gd name="T26" fmla="*/ 13 w 98"/>
                <a:gd name="T27" fmla="*/ 23 h 97"/>
                <a:gd name="T28" fmla="*/ 11 w 98"/>
                <a:gd name="T29" fmla="*/ 24 h 97"/>
                <a:gd name="T30" fmla="*/ 9 w 98"/>
                <a:gd name="T31" fmla="*/ 24 h 97"/>
                <a:gd name="T32" fmla="*/ 6 w 98"/>
                <a:gd name="T33" fmla="*/ 23 h 97"/>
                <a:gd name="T34" fmla="*/ 3 w 98"/>
                <a:gd name="T35" fmla="*/ 22 h 97"/>
                <a:gd name="T36" fmla="*/ 3 w 98"/>
                <a:gd name="T37" fmla="*/ 20 h 97"/>
                <a:gd name="T38" fmla="*/ 2 w 98"/>
                <a:gd name="T39" fmla="*/ 19 h 97"/>
                <a:gd name="T40" fmla="*/ 1 w 98"/>
                <a:gd name="T41" fmla="*/ 17 h 97"/>
                <a:gd name="T42" fmla="*/ 0 w 98"/>
                <a:gd name="T43" fmla="*/ 16 h 97"/>
                <a:gd name="T44" fmla="*/ 0 w 98"/>
                <a:gd name="T45" fmla="*/ 14 h 97"/>
                <a:gd name="T46" fmla="*/ 1 w 98"/>
                <a:gd name="T47" fmla="*/ 13 h 97"/>
                <a:gd name="T48" fmla="*/ 2 w 98"/>
                <a:gd name="T49" fmla="*/ 12 h 97"/>
                <a:gd name="T50" fmla="*/ 5 w 98"/>
                <a:gd name="T51" fmla="*/ 10 h 97"/>
                <a:gd name="T52" fmla="*/ 6 w 98"/>
                <a:gd name="T53" fmla="*/ 8 h 97"/>
                <a:gd name="T54" fmla="*/ 6 w 98"/>
                <a:gd name="T55" fmla="*/ 7 h 97"/>
                <a:gd name="T56" fmla="*/ 6 w 98"/>
                <a:gd name="T57" fmla="*/ 5 h 97"/>
                <a:gd name="T58" fmla="*/ 5 w 98"/>
                <a:gd name="T59" fmla="*/ 3 h 97"/>
                <a:gd name="T60" fmla="*/ 5 w 98"/>
                <a:gd name="T61" fmla="*/ 2 h 97"/>
                <a:gd name="T62" fmla="*/ 6 w 98"/>
                <a:gd name="T63" fmla="*/ 1 h 97"/>
                <a:gd name="T64" fmla="*/ 10 w 98"/>
                <a:gd name="T65" fmla="*/ 0 h 97"/>
                <a:gd name="T66" fmla="*/ 19 w 98"/>
                <a:gd name="T67" fmla="*/ 0 h 9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98"/>
                <a:gd name="T103" fmla="*/ 0 h 97"/>
                <a:gd name="T104" fmla="*/ 98 w 98"/>
                <a:gd name="T105" fmla="*/ 97 h 9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98" h="97">
                  <a:moveTo>
                    <a:pt x="75" y="0"/>
                  </a:moveTo>
                  <a:lnTo>
                    <a:pt x="66" y="11"/>
                  </a:lnTo>
                  <a:lnTo>
                    <a:pt x="66" y="20"/>
                  </a:lnTo>
                  <a:lnTo>
                    <a:pt x="71" y="29"/>
                  </a:lnTo>
                  <a:lnTo>
                    <a:pt x="80" y="37"/>
                  </a:lnTo>
                  <a:lnTo>
                    <a:pt x="89" y="46"/>
                  </a:lnTo>
                  <a:lnTo>
                    <a:pt x="96" y="55"/>
                  </a:lnTo>
                  <a:lnTo>
                    <a:pt x="98" y="63"/>
                  </a:lnTo>
                  <a:lnTo>
                    <a:pt x="92" y="74"/>
                  </a:lnTo>
                  <a:lnTo>
                    <a:pt x="85" y="78"/>
                  </a:lnTo>
                  <a:lnTo>
                    <a:pt x="78" y="82"/>
                  </a:lnTo>
                  <a:lnTo>
                    <a:pt x="70" y="87"/>
                  </a:lnTo>
                  <a:lnTo>
                    <a:pt x="63" y="91"/>
                  </a:lnTo>
                  <a:lnTo>
                    <a:pt x="54" y="94"/>
                  </a:lnTo>
                  <a:lnTo>
                    <a:pt x="43" y="97"/>
                  </a:lnTo>
                  <a:lnTo>
                    <a:pt x="35" y="97"/>
                  </a:lnTo>
                  <a:lnTo>
                    <a:pt x="24" y="92"/>
                  </a:lnTo>
                  <a:lnTo>
                    <a:pt x="15" y="88"/>
                  </a:lnTo>
                  <a:lnTo>
                    <a:pt x="10" y="83"/>
                  </a:lnTo>
                  <a:lnTo>
                    <a:pt x="5" y="78"/>
                  </a:lnTo>
                  <a:lnTo>
                    <a:pt x="2" y="71"/>
                  </a:lnTo>
                  <a:lnTo>
                    <a:pt x="0" y="66"/>
                  </a:lnTo>
                  <a:lnTo>
                    <a:pt x="0" y="59"/>
                  </a:lnTo>
                  <a:lnTo>
                    <a:pt x="2" y="53"/>
                  </a:lnTo>
                  <a:lnTo>
                    <a:pt x="5" y="48"/>
                  </a:lnTo>
                  <a:lnTo>
                    <a:pt x="19" y="41"/>
                  </a:lnTo>
                  <a:lnTo>
                    <a:pt x="24" y="35"/>
                  </a:lnTo>
                  <a:lnTo>
                    <a:pt x="24" y="28"/>
                  </a:lnTo>
                  <a:lnTo>
                    <a:pt x="22" y="21"/>
                  </a:lnTo>
                  <a:lnTo>
                    <a:pt x="19" y="15"/>
                  </a:lnTo>
                  <a:lnTo>
                    <a:pt x="19" y="9"/>
                  </a:lnTo>
                  <a:lnTo>
                    <a:pt x="24" y="5"/>
                  </a:lnTo>
                  <a:lnTo>
                    <a:pt x="4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FF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5" name="Freeform 57"/>
            <p:cNvSpPr>
              <a:spLocks/>
            </p:cNvSpPr>
            <p:nvPr/>
          </p:nvSpPr>
          <p:spPr bwMode="auto">
            <a:xfrm>
              <a:off x="2846" y="2124"/>
              <a:ext cx="124" cy="19"/>
            </a:xfrm>
            <a:custGeom>
              <a:avLst/>
              <a:gdLst>
                <a:gd name="T0" fmla="*/ 62 w 248"/>
                <a:gd name="T1" fmla="*/ 1 h 37"/>
                <a:gd name="T2" fmla="*/ 62 w 248"/>
                <a:gd name="T3" fmla="*/ 2 h 37"/>
                <a:gd name="T4" fmla="*/ 61 w 248"/>
                <a:gd name="T5" fmla="*/ 3 h 37"/>
                <a:gd name="T6" fmla="*/ 59 w 248"/>
                <a:gd name="T7" fmla="*/ 4 h 37"/>
                <a:gd name="T8" fmla="*/ 58 w 248"/>
                <a:gd name="T9" fmla="*/ 4 h 37"/>
                <a:gd name="T10" fmla="*/ 50 w 248"/>
                <a:gd name="T11" fmla="*/ 5 h 37"/>
                <a:gd name="T12" fmla="*/ 43 w 248"/>
                <a:gd name="T13" fmla="*/ 6 h 37"/>
                <a:gd name="T14" fmla="*/ 36 w 248"/>
                <a:gd name="T15" fmla="*/ 6 h 37"/>
                <a:gd name="T16" fmla="*/ 29 w 248"/>
                <a:gd name="T17" fmla="*/ 8 h 37"/>
                <a:gd name="T18" fmla="*/ 22 w 248"/>
                <a:gd name="T19" fmla="*/ 9 h 37"/>
                <a:gd name="T20" fmla="*/ 15 w 248"/>
                <a:gd name="T21" fmla="*/ 9 h 37"/>
                <a:gd name="T22" fmla="*/ 8 w 248"/>
                <a:gd name="T23" fmla="*/ 10 h 37"/>
                <a:gd name="T24" fmla="*/ 0 w 248"/>
                <a:gd name="T25" fmla="*/ 10 h 37"/>
                <a:gd name="T26" fmla="*/ 0 w 248"/>
                <a:gd name="T27" fmla="*/ 7 h 37"/>
                <a:gd name="T28" fmla="*/ 8 w 248"/>
                <a:gd name="T29" fmla="*/ 6 h 37"/>
                <a:gd name="T30" fmla="*/ 16 w 248"/>
                <a:gd name="T31" fmla="*/ 4 h 37"/>
                <a:gd name="T32" fmla="*/ 23 w 248"/>
                <a:gd name="T33" fmla="*/ 3 h 37"/>
                <a:gd name="T34" fmla="*/ 31 w 248"/>
                <a:gd name="T35" fmla="*/ 2 h 37"/>
                <a:gd name="T36" fmla="*/ 38 w 248"/>
                <a:gd name="T37" fmla="*/ 1 h 37"/>
                <a:gd name="T38" fmla="*/ 46 w 248"/>
                <a:gd name="T39" fmla="*/ 1 h 37"/>
                <a:gd name="T40" fmla="*/ 54 w 248"/>
                <a:gd name="T41" fmla="*/ 0 h 37"/>
                <a:gd name="T42" fmla="*/ 62 w 248"/>
                <a:gd name="T43" fmla="*/ 1 h 3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48"/>
                <a:gd name="T67" fmla="*/ 0 h 37"/>
                <a:gd name="T68" fmla="*/ 248 w 248"/>
                <a:gd name="T69" fmla="*/ 37 h 3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48" h="37">
                  <a:moveTo>
                    <a:pt x="246" y="1"/>
                  </a:moveTo>
                  <a:lnTo>
                    <a:pt x="248" y="7"/>
                  </a:lnTo>
                  <a:lnTo>
                    <a:pt x="243" y="10"/>
                  </a:lnTo>
                  <a:lnTo>
                    <a:pt x="234" y="13"/>
                  </a:lnTo>
                  <a:lnTo>
                    <a:pt x="229" y="15"/>
                  </a:lnTo>
                  <a:lnTo>
                    <a:pt x="199" y="18"/>
                  </a:lnTo>
                  <a:lnTo>
                    <a:pt x="171" y="21"/>
                  </a:lnTo>
                  <a:lnTo>
                    <a:pt x="143" y="24"/>
                  </a:lnTo>
                  <a:lnTo>
                    <a:pt x="115" y="29"/>
                  </a:lnTo>
                  <a:lnTo>
                    <a:pt x="86" y="33"/>
                  </a:lnTo>
                  <a:lnTo>
                    <a:pt x="58" y="36"/>
                  </a:lnTo>
                  <a:lnTo>
                    <a:pt x="30" y="37"/>
                  </a:lnTo>
                  <a:lnTo>
                    <a:pt x="0" y="37"/>
                  </a:lnTo>
                  <a:lnTo>
                    <a:pt x="0" y="26"/>
                  </a:lnTo>
                  <a:lnTo>
                    <a:pt x="30" y="22"/>
                  </a:lnTo>
                  <a:lnTo>
                    <a:pt x="61" y="16"/>
                  </a:lnTo>
                  <a:lnTo>
                    <a:pt x="91" y="11"/>
                  </a:lnTo>
                  <a:lnTo>
                    <a:pt x="121" y="7"/>
                  </a:lnTo>
                  <a:lnTo>
                    <a:pt x="152" y="3"/>
                  </a:lnTo>
                  <a:lnTo>
                    <a:pt x="183" y="1"/>
                  </a:lnTo>
                  <a:lnTo>
                    <a:pt x="215" y="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6" name="Freeform 58"/>
            <p:cNvSpPr>
              <a:spLocks/>
            </p:cNvSpPr>
            <p:nvPr/>
          </p:nvSpPr>
          <p:spPr bwMode="auto">
            <a:xfrm>
              <a:off x="2456" y="2133"/>
              <a:ext cx="87" cy="63"/>
            </a:xfrm>
            <a:custGeom>
              <a:avLst/>
              <a:gdLst>
                <a:gd name="T0" fmla="*/ 43 w 175"/>
                <a:gd name="T1" fmla="*/ 17 h 127"/>
                <a:gd name="T2" fmla="*/ 43 w 175"/>
                <a:gd name="T3" fmla="*/ 19 h 127"/>
                <a:gd name="T4" fmla="*/ 42 w 175"/>
                <a:gd name="T5" fmla="*/ 21 h 127"/>
                <a:gd name="T6" fmla="*/ 40 w 175"/>
                <a:gd name="T7" fmla="*/ 23 h 127"/>
                <a:gd name="T8" fmla="*/ 38 w 175"/>
                <a:gd name="T9" fmla="*/ 25 h 127"/>
                <a:gd name="T10" fmla="*/ 35 w 175"/>
                <a:gd name="T11" fmla="*/ 27 h 127"/>
                <a:gd name="T12" fmla="*/ 32 w 175"/>
                <a:gd name="T13" fmla="*/ 28 h 127"/>
                <a:gd name="T14" fmla="*/ 29 w 175"/>
                <a:gd name="T15" fmla="*/ 30 h 127"/>
                <a:gd name="T16" fmla="*/ 26 w 175"/>
                <a:gd name="T17" fmla="*/ 31 h 127"/>
                <a:gd name="T18" fmla="*/ 23 w 175"/>
                <a:gd name="T19" fmla="*/ 29 h 127"/>
                <a:gd name="T20" fmla="*/ 19 w 175"/>
                <a:gd name="T21" fmla="*/ 29 h 127"/>
                <a:gd name="T22" fmla="*/ 16 w 175"/>
                <a:gd name="T23" fmla="*/ 29 h 127"/>
                <a:gd name="T24" fmla="*/ 12 w 175"/>
                <a:gd name="T25" fmla="*/ 29 h 127"/>
                <a:gd name="T26" fmla="*/ 9 w 175"/>
                <a:gd name="T27" fmla="*/ 30 h 127"/>
                <a:gd name="T28" fmla="*/ 6 w 175"/>
                <a:gd name="T29" fmla="*/ 30 h 127"/>
                <a:gd name="T30" fmla="*/ 3 w 175"/>
                <a:gd name="T31" fmla="*/ 29 h 127"/>
                <a:gd name="T32" fmla="*/ 1 w 175"/>
                <a:gd name="T33" fmla="*/ 26 h 127"/>
                <a:gd name="T34" fmla="*/ 0 w 175"/>
                <a:gd name="T35" fmla="*/ 24 h 127"/>
                <a:gd name="T36" fmla="*/ 0 w 175"/>
                <a:gd name="T37" fmla="*/ 23 h 127"/>
                <a:gd name="T38" fmla="*/ 0 w 175"/>
                <a:gd name="T39" fmla="*/ 21 h 127"/>
                <a:gd name="T40" fmla="*/ 0 w 175"/>
                <a:gd name="T41" fmla="*/ 19 h 127"/>
                <a:gd name="T42" fmla="*/ 1 w 175"/>
                <a:gd name="T43" fmla="*/ 18 h 127"/>
                <a:gd name="T44" fmla="*/ 2 w 175"/>
                <a:gd name="T45" fmla="*/ 16 h 127"/>
                <a:gd name="T46" fmla="*/ 3 w 175"/>
                <a:gd name="T47" fmla="*/ 15 h 127"/>
                <a:gd name="T48" fmla="*/ 4 w 175"/>
                <a:gd name="T49" fmla="*/ 14 h 127"/>
                <a:gd name="T50" fmla="*/ 6 w 175"/>
                <a:gd name="T51" fmla="*/ 12 h 127"/>
                <a:gd name="T52" fmla="*/ 7 w 175"/>
                <a:gd name="T53" fmla="*/ 10 h 127"/>
                <a:gd name="T54" fmla="*/ 9 w 175"/>
                <a:gd name="T55" fmla="*/ 8 h 127"/>
                <a:gd name="T56" fmla="*/ 11 w 175"/>
                <a:gd name="T57" fmla="*/ 7 h 127"/>
                <a:gd name="T58" fmla="*/ 13 w 175"/>
                <a:gd name="T59" fmla="*/ 5 h 127"/>
                <a:gd name="T60" fmla="*/ 15 w 175"/>
                <a:gd name="T61" fmla="*/ 3 h 127"/>
                <a:gd name="T62" fmla="*/ 17 w 175"/>
                <a:gd name="T63" fmla="*/ 1 h 127"/>
                <a:gd name="T64" fmla="*/ 20 w 175"/>
                <a:gd name="T65" fmla="*/ 0 h 127"/>
                <a:gd name="T66" fmla="*/ 26 w 175"/>
                <a:gd name="T67" fmla="*/ 0 h 127"/>
                <a:gd name="T68" fmla="*/ 31 w 175"/>
                <a:gd name="T69" fmla="*/ 1 h 127"/>
                <a:gd name="T70" fmla="*/ 34 w 175"/>
                <a:gd name="T71" fmla="*/ 3 h 127"/>
                <a:gd name="T72" fmla="*/ 36 w 175"/>
                <a:gd name="T73" fmla="*/ 5 h 127"/>
                <a:gd name="T74" fmla="*/ 37 w 175"/>
                <a:gd name="T75" fmla="*/ 8 h 127"/>
                <a:gd name="T76" fmla="*/ 38 w 175"/>
                <a:gd name="T77" fmla="*/ 11 h 127"/>
                <a:gd name="T78" fmla="*/ 40 w 175"/>
                <a:gd name="T79" fmla="*/ 14 h 127"/>
                <a:gd name="T80" fmla="*/ 43 w 175"/>
                <a:gd name="T81" fmla="*/ 17 h 1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5"/>
                <a:gd name="T124" fmla="*/ 0 h 127"/>
                <a:gd name="T125" fmla="*/ 175 w 175"/>
                <a:gd name="T126" fmla="*/ 127 h 1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5" h="127">
                  <a:moveTo>
                    <a:pt x="175" y="68"/>
                  </a:moveTo>
                  <a:lnTo>
                    <a:pt x="175" y="78"/>
                  </a:lnTo>
                  <a:lnTo>
                    <a:pt x="169" y="87"/>
                  </a:lnTo>
                  <a:lnTo>
                    <a:pt x="162" y="95"/>
                  </a:lnTo>
                  <a:lnTo>
                    <a:pt x="154" y="102"/>
                  </a:lnTo>
                  <a:lnTo>
                    <a:pt x="141" y="108"/>
                  </a:lnTo>
                  <a:lnTo>
                    <a:pt x="129" y="115"/>
                  </a:lnTo>
                  <a:lnTo>
                    <a:pt x="117" y="120"/>
                  </a:lnTo>
                  <a:lnTo>
                    <a:pt x="105" y="127"/>
                  </a:lnTo>
                  <a:lnTo>
                    <a:pt x="92" y="118"/>
                  </a:lnTo>
                  <a:lnTo>
                    <a:pt x="78" y="116"/>
                  </a:lnTo>
                  <a:lnTo>
                    <a:pt x="64" y="117"/>
                  </a:lnTo>
                  <a:lnTo>
                    <a:pt x="50" y="119"/>
                  </a:lnTo>
                  <a:lnTo>
                    <a:pt x="36" y="121"/>
                  </a:lnTo>
                  <a:lnTo>
                    <a:pt x="24" y="121"/>
                  </a:lnTo>
                  <a:lnTo>
                    <a:pt x="14" y="117"/>
                  </a:lnTo>
                  <a:lnTo>
                    <a:pt x="5" y="106"/>
                  </a:lnTo>
                  <a:lnTo>
                    <a:pt x="1" y="99"/>
                  </a:lnTo>
                  <a:lnTo>
                    <a:pt x="0" y="92"/>
                  </a:lnTo>
                  <a:lnTo>
                    <a:pt x="0" y="86"/>
                  </a:lnTo>
                  <a:lnTo>
                    <a:pt x="1" y="79"/>
                  </a:lnTo>
                  <a:lnTo>
                    <a:pt x="5" y="74"/>
                  </a:lnTo>
                  <a:lnTo>
                    <a:pt x="8" y="67"/>
                  </a:lnTo>
                  <a:lnTo>
                    <a:pt x="12" y="61"/>
                  </a:lnTo>
                  <a:lnTo>
                    <a:pt x="17" y="56"/>
                  </a:lnTo>
                  <a:lnTo>
                    <a:pt x="24" y="49"/>
                  </a:lnTo>
                  <a:lnTo>
                    <a:pt x="31" y="43"/>
                  </a:lnTo>
                  <a:lnTo>
                    <a:pt x="38" y="35"/>
                  </a:lnTo>
                  <a:lnTo>
                    <a:pt x="45" y="28"/>
                  </a:lnTo>
                  <a:lnTo>
                    <a:pt x="52" y="21"/>
                  </a:lnTo>
                  <a:lnTo>
                    <a:pt x="61" y="13"/>
                  </a:lnTo>
                  <a:lnTo>
                    <a:pt x="70" y="6"/>
                  </a:lnTo>
                  <a:lnTo>
                    <a:pt x="80" y="1"/>
                  </a:lnTo>
                  <a:lnTo>
                    <a:pt x="106" y="0"/>
                  </a:lnTo>
                  <a:lnTo>
                    <a:pt x="126" y="4"/>
                  </a:lnTo>
                  <a:lnTo>
                    <a:pt x="138" y="12"/>
                  </a:lnTo>
                  <a:lnTo>
                    <a:pt x="145" y="23"/>
                  </a:lnTo>
                  <a:lnTo>
                    <a:pt x="150" y="35"/>
                  </a:lnTo>
                  <a:lnTo>
                    <a:pt x="155" y="47"/>
                  </a:lnTo>
                  <a:lnTo>
                    <a:pt x="162" y="58"/>
                  </a:lnTo>
                  <a:lnTo>
                    <a:pt x="175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7" name="Freeform 59"/>
            <p:cNvSpPr>
              <a:spLocks/>
            </p:cNvSpPr>
            <p:nvPr/>
          </p:nvSpPr>
          <p:spPr bwMode="auto">
            <a:xfrm>
              <a:off x="2995" y="2139"/>
              <a:ext cx="84" cy="15"/>
            </a:xfrm>
            <a:custGeom>
              <a:avLst/>
              <a:gdLst>
                <a:gd name="T0" fmla="*/ 42 w 168"/>
                <a:gd name="T1" fmla="*/ 5 h 31"/>
                <a:gd name="T2" fmla="*/ 40 w 168"/>
                <a:gd name="T3" fmla="*/ 6 h 31"/>
                <a:gd name="T4" fmla="*/ 37 w 168"/>
                <a:gd name="T5" fmla="*/ 6 h 31"/>
                <a:gd name="T6" fmla="*/ 34 w 168"/>
                <a:gd name="T7" fmla="*/ 5 h 31"/>
                <a:gd name="T8" fmla="*/ 30 w 168"/>
                <a:gd name="T9" fmla="*/ 3 h 31"/>
                <a:gd name="T10" fmla="*/ 26 w 168"/>
                <a:gd name="T11" fmla="*/ 3 h 31"/>
                <a:gd name="T12" fmla="*/ 22 w 168"/>
                <a:gd name="T13" fmla="*/ 3 h 31"/>
                <a:gd name="T14" fmla="*/ 19 w 168"/>
                <a:gd name="T15" fmla="*/ 4 h 31"/>
                <a:gd name="T16" fmla="*/ 14 w 168"/>
                <a:gd name="T17" fmla="*/ 4 h 31"/>
                <a:gd name="T18" fmla="*/ 11 w 168"/>
                <a:gd name="T19" fmla="*/ 4 h 31"/>
                <a:gd name="T20" fmla="*/ 9 w 168"/>
                <a:gd name="T21" fmla="*/ 5 h 31"/>
                <a:gd name="T22" fmla="*/ 5 w 168"/>
                <a:gd name="T23" fmla="*/ 6 h 31"/>
                <a:gd name="T24" fmla="*/ 1 w 168"/>
                <a:gd name="T25" fmla="*/ 7 h 31"/>
                <a:gd name="T26" fmla="*/ 0 w 168"/>
                <a:gd name="T27" fmla="*/ 6 h 31"/>
                <a:gd name="T28" fmla="*/ 1 w 168"/>
                <a:gd name="T29" fmla="*/ 4 h 31"/>
                <a:gd name="T30" fmla="*/ 1 w 168"/>
                <a:gd name="T31" fmla="*/ 3 h 31"/>
                <a:gd name="T32" fmla="*/ 5 w 168"/>
                <a:gd name="T33" fmla="*/ 3 h 31"/>
                <a:gd name="T34" fmla="*/ 7 w 168"/>
                <a:gd name="T35" fmla="*/ 2 h 31"/>
                <a:gd name="T36" fmla="*/ 10 w 168"/>
                <a:gd name="T37" fmla="*/ 1 h 31"/>
                <a:gd name="T38" fmla="*/ 12 w 168"/>
                <a:gd name="T39" fmla="*/ 1 h 31"/>
                <a:gd name="T40" fmla="*/ 14 w 168"/>
                <a:gd name="T41" fmla="*/ 0 h 31"/>
                <a:gd name="T42" fmla="*/ 19 w 168"/>
                <a:gd name="T43" fmla="*/ 0 h 31"/>
                <a:gd name="T44" fmla="*/ 22 w 168"/>
                <a:gd name="T45" fmla="*/ 0 h 31"/>
                <a:gd name="T46" fmla="*/ 25 w 168"/>
                <a:gd name="T47" fmla="*/ 0 h 31"/>
                <a:gd name="T48" fmla="*/ 29 w 168"/>
                <a:gd name="T49" fmla="*/ 0 h 31"/>
                <a:gd name="T50" fmla="*/ 33 w 168"/>
                <a:gd name="T51" fmla="*/ 1 h 31"/>
                <a:gd name="T52" fmla="*/ 36 w 168"/>
                <a:gd name="T53" fmla="*/ 2 h 31"/>
                <a:gd name="T54" fmla="*/ 39 w 168"/>
                <a:gd name="T55" fmla="*/ 3 h 31"/>
                <a:gd name="T56" fmla="*/ 42 w 168"/>
                <a:gd name="T57" fmla="*/ 5 h 3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68"/>
                <a:gd name="T88" fmla="*/ 0 h 31"/>
                <a:gd name="T89" fmla="*/ 168 w 168"/>
                <a:gd name="T90" fmla="*/ 31 h 3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68" h="31">
                  <a:moveTo>
                    <a:pt x="168" y="20"/>
                  </a:moveTo>
                  <a:lnTo>
                    <a:pt x="159" y="25"/>
                  </a:lnTo>
                  <a:lnTo>
                    <a:pt x="147" y="24"/>
                  </a:lnTo>
                  <a:lnTo>
                    <a:pt x="135" y="20"/>
                  </a:lnTo>
                  <a:lnTo>
                    <a:pt x="122" y="15"/>
                  </a:lnTo>
                  <a:lnTo>
                    <a:pt x="105" y="15"/>
                  </a:lnTo>
                  <a:lnTo>
                    <a:pt x="89" y="15"/>
                  </a:lnTo>
                  <a:lnTo>
                    <a:pt x="73" y="16"/>
                  </a:lnTo>
                  <a:lnTo>
                    <a:pt x="59" y="17"/>
                  </a:lnTo>
                  <a:lnTo>
                    <a:pt x="45" y="19"/>
                  </a:lnTo>
                  <a:lnTo>
                    <a:pt x="33" y="22"/>
                  </a:lnTo>
                  <a:lnTo>
                    <a:pt x="19" y="25"/>
                  </a:lnTo>
                  <a:lnTo>
                    <a:pt x="5" y="31"/>
                  </a:lnTo>
                  <a:lnTo>
                    <a:pt x="0" y="24"/>
                  </a:lnTo>
                  <a:lnTo>
                    <a:pt x="2" y="19"/>
                  </a:lnTo>
                  <a:lnTo>
                    <a:pt x="7" y="15"/>
                  </a:lnTo>
                  <a:lnTo>
                    <a:pt x="17" y="12"/>
                  </a:lnTo>
                  <a:lnTo>
                    <a:pt x="28" y="10"/>
                  </a:lnTo>
                  <a:lnTo>
                    <a:pt x="40" y="6"/>
                  </a:lnTo>
                  <a:lnTo>
                    <a:pt x="51" y="4"/>
                  </a:lnTo>
                  <a:lnTo>
                    <a:pt x="58" y="1"/>
                  </a:lnTo>
                  <a:lnTo>
                    <a:pt x="73" y="0"/>
                  </a:lnTo>
                  <a:lnTo>
                    <a:pt x="89" y="0"/>
                  </a:lnTo>
                  <a:lnTo>
                    <a:pt x="103" y="1"/>
                  </a:lnTo>
                  <a:lnTo>
                    <a:pt x="117" y="2"/>
                  </a:lnTo>
                  <a:lnTo>
                    <a:pt x="131" y="5"/>
                  </a:lnTo>
                  <a:lnTo>
                    <a:pt x="143" y="9"/>
                  </a:lnTo>
                  <a:lnTo>
                    <a:pt x="156" y="13"/>
                  </a:lnTo>
                  <a:lnTo>
                    <a:pt x="16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8" name="Freeform 60"/>
            <p:cNvSpPr>
              <a:spLocks/>
            </p:cNvSpPr>
            <p:nvPr/>
          </p:nvSpPr>
          <p:spPr bwMode="auto">
            <a:xfrm>
              <a:off x="3039" y="2139"/>
              <a:ext cx="415" cy="452"/>
            </a:xfrm>
            <a:custGeom>
              <a:avLst/>
              <a:gdLst>
                <a:gd name="T0" fmla="*/ 200 w 830"/>
                <a:gd name="T1" fmla="*/ 89 h 903"/>
                <a:gd name="T2" fmla="*/ 184 w 830"/>
                <a:gd name="T3" fmla="*/ 93 h 903"/>
                <a:gd name="T4" fmla="*/ 168 w 830"/>
                <a:gd name="T5" fmla="*/ 96 h 903"/>
                <a:gd name="T6" fmla="*/ 153 w 830"/>
                <a:gd name="T7" fmla="*/ 101 h 903"/>
                <a:gd name="T8" fmla="*/ 146 w 830"/>
                <a:gd name="T9" fmla="*/ 105 h 903"/>
                <a:gd name="T10" fmla="*/ 147 w 830"/>
                <a:gd name="T11" fmla="*/ 108 h 903"/>
                <a:gd name="T12" fmla="*/ 151 w 830"/>
                <a:gd name="T13" fmla="*/ 110 h 903"/>
                <a:gd name="T14" fmla="*/ 156 w 830"/>
                <a:gd name="T15" fmla="*/ 112 h 903"/>
                <a:gd name="T16" fmla="*/ 163 w 830"/>
                <a:gd name="T17" fmla="*/ 113 h 903"/>
                <a:gd name="T18" fmla="*/ 173 w 830"/>
                <a:gd name="T19" fmla="*/ 114 h 903"/>
                <a:gd name="T20" fmla="*/ 182 w 830"/>
                <a:gd name="T21" fmla="*/ 116 h 903"/>
                <a:gd name="T22" fmla="*/ 191 w 830"/>
                <a:gd name="T23" fmla="*/ 119 h 903"/>
                <a:gd name="T24" fmla="*/ 189 w 830"/>
                <a:gd name="T25" fmla="*/ 124 h 903"/>
                <a:gd name="T26" fmla="*/ 176 w 830"/>
                <a:gd name="T27" fmla="*/ 134 h 903"/>
                <a:gd name="T28" fmla="*/ 165 w 830"/>
                <a:gd name="T29" fmla="*/ 144 h 903"/>
                <a:gd name="T30" fmla="*/ 154 w 830"/>
                <a:gd name="T31" fmla="*/ 154 h 903"/>
                <a:gd name="T32" fmla="*/ 143 w 830"/>
                <a:gd name="T33" fmla="*/ 163 h 903"/>
                <a:gd name="T34" fmla="*/ 133 w 830"/>
                <a:gd name="T35" fmla="*/ 169 h 903"/>
                <a:gd name="T36" fmla="*/ 122 w 830"/>
                <a:gd name="T37" fmla="*/ 176 h 903"/>
                <a:gd name="T38" fmla="*/ 111 w 830"/>
                <a:gd name="T39" fmla="*/ 182 h 903"/>
                <a:gd name="T40" fmla="*/ 101 w 830"/>
                <a:gd name="T41" fmla="*/ 189 h 903"/>
                <a:gd name="T42" fmla="*/ 89 w 830"/>
                <a:gd name="T43" fmla="*/ 195 h 903"/>
                <a:gd name="T44" fmla="*/ 78 w 830"/>
                <a:gd name="T45" fmla="*/ 201 h 903"/>
                <a:gd name="T46" fmla="*/ 67 w 830"/>
                <a:gd name="T47" fmla="*/ 208 h 903"/>
                <a:gd name="T48" fmla="*/ 55 w 830"/>
                <a:gd name="T49" fmla="*/ 215 h 903"/>
                <a:gd name="T50" fmla="*/ 41 w 830"/>
                <a:gd name="T51" fmla="*/ 220 h 903"/>
                <a:gd name="T52" fmla="*/ 25 w 830"/>
                <a:gd name="T53" fmla="*/ 223 h 903"/>
                <a:gd name="T54" fmla="*/ 9 w 830"/>
                <a:gd name="T55" fmla="*/ 225 h 903"/>
                <a:gd name="T56" fmla="*/ 3 w 830"/>
                <a:gd name="T57" fmla="*/ 223 h 903"/>
                <a:gd name="T58" fmla="*/ 9 w 830"/>
                <a:gd name="T59" fmla="*/ 218 h 903"/>
                <a:gd name="T60" fmla="*/ 17 w 830"/>
                <a:gd name="T61" fmla="*/ 214 h 903"/>
                <a:gd name="T62" fmla="*/ 24 w 830"/>
                <a:gd name="T63" fmla="*/ 209 h 903"/>
                <a:gd name="T64" fmla="*/ 35 w 830"/>
                <a:gd name="T65" fmla="*/ 202 h 903"/>
                <a:gd name="T66" fmla="*/ 47 w 830"/>
                <a:gd name="T67" fmla="*/ 192 h 903"/>
                <a:gd name="T68" fmla="*/ 57 w 830"/>
                <a:gd name="T69" fmla="*/ 181 h 903"/>
                <a:gd name="T70" fmla="*/ 72 w 830"/>
                <a:gd name="T71" fmla="*/ 171 h 903"/>
                <a:gd name="T72" fmla="*/ 84 w 830"/>
                <a:gd name="T73" fmla="*/ 165 h 903"/>
                <a:gd name="T74" fmla="*/ 89 w 830"/>
                <a:gd name="T75" fmla="*/ 160 h 903"/>
                <a:gd name="T76" fmla="*/ 93 w 830"/>
                <a:gd name="T77" fmla="*/ 154 h 903"/>
                <a:gd name="T78" fmla="*/ 96 w 830"/>
                <a:gd name="T79" fmla="*/ 147 h 903"/>
                <a:gd name="T80" fmla="*/ 127 w 830"/>
                <a:gd name="T81" fmla="*/ 122 h 903"/>
                <a:gd name="T82" fmla="*/ 133 w 830"/>
                <a:gd name="T83" fmla="*/ 108 h 903"/>
                <a:gd name="T84" fmla="*/ 138 w 830"/>
                <a:gd name="T85" fmla="*/ 93 h 903"/>
                <a:gd name="T86" fmla="*/ 141 w 830"/>
                <a:gd name="T87" fmla="*/ 78 h 903"/>
                <a:gd name="T88" fmla="*/ 144 w 830"/>
                <a:gd name="T89" fmla="*/ 63 h 903"/>
                <a:gd name="T90" fmla="*/ 146 w 830"/>
                <a:gd name="T91" fmla="*/ 47 h 903"/>
                <a:gd name="T92" fmla="*/ 147 w 830"/>
                <a:gd name="T93" fmla="*/ 32 h 903"/>
                <a:gd name="T94" fmla="*/ 148 w 830"/>
                <a:gd name="T95" fmla="*/ 16 h 903"/>
                <a:gd name="T96" fmla="*/ 149 w 830"/>
                <a:gd name="T97" fmla="*/ 0 h 903"/>
                <a:gd name="T98" fmla="*/ 161 w 830"/>
                <a:gd name="T99" fmla="*/ 9 h 903"/>
                <a:gd name="T100" fmla="*/ 171 w 830"/>
                <a:gd name="T101" fmla="*/ 19 h 903"/>
                <a:gd name="T102" fmla="*/ 179 w 830"/>
                <a:gd name="T103" fmla="*/ 30 h 903"/>
                <a:gd name="T104" fmla="*/ 185 w 830"/>
                <a:gd name="T105" fmla="*/ 41 h 903"/>
                <a:gd name="T106" fmla="*/ 191 w 830"/>
                <a:gd name="T107" fmla="*/ 52 h 903"/>
                <a:gd name="T108" fmla="*/ 196 w 830"/>
                <a:gd name="T109" fmla="*/ 64 h 903"/>
                <a:gd name="T110" fmla="*/ 202 w 830"/>
                <a:gd name="T111" fmla="*/ 75 h 903"/>
                <a:gd name="T112" fmla="*/ 208 w 830"/>
                <a:gd name="T113" fmla="*/ 87 h 90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30"/>
                <a:gd name="T172" fmla="*/ 0 h 903"/>
                <a:gd name="T173" fmla="*/ 830 w 830"/>
                <a:gd name="T174" fmla="*/ 903 h 90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30" h="903">
                  <a:moveTo>
                    <a:pt x="830" y="346"/>
                  </a:moveTo>
                  <a:lnTo>
                    <a:pt x="798" y="356"/>
                  </a:lnTo>
                  <a:lnTo>
                    <a:pt x="767" y="363"/>
                  </a:lnTo>
                  <a:lnTo>
                    <a:pt x="735" y="370"/>
                  </a:lnTo>
                  <a:lnTo>
                    <a:pt x="704" y="377"/>
                  </a:lnTo>
                  <a:lnTo>
                    <a:pt x="672" y="383"/>
                  </a:lnTo>
                  <a:lnTo>
                    <a:pt x="641" y="391"/>
                  </a:lnTo>
                  <a:lnTo>
                    <a:pt x="611" y="401"/>
                  </a:lnTo>
                  <a:lnTo>
                    <a:pt x="583" y="412"/>
                  </a:lnTo>
                  <a:lnTo>
                    <a:pt x="581" y="420"/>
                  </a:lnTo>
                  <a:lnTo>
                    <a:pt x="583" y="425"/>
                  </a:lnTo>
                  <a:lnTo>
                    <a:pt x="588" y="431"/>
                  </a:lnTo>
                  <a:lnTo>
                    <a:pt x="597" y="434"/>
                  </a:lnTo>
                  <a:lnTo>
                    <a:pt x="604" y="438"/>
                  </a:lnTo>
                  <a:lnTo>
                    <a:pt x="614" y="441"/>
                  </a:lnTo>
                  <a:lnTo>
                    <a:pt x="623" y="445"/>
                  </a:lnTo>
                  <a:lnTo>
                    <a:pt x="630" y="449"/>
                  </a:lnTo>
                  <a:lnTo>
                    <a:pt x="651" y="450"/>
                  </a:lnTo>
                  <a:lnTo>
                    <a:pt x="670" y="452"/>
                  </a:lnTo>
                  <a:lnTo>
                    <a:pt x="690" y="455"/>
                  </a:lnTo>
                  <a:lnTo>
                    <a:pt x="709" y="460"/>
                  </a:lnTo>
                  <a:lnTo>
                    <a:pt x="726" y="464"/>
                  </a:lnTo>
                  <a:lnTo>
                    <a:pt x="744" y="470"/>
                  </a:lnTo>
                  <a:lnTo>
                    <a:pt x="761" y="475"/>
                  </a:lnTo>
                  <a:lnTo>
                    <a:pt x="781" y="480"/>
                  </a:lnTo>
                  <a:lnTo>
                    <a:pt x="753" y="496"/>
                  </a:lnTo>
                  <a:lnTo>
                    <a:pt x="726" y="515"/>
                  </a:lnTo>
                  <a:lnTo>
                    <a:pt x="702" y="534"/>
                  </a:lnTo>
                  <a:lnTo>
                    <a:pt x="679" y="554"/>
                  </a:lnTo>
                  <a:lnTo>
                    <a:pt x="658" y="573"/>
                  </a:lnTo>
                  <a:lnTo>
                    <a:pt x="635" y="593"/>
                  </a:lnTo>
                  <a:lnTo>
                    <a:pt x="613" y="613"/>
                  </a:lnTo>
                  <a:lnTo>
                    <a:pt x="588" y="633"/>
                  </a:lnTo>
                  <a:lnTo>
                    <a:pt x="571" y="649"/>
                  </a:lnTo>
                  <a:lnTo>
                    <a:pt x="551" y="663"/>
                  </a:lnTo>
                  <a:lnTo>
                    <a:pt x="532" y="676"/>
                  </a:lnTo>
                  <a:lnTo>
                    <a:pt x="511" y="690"/>
                  </a:lnTo>
                  <a:lnTo>
                    <a:pt x="490" y="703"/>
                  </a:lnTo>
                  <a:lnTo>
                    <a:pt x="467" y="716"/>
                  </a:lnTo>
                  <a:lnTo>
                    <a:pt x="447" y="728"/>
                  </a:lnTo>
                  <a:lnTo>
                    <a:pt x="424" y="740"/>
                  </a:lnTo>
                  <a:lnTo>
                    <a:pt x="401" y="753"/>
                  </a:lnTo>
                  <a:lnTo>
                    <a:pt x="378" y="765"/>
                  </a:lnTo>
                  <a:lnTo>
                    <a:pt x="356" y="777"/>
                  </a:lnTo>
                  <a:lnTo>
                    <a:pt x="333" y="789"/>
                  </a:lnTo>
                  <a:lnTo>
                    <a:pt x="310" y="802"/>
                  </a:lnTo>
                  <a:lnTo>
                    <a:pt x="287" y="816"/>
                  </a:lnTo>
                  <a:lnTo>
                    <a:pt x="266" y="829"/>
                  </a:lnTo>
                  <a:lnTo>
                    <a:pt x="245" y="843"/>
                  </a:lnTo>
                  <a:lnTo>
                    <a:pt x="221" y="858"/>
                  </a:lnTo>
                  <a:lnTo>
                    <a:pt x="193" y="869"/>
                  </a:lnTo>
                  <a:lnTo>
                    <a:pt x="163" y="877"/>
                  </a:lnTo>
                  <a:lnTo>
                    <a:pt x="132" y="884"/>
                  </a:lnTo>
                  <a:lnTo>
                    <a:pt x="100" y="890"/>
                  </a:lnTo>
                  <a:lnTo>
                    <a:pt x="67" y="895"/>
                  </a:lnTo>
                  <a:lnTo>
                    <a:pt x="34" y="898"/>
                  </a:lnTo>
                  <a:lnTo>
                    <a:pt x="0" y="903"/>
                  </a:lnTo>
                  <a:lnTo>
                    <a:pt x="11" y="892"/>
                  </a:lnTo>
                  <a:lnTo>
                    <a:pt x="21" y="882"/>
                  </a:lnTo>
                  <a:lnTo>
                    <a:pt x="35" y="872"/>
                  </a:lnTo>
                  <a:lnTo>
                    <a:pt x="51" y="862"/>
                  </a:lnTo>
                  <a:lnTo>
                    <a:pt x="65" y="853"/>
                  </a:lnTo>
                  <a:lnTo>
                    <a:pt x="79" y="844"/>
                  </a:lnTo>
                  <a:lnTo>
                    <a:pt x="93" y="834"/>
                  </a:lnTo>
                  <a:lnTo>
                    <a:pt x="105" y="824"/>
                  </a:lnTo>
                  <a:lnTo>
                    <a:pt x="137" y="806"/>
                  </a:lnTo>
                  <a:lnTo>
                    <a:pt x="161" y="786"/>
                  </a:lnTo>
                  <a:lnTo>
                    <a:pt x="186" y="765"/>
                  </a:lnTo>
                  <a:lnTo>
                    <a:pt x="209" y="743"/>
                  </a:lnTo>
                  <a:lnTo>
                    <a:pt x="231" y="722"/>
                  </a:lnTo>
                  <a:lnTo>
                    <a:pt x="256" y="702"/>
                  </a:lnTo>
                  <a:lnTo>
                    <a:pt x="286" y="684"/>
                  </a:lnTo>
                  <a:lnTo>
                    <a:pt x="321" y="670"/>
                  </a:lnTo>
                  <a:lnTo>
                    <a:pt x="333" y="659"/>
                  </a:lnTo>
                  <a:lnTo>
                    <a:pt x="345" y="649"/>
                  </a:lnTo>
                  <a:lnTo>
                    <a:pt x="354" y="637"/>
                  </a:lnTo>
                  <a:lnTo>
                    <a:pt x="363" y="625"/>
                  </a:lnTo>
                  <a:lnTo>
                    <a:pt x="370" y="613"/>
                  </a:lnTo>
                  <a:lnTo>
                    <a:pt x="377" y="600"/>
                  </a:lnTo>
                  <a:lnTo>
                    <a:pt x="382" y="588"/>
                  </a:lnTo>
                  <a:lnTo>
                    <a:pt x="385" y="575"/>
                  </a:lnTo>
                  <a:lnTo>
                    <a:pt x="508" y="485"/>
                  </a:lnTo>
                  <a:lnTo>
                    <a:pt x="520" y="457"/>
                  </a:lnTo>
                  <a:lnTo>
                    <a:pt x="532" y="429"/>
                  </a:lnTo>
                  <a:lnTo>
                    <a:pt x="543" y="400"/>
                  </a:lnTo>
                  <a:lnTo>
                    <a:pt x="551" y="371"/>
                  </a:lnTo>
                  <a:lnTo>
                    <a:pt x="558" y="341"/>
                  </a:lnTo>
                  <a:lnTo>
                    <a:pt x="564" y="312"/>
                  </a:lnTo>
                  <a:lnTo>
                    <a:pt x="571" y="281"/>
                  </a:lnTo>
                  <a:lnTo>
                    <a:pt x="574" y="250"/>
                  </a:lnTo>
                  <a:lnTo>
                    <a:pt x="578" y="219"/>
                  </a:lnTo>
                  <a:lnTo>
                    <a:pt x="581" y="188"/>
                  </a:lnTo>
                  <a:lnTo>
                    <a:pt x="585" y="157"/>
                  </a:lnTo>
                  <a:lnTo>
                    <a:pt x="586" y="125"/>
                  </a:lnTo>
                  <a:lnTo>
                    <a:pt x="588" y="94"/>
                  </a:lnTo>
                  <a:lnTo>
                    <a:pt x="592" y="63"/>
                  </a:lnTo>
                  <a:lnTo>
                    <a:pt x="593" y="31"/>
                  </a:lnTo>
                  <a:lnTo>
                    <a:pt x="595" y="0"/>
                  </a:lnTo>
                  <a:lnTo>
                    <a:pt x="621" y="18"/>
                  </a:lnTo>
                  <a:lnTo>
                    <a:pt x="644" y="35"/>
                  </a:lnTo>
                  <a:lnTo>
                    <a:pt x="665" y="54"/>
                  </a:lnTo>
                  <a:lnTo>
                    <a:pt x="684" y="75"/>
                  </a:lnTo>
                  <a:lnTo>
                    <a:pt x="700" y="95"/>
                  </a:lnTo>
                  <a:lnTo>
                    <a:pt x="716" y="117"/>
                  </a:lnTo>
                  <a:lnTo>
                    <a:pt x="728" y="139"/>
                  </a:lnTo>
                  <a:lnTo>
                    <a:pt x="740" y="161"/>
                  </a:lnTo>
                  <a:lnTo>
                    <a:pt x="753" y="184"/>
                  </a:lnTo>
                  <a:lnTo>
                    <a:pt x="763" y="208"/>
                  </a:lnTo>
                  <a:lnTo>
                    <a:pt x="774" y="231"/>
                  </a:lnTo>
                  <a:lnTo>
                    <a:pt x="784" y="254"/>
                  </a:lnTo>
                  <a:lnTo>
                    <a:pt x="795" y="277"/>
                  </a:lnTo>
                  <a:lnTo>
                    <a:pt x="805" y="300"/>
                  </a:lnTo>
                  <a:lnTo>
                    <a:pt x="817" y="324"/>
                  </a:lnTo>
                  <a:lnTo>
                    <a:pt x="830" y="346"/>
                  </a:lnTo>
                  <a:close/>
                </a:path>
              </a:pathLst>
            </a:custGeom>
            <a:solidFill>
              <a:srgbClr val="9E5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9" name="Freeform 61"/>
            <p:cNvSpPr>
              <a:spLocks/>
            </p:cNvSpPr>
            <p:nvPr/>
          </p:nvSpPr>
          <p:spPr bwMode="auto">
            <a:xfrm>
              <a:off x="2465" y="2142"/>
              <a:ext cx="67" cy="45"/>
            </a:xfrm>
            <a:custGeom>
              <a:avLst/>
              <a:gdLst>
                <a:gd name="T0" fmla="*/ 33 w 135"/>
                <a:gd name="T1" fmla="*/ 15 h 91"/>
                <a:gd name="T2" fmla="*/ 32 w 135"/>
                <a:gd name="T3" fmla="*/ 17 h 91"/>
                <a:gd name="T4" fmla="*/ 29 w 135"/>
                <a:gd name="T5" fmla="*/ 19 h 91"/>
                <a:gd name="T6" fmla="*/ 26 w 135"/>
                <a:gd name="T7" fmla="*/ 20 h 91"/>
                <a:gd name="T8" fmla="*/ 23 w 135"/>
                <a:gd name="T9" fmla="*/ 22 h 91"/>
                <a:gd name="T10" fmla="*/ 20 w 135"/>
                <a:gd name="T11" fmla="*/ 20 h 91"/>
                <a:gd name="T12" fmla="*/ 17 w 135"/>
                <a:gd name="T13" fmla="*/ 20 h 91"/>
                <a:gd name="T14" fmla="*/ 13 w 135"/>
                <a:gd name="T15" fmla="*/ 21 h 91"/>
                <a:gd name="T16" fmla="*/ 10 w 135"/>
                <a:gd name="T17" fmla="*/ 22 h 91"/>
                <a:gd name="T18" fmla="*/ 6 w 135"/>
                <a:gd name="T19" fmla="*/ 22 h 91"/>
                <a:gd name="T20" fmla="*/ 4 w 135"/>
                <a:gd name="T21" fmla="*/ 22 h 91"/>
                <a:gd name="T22" fmla="*/ 1 w 135"/>
                <a:gd name="T23" fmla="*/ 21 h 91"/>
                <a:gd name="T24" fmla="*/ 0 w 135"/>
                <a:gd name="T25" fmla="*/ 18 h 91"/>
                <a:gd name="T26" fmla="*/ 1 w 135"/>
                <a:gd name="T27" fmla="*/ 16 h 91"/>
                <a:gd name="T28" fmla="*/ 2 w 135"/>
                <a:gd name="T29" fmla="*/ 14 h 91"/>
                <a:gd name="T30" fmla="*/ 4 w 135"/>
                <a:gd name="T31" fmla="*/ 12 h 91"/>
                <a:gd name="T32" fmla="*/ 7 w 135"/>
                <a:gd name="T33" fmla="*/ 10 h 91"/>
                <a:gd name="T34" fmla="*/ 10 w 135"/>
                <a:gd name="T35" fmla="*/ 9 h 91"/>
                <a:gd name="T36" fmla="*/ 13 w 135"/>
                <a:gd name="T37" fmla="*/ 7 h 91"/>
                <a:gd name="T38" fmla="*/ 15 w 135"/>
                <a:gd name="T39" fmla="*/ 6 h 91"/>
                <a:gd name="T40" fmla="*/ 17 w 135"/>
                <a:gd name="T41" fmla="*/ 4 h 91"/>
                <a:gd name="T42" fmla="*/ 15 w 135"/>
                <a:gd name="T43" fmla="*/ 3 h 91"/>
                <a:gd name="T44" fmla="*/ 21 w 135"/>
                <a:gd name="T45" fmla="*/ 0 h 91"/>
                <a:gd name="T46" fmla="*/ 24 w 135"/>
                <a:gd name="T47" fmla="*/ 0 h 91"/>
                <a:gd name="T48" fmla="*/ 27 w 135"/>
                <a:gd name="T49" fmla="*/ 1 h 91"/>
                <a:gd name="T50" fmla="*/ 28 w 135"/>
                <a:gd name="T51" fmla="*/ 3 h 91"/>
                <a:gd name="T52" fmla="*/ 29 w 135"/>
                <a:gd name="T53" fmla="*/ 7 h 91"/>
                <a:gd name="T54" fmla="*/ 30 w 135"/>
                <a:gd name="T55" fmla="*/ 10 h 91"/>
                <a:gd name="T56" fmla="*/ 31 w 135"/>
                <a:gd name="T57" fmla="*/ 13 h 91"/>
                <a:gd name="T58" fmla="*/ 33 w 135"/>
                <a:gd name="T59" fmla="*/ 15 h 9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35"/>
                <a:gd name="T91" fmla="*/ 0 h 91"/>
                <a:gd name="T92" fmla="*/ 135 w 135"/>
                <a:gd name="T93" fmla="*/ 91 h 9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35" h="91">
                  <a:moveTo>
                    <a:pt x="135" y="62"/>
                  </a:moveTo>
                  <a:lnTo>
                    <a:pt x="130" y="71"/>
                  </a:lnTo>
                  <a:lnTo>
                    <a:pt x="119" y="78"/>
                  </a:lnTo>
                  <a:lnTo>
                    <a:pt x="105" y="83"/>
                  </a:lnTo>
                  <a:lnTo>
                    <a:pt x="93" y="89"/>
                  </a:lnTo>
                  <a:lnTo>
                    <a:pt x="82" y="83"/>
                  </a:lnTo>
                  <a:lnTo>
                    <a:pt x="68" y="83"/>
                  </a:lnTo>
                  <a:lnTo>
                    <a:pt x="54" y="85"/>
                  </a:lnTo>
                  <a:lnTo>
                    <a:pt x="40" y="89"/>
                  </a:lnTo>
                  <a:lnTo>
                    <a:pt x="26" y="91"/>
                  </a:lnTo>
                  <a:lnTo>
                    <a:pt x="16" y="91"/>
                  </a:lnTo>
                  <a:lnTo>
                    <a:pt x="5" y="85"/>
                  </a:lnTo>
                  <a:lnTo>
                    <a:pt x="0" y="73"/>
                  </a:lnTo>
                  <a:lnTo>
                    <a:pt x="4" y="64"/>
                  </a:lnTo>
                  <a:lnTo>
                    <a:pt x="11" y="57"/>
                  </a:lnTo>
                  <a:lnTo>
                    <a:pt x="19" y="50"/>
                  </a:lnTo>
                  <a:lnTo>
                    <a:pt x="30" y="43"/>
                  </a:lnTo>
                  <a:lnTo>
                    <a:pt x="42" y="38"/>
                  </a:lnTo>
                  <a:lnTo>
                    <a:pt x="53" y="31"/>
                  </a:lnTo>
                  <a:lnTo>
                    <a:pt x="63" y="26"/>
                  </a:lnTo>
                  <a:lnTo>
                    <a:pt x="70" y="18"/>
                  </a:lnTo>
                  <a:lnTo>
                    <a:pt x="63" y="15"/>
                  </a:lnTo>
                  <a:lnTo>
                    <a:pt x="84" y="2"/>
                  </a:lnTo>
                  <a:lnTo>
                    <a:pt x="98" y="0"/>
                  </a:lnTo>
                  <a:lnTo>
                    <a:pt x="109" y="5"/>
                  </a:lnTo>
                  <a:lnTo>
                    <a:pt x="114" y="15"/>
                  </a:lnTo>
                  <a:lnTo>
                    <a:pt x="117" y="28"/>
                  </a:lnTo>
                  <a:lnTo>
                    <a:pt x="121" y="41"/>
                  </a:lnTo>
                  <a:lnTo>
                    <a:pt x="126" y="53"/>
                  </a:lnTo>
                  <a:lnTo>
                    <a:pt x="135" y="62"/>
                  </a:lnTo>
                  <a:close/>
                </a:path>
              </a:pathLst>
            </a:custGeom>
            <a:solidFill>
              <a:srgbClr val="FFFF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0" name="Freeform 62"/>
            <p:cNvSpPr>
              <a:spLocks/>
            </p:cNvSpPr>
            <p:nvPr/>
          </p:nvSpPr>
          <p:spPr bwMode="auto">
            <a:xfrm>
              <a:off x="2569" y="2152"/>
              <a:ext cx="374" cy="427"/>
            </a:xfrm>
            <a:custGeom>
              <a:avLst/>
              <a:gdLst>
                <a:gd name="T0" fmla="*/ 85 w 747"/>
                <a:gd name="T1" fmla="*/ 22 h 855"/>
                <a:gd name="T2" fmla="*/ 88 w 747"/>
                <a:gd name="T3" fmla="*/ 36 h 855"/>
                <a:gd name="T4" fmla="*/ 90 w 747"/>
                <a:gd name="T5" fmla="*/ 51 h 855"/>
                <a:gd name="T6" fmla="*/ 92 w 747"/>
                <a:gd name="T7" fmla="*/ 65 h 855"/>
                <a:gd name="T8" fmla="*/ 92 w 747"/>
                <a:gd name="T9" fmla="*/ 80 h 855"/>
                <a:gd name="T10" fmla="*/ 92 w 747"/>
                <a:gd name="T11" fmla="*/ 95 h 855"/>
                <a:gd name="T12" fmla="*/ 92 w 747"/>
                <a:gd name="T13" fmla="*/ 110 h 855"/>
                <a:gd name="T14" fmla="*/ 92 w 747"/>
                <a:gd name="T15" fmla="*/ 125 h 855"/>
                <a:gd name="T16" fmla="*/ 94 w 747"/>
                <a:gd name="T17" fmla="*/ 136 h 855"/>
                <a:gd name="T18" fmla="*/ 97 w 747"/>
                <a:gd name="T19" fmla="*/ 142 h 855"/>
                <a:gd name="T20" fmla="*/ 104 w 747"/>
                <a:gd name="T21" fmla="*/ 148 h 855"/>
                <a:gd name="T22" fmla="*/ 112 w 747"/>
                <a:gd name="T23" fmla="*/ 153 h 855"/>
                <a:gd name="T24" fmla="*/ 120 w 747"/>
                <a:gd name="T25" fmla="*/ 159 h 855"/>
                <a:gd name="T26" fmla="*/ 127 w 747"/>
                <a:gd name="T27" fmla="*/ 167 h 855"/>
                <a:gd name="T28" fmla="*/ 134 w 747"/>
                <a:gd name="T29" fmla="*/ 174 h 855"/>
                <a:gd name="T30" fmla="*/ 143 w 747"/>
                <a:gd name="T31" fmla="*/ 182 h 855"/>
                <a:gd name="T32" fmla="*/ 152 w 747"/>
                <a:gd name="T33" fmla="*/ 189 h 855"/>
                <a:gd name="T34" fmla="*/ 161 w 747"/>
                <a:gd name="T35" fmla="*/ 196 h 855"/>
                <a:gd name="T36" fmla="*/ 171 w 747"/>
                <a:gd name="T37" fmla="*/ 203 h 855"/>
                <a:gd name="T38" fmla="*/ 182 w 747"/>
                <a:gd name="T39" fmla="*/ 210 h 855"/>
                <a:gd name="T40" fmla="*/ 177 w 747"/>
                <a:gd name="T41" fmla="*/ 211 h 855"/>
                <a:gd name="T42" fmla="*/ 159 w 747"/>
                <a:gd name="T43" fmla="*/ 207 h 855"/>
                <a:gd name="T44" fmla="*/ 141 w 747"/>
                <a:gd name="T45" fmla="*/ 203 h 855"/>
                <a:gd name="T46" fmla="*/ 123 w 747"/>
                <a:gd name="T47" fmla="*/ 197 h 855"/>
                <a:gd name="T48" fmla="*/ 106 w 747"/>
                <a:gd name="T49" fmla="*/ 191 h 855"/>
                <a:gd name="T50" fmla="*/ 89 w 747"/>
                <a:gd name="T51" fmla="*/ 184 h 855"/>
                <a:gd name="T52" fmla="*/ 72 w 747"/>
                <a:gd name="T53" fmla="*/ 177 h 855"/>
                <a:gd name="T54" fmla="*/ 55 w 747"/>
                <a:gd name="T55" fmla="*/ 169 h 855"/>
                <a:gd name="T56" fmla="*/ 44 w 747"/>
                <a:gd name="T57" fmla="*/ 162 h 855"/>
                <a:gd name="T58" fmla="*/ 36 w 747"/>
                <a:gd name="T59" fmla="*/ 158 h 855"/>
                <a:gd name="T60" fmla="*/ 27 w 747"/>
                <a:gd name="T61" fmla="*/ 153 h 855"/>
                <a:gd name="T62" fmla="*/ 21 w 747"/>
                <a:gd name="T63" fmla="*/ 148 h 855"/>
                <a:gd name="T64" fmla="*/ 27 w 747"/>
                <a:gd name="T65" fmla="*/ 140 h 855"/>
                <a:gd name="T66" fmla="*/ 42 w 747"/>
                <a:gd name="T67" fmla="*/ 132 h 855"/>
                <a:gd name="T68" fmla="*/ 59 w 747"/>
                <a:gd name="T69" fmla="*/ 125 h 855"/>
                <a:gd name="T70" fmla="*/ 74 w 747"/>
                <a:gd name="T71" fmla="*/ 117 h 855"/>
                <a:gd name="T72" fmla="*/ 75 w 747"/>
                <a:gd name="T73" fmla="*/ 109 h 855"/>
                <a:gd name="T74" fmla="*/ 65 w 747"/>
                <a:gd name="T75" fmla="*/ 110 h 855"/>
                <a:gd name="T76" fmla="*/ 55 w 747"/>
                <a:gd name="T77" fmla="*/ 111 h 855"/>
                <a:gd name="T78" fmla="*/ 47 w 747"/>
                <a:gd name="T79" fmla="*/ 110 h 855"/>
                <a:gd name="T80" fmla="*/ 38 w 747"/>
                <a:gd name="T81" fmla="*/ 109 h 855"/>
                <a:gd name="T82" fmla="*/ 29 w 747"/>
                <a:gd name="T83" fmla="*/ 108 h 855"/>
                <a:gd name="T84" fmla="*/ 20 w 747"/>
                <a:gd name="T85" fmla="*/ 107 h 855"/>
                <a:gd name="T86" fmla="*/ 10 w 747"/>
                <a:gd name="T87" fmla="*/ 107 h 855"/>
                <a:gd name="T88" fmla="*/ 0 w 747"/>
                <a:gd name="T89" fmla="*/ 107 h 855"/>
                <a:gd name="T90" fmla="*/ 2 w 747"/>
                <a:gd name="T91" fmla="*/ 103 h 855"/>
                <a:gd name="T92" fmla="*/ 6 w 747"/>
                <a:gd name="T93" fmla="*/ 98 h 855"/>
                <a:gd name="T94" fmla="*/ 11 w 747"/>
                <a:gd name="T95" fmla="*/ 94 h 855"/>
                <a:gd name="T96" fmla="*/ 15 w 747"/>
                <a:gd name="T97" fmla="*/ 89 h 855"/>
                <a:gd name="T98" fmla="*/ 23 w 747"/>
                <a:gd name="T99" fmla="*/ 78 h 855"/>
                <a:gd name="T100" fmla="*/ 30 w 747"/>
                <a:gd name="T101" fmla="*/ 67 h 855"/>
                <a:gd name="T102" fmla="*/ 35 w 747"/>
                <a:gd name="T103" fmla="*/ 55 h 855"/>
                <a:gd name="T104" fmla="*/ 41 w 747"/>
                <a:gd name="T105" fmla="*/ 43 h 855"/>
                <a:gd name="T106" fmla="*/ 46 w 747"/>
                <a:gd name="T107" fmla="*/ 31 h 855"/>
                <a:gd name="T108" fmla="*/ 53 w 747"/>
                <a:gd name="T109" fmla="*/ 20 h 855"/>
                <a:gd name="T110" fmla="*/ 62 w 747"/>
                <a:gd name="T111" fmla="*/ 10 h 855"/>
                <a:gd name="T112" fmla="*/ 72 w 747"/>
                <a:gd name="T113" fmla="*/ 0 h 855"/>
                <a:gd name="T114" fmla="*/ 80 w 747"/>
                <a:gd name="T115" fmla="*/ 1 h 855"/>
                <a:gd name="T116" fmla="*/ 81 w 747"/>
                <a:gd name="T117" fmla="*/ 5 h 855"/>
                <a:gd name="T118" fmla="*/ 81 w 747"/>
                <a:gd name="T119" fmla="*/ 11 h 855"/>
                <a:gd name="T120" fmla="*/ 82 w 747"/>
                <a:gd name="T121" fmla="*/ 15 h 85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47"/>
                <a:gd name="T184" fmla="*/ 0 h 855"/>
                <a:gd name="T185" fmla="*/ 747 w 747"/>
                <a:gd name="T186" fmla="*/ 855 h 85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47" h="855">
                  <a:moveTo>
                    <a:pt x="327" y="63"/>
                  </a:moveTo>
                  <a:lnTo>
                    <a:pt x="338" y="91"/>
                  </a:lnTo>
                  <a:lnTo>
                    <a:pt x="345" y="119"/>
                  </a:lnTo>
                  <a:lnTo>
                    <a:pt x="352" y="146"/>
                  </a:lnTo>
                  <a:lnTo>
                    <a:pt x="357" y="175"/>
                  </a:lnTo>
                  <a:lnTo>
                    <a:pt x="360" y="205"/>
                  </a:lnTo>
                  <a:lnTo>
                    <a:pt x="364" y="233"/>
                  </a:lnTo>
                  <a:lnTo>
                    <a:pt x="366" y="263"/>
                  </a:lnTo>
                  <a:lnTo>
                    <a:pt x="367" y="293"/>
                  </a:lnTo>
                  <a:lnTo>
                    <a:pt x="367" y="323"/>
                  </a:lnTo>
                  <a:lnTo>
                    <a:pt x="367" y="353"/>
                  </a:lnTo>
                  <a:lnTo>
                    <a:pt x="367" y="383"/>
                  </a:lnTo>
                  <a:lnTo>
                    <a:pt x="367" y="413"/>
                  </a:lnTo>
                  <a:lnTo>
                    <a:pt x="367" y="442"/>
                  </a:lnTo>
                  <a:lnTo>
                    <a:pt x="367" y="472"/>
                  </a:lnTo>
                  <a:lnTo>
                    <a:pt x="367" y="502"/>
                  </a:lnTo>
                  <a:lnTo>
                    <a:pt x="369" y="531"/>
                  </a:lnTo>
                  <a:lnTo>
                    <a:pt x="373" y="544"/>
                  </a:lnTo>
                  <a:lnTo>
                    <a:pt x="380" y="557"/>
                  </a:lnTo>
                  <a:lnTo>
                    <a:pt x="388" y="569"/>
                  </a:lnTo>
                  <a:lnTo>
                    <a:pt x="401" y="582"/>
                  </a:lnTo>
                  <a:lnTo>
                    <a:pt x="413" y="593"/>
                  </a:lnTo>
                  <a:lnTo>
                    <a:pt x="429" y="604"/>
                  </a:lnTo>
                  <a:lnTo>
                    <a:pt x="446" y="613"/>
                  </a:lnTo>
                  <a:lnTo>
                    <a:pt x="465" y="620"/>
                  </a:lnTo>
                  <a:lnTo>
                    <a:pt x="478" y="637"/>
                  </a:lnTo>
                  <a:lnTo>
                    <a:pt x="492" y="652"/>
                  </a:lnTo>
                  <a:lnTo>
                    <a:pt x="506" y="668"/>
                  </a:lnTo>
                  <a:lnTo>
                    <a:pt x="520" y="683"/>
                  </a:lnTo>
                  <a:lnTo>
                    <a:pt x="535" y="699"/>
                  </a:lnTo>
                  <a:lnTo>
                    <a:pt x="553" y="714"/>
                  </a:lnTo>
                  <a:lnTo>
                    <a:pt x="569" y="730"/>
                  </a:lnTo>
                  <a:lnTo>
                    <a:pt x="588" y="744"/>
                  </a:lnTo>
                  <a:lnTo>
                    <a:pt x="605" y="759"/>
                  </a:lnTo>
                  <a:lnTo>
                    <a:pt x="625" y="773"/>
                  </a:lnTo>
                  <a:lnTo>
                    <a:pt x="644" y="787"/>
                  </a:lnTo>
                  <a:lnTo>
                    <a:pt x="663" y="802"/>
                  </a:lnTo>
                  <a:lnTo>
                    <a:pt x="684" y="815"/>
                  </a:lnTo>
                  <a:lnTo>
                    <a:pt x="705" y="828"/>
                  </a:lnTo>
                  <a:lnTo>
                    <a:pt x="726" y="841"/>
                  </a:lnTo>
                  <a:lnTo>
                    <a:pt x="747" y="855"/>
                  </a:lnTo>
                  <a:lnTo>
                    <a:pt x="708" y="847"/>
                  </a:lnTo>
                  <a:lnTo>
                    <a:pt x="672" y="839"/>
                  </a:lnTo>
                  <a:lnTo>
                    <a:pt x="635" y="830"/>
                  </a:lnTo>
                  <a:lnTo>
                    <a:pt x="598" y="822"/>
                  </a:lnTo>
                  <a:lnTo>
                    <a:pt x="563" y="812"/>
                  </a:lnTo>
                  <a:lnTo>
                    <a:pt x="527" y="801"/>
                  </a:lnTo>
                  <a:lnTo>
                    <a:pt x="492" y="788"/>
                  </a:lnTo>
                  <a:lnTo>
                    <a:pt x="457" y="777"/>
                  </a:lnTo>
                  <a:lnTo>
                    <a:pt x="422" y="764"/>
                  </a:lnTo>
                  <a:lnTo>
                    <a:pt x="388" y="751"/>
                  </a:lnTo>
                  <a:lnTo>
                    <a:pt x="353" y="738"/>
                  </a:lnTo>
                  <a:lnTo>
                    <a:pt x="320" y="723"/>
                  </a:lnTo>
                  <a:lnTo>
                    <a:pt x="287" y="709"/>
                  </a:lnTo>
                  <a:lnTo>
                    <a:pt x="254" y="694"/>
                  </a:lnTo>
                  <a:lnTo>
                    <a:pt x="220" y="679"/>
                  </a:lnTo>
                  <a:lnTo>
                    <a:pt x="187" y="663"/>
                  </a:lnTo>
                  <a:lnTo>
                    <a:pt x="175" y="651"/>
                  </a:lnTo>
                  <a:lnTo>
                    <a:pt x="159" y="641"/>
                  </a:lnTo>
                  <a:lnTo>
                    <a:pt x="143" y="633"/>
                  </a:lnTo>
                  <a:lnTo>
                    <a:pt x="126" y="623"/>
                  </a:lnTo>
                  <a:lnTo>
                    <a:pt x="108" y="614"/>
                  </a:lnTo>
                  <a:lnTo>
                    <a:pt x="94" y="605"/>
                  </a:lnTo>
                  <a:lnTo>
                    <a:pt x="84" y="595"/>
                  </a:lnTo>
                  <a:lnTo>
                    <a:pt x="77" y="583"/>
                  </a:lnTo>
                  <a:lnTo>
                    <a:pt x="105" y="563"/>
                  </a:lnTo>
                  <a:lnTo>
                    <a:pt x="136" y="545"/>
                  </a:lnTo>
                  <a:lnTo>
                    <a:pt x="168" y="530"/>
                  </a:lnTo>
                  <a:lnTo>
                    <a:pt x="201" y="514"/>
                  </a:lnTo>
                  <a:lnTo>
                    <a:pt x="233" y="500"/>
                  </a:lnTo>
                  <a:lnTo>
                    <a:pt x="264" y="484"/>
                  </a:lnTo>
                  <a:lnTo>
                    <a:pt x="294" y="468"/>
                  </a:lnTo>
                  <a:lnTo>
                    <a:pt x="320" y="450"/>
                  </a:lnTo>
                  <a:lnTo>
                    <a:pt x="297" y="439"/>
                  </a:lnTo>
                  <a:lnTo>
                    <a:pt x="278" y="442"/>
                  </a:lnTo>
                  <a:lnTo>
                    <a:pt x="259" y="443"/>
                  </a:lnTo>
                  <a:lnTo>
                    <a:pt x="240" y="445"/>
                  </a:lnTo>
                  <a:lnTo>
                    <a:pt x="220" y="445"/>
                  </a:lnTo>
                  <a:lnTo>
                    <a:pt x="203" y="443"/>
                  </a:lnTo>
                  <a:lnTo>
                    <a:pt x="185" y="441"/>
                  </a:lnTo>
                  <a:lnTo>
                    <a:pt x="168" y="439"/>
                  </a:lnTo>
                  <a:lnTo>
                    <a:pt x="149" y="437"/>
                  </a:lnTo>
                  <a:lnTo>
                    <a:pt x="131" y="435"/>
                  </a:lnTo>
                  <a:lnTo>
                    <a:pt x="114" y="432"/>
                  </a:lnTo>
                  <a:lnTo>
                    <a:pt x="96" y="430"/>
                  </a:lnTo>
                  <a:lnTo>
                    <a:pt x="77" y="429"/>
                  </a:lnTo>
                  <a:lnTo>
                    <a:pt x="58" y="428"/>
                  </a:lnTo>
                  <a:lnTo>
                    <a:pt x="40" y="428"/>
                  </a:lnTo>
                  <a:lnTo>
                    <a:pt x="19" y="429"/>
                  </a:lnTo>
                  <a:lnTo>
                    <a:pt x="0" y="431"/>
                  </a:lnTo>
                  <a:lnTo>
                    <a:pt x="2" y="422"/>
                  </a:lnTo>
                  <a:lnTo>
                    <a:pt x="7" y="414"/>
                  </a:lnTo>
                  <a:lnTo>
                    <a:pt x="14" y="404"/>
                  </a:lnTo>
                  <a:lnTo>
                    <a:pt x="24" y="395"/>
                  </a:lnTo>
                  <a:lnTo>
                    <a:pt x="33" y="386"/>
                  </a:lnTo>
                  <a:lnTo>
                    <a:pt x="42" y="376"/>
                  </a:lnTo>
                  <a:lnTo>
                    <a:pt x="51" y="367"/>
                  </a:lnTo>
                  <a:lnTo>
                    <a:pt x="58" y="357"/>
                  </a:lnTo>
                  <a:lnTo>
                    <a:pt x="75" y="336"/>
                  </a:lnTo>
                  <a:lnTo>
                    <a:pt x="91" y="314"/>
                  </a:lnTo>
                  <a:lnTo>
                    <a:pt x="105" y="291"/>
                  </a:lnTo>
                  <a:lnTo>
                    <a:pt x="119" y="269"/>
                  </a:lnTo>
                  <a:lnTo>
                    <a:pt x="129" y="245"/>
                  </a:lnTo>
                  <a:lnTo>
                    <a:pt x="140" y="221"/>
                  </a:lnTo>
                  <a:lnTo>
                    <a:pt x="150" y="198"/>
                  </a:lnTo>
                  <a:lnTo>
                    <a:pt x="163" y="174"/>
                  </a:lnTo>
                  <a:lnTo>
                    <a:pt x="173" y="151"/>
                  </a:lnTo>
                  <a:lnTo>
                    <a:pt x="184" y="127"/>
                  </a:lnTo>
                  <a:lnTo>
                    <a:pt x="198" y="104"/>
                  </a:lnTo>
                  <a:lnTo>
                    <a:pt x="210" y="82"/>
                  </a:lnTo>
                  <a:lnTo>
                    <a:pt x="226" y="61"/>
                  </a:lnTo>
                  <a:lnTo>
                    <a:pt x="245" y="40"/>
                  </a:lnTo>
                  <a:lnTo>
                    <a:pt x="264" y="19"/>
                  </a:lnTo>
                  <a:lnTo>
                    <a:pt x="287" y="0"/>
                  </a:lnTo>
                  <a:lnTo>
                    <a:pt x="306" y="0"/>
                  </a:lnTo>
                  <a:lnTo>
                    <a:pt x="318" y="5"/>
                  </a:lnTo>
                  <a:lnTo>
                    <a:pt x="322" y="12"/>
                  </a:lnTo>
                  <a:lnTo>
                    <a:pt x="324" y="22"/>
                  </a:lnTo>
                  <a:lnTo>
                    <a:pt x="322" y="33"/>
                  </a:lnTo>
                  <a:lnTo>
                    <a:pt x="322" y="44"/>
                  </a:lnTo>
                  <a:lnTo>
                    <a:pt x="322" y="54"/>
                  </a:lnTo>
                  <a:lnTo>
                    <a:pt x="327" y="63"/>
                  </a:lnTo>
                  <a:close/>
                </a:path>
              </a:pathLst>
            </a:custGeom>
            <a:solidFill>
              <a:srgbClr val="9E5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1" name="Freeform 63"/>
            <p:cNvSpPr>
              <a:spLocks/>
            </p:cNvSpPr>
            <p:nvPr/>
          </p:nvSpPr>
          <p:spPr bwMode="auto">
            <a:xfrm>
              <a:off x="2933" y="2152"/>
              <a:ext cx="293" cy="81"/>
            </a:xfrm>
            <a:custGeom>
              <a:avLst/>
              <a:gdLst>
                <a:gd name="T0" fmla="*/ 122 w 584"/>
                <a:gd name="T1" fmla="*/ 14 h 162"/>
                <a:gd name="T2" fmla="*/ 129 w 584"/>
                <a:gd name="T3" fmla="*/ 14 h 162"/>
                <a:gd name="T4" fmla="*/ 136 w 584"/>
                <a:gd name="T5" fmla="*/ 15 h 162"/>
                <a:gd name="T6" fmla="*/ 142 w 584"/>
                <a:gd name="T7" fmla="*/ 18 h 162"/>
                <a:gd name="T8" fmla="*/ 147 w 584"/>
                <a:gd name="T9" fmla="*/ 21 h 162"/>
                <a:gd name="T10" fmla="*/ 141 w 584"/>
                <a:gd name="T11" fmla="*/ 22 h 162"/>
                <a:gd name="T12" fmla="*/ 130 w 584"/>
                <a:gd name="T13" fmla="*/ 20 h 162"/>
                <a:gd name="T14" fmla="*/ 117 w 584"/>
                <a:gd name="T15" fmla="*/ 20 h 162"/>
                <a:gd name="T16" fmla="*/ 106 w 584"/>
                <a:gd name="T17" fmla="*/ 21 h 162"/>
                <a:gd name="T18" fmla="*/ 95 w 584"/>
                <a:gd name="T19" fmla="*/ 23 h 162"/>
                <a:gd name="T20" fmla="*/ 86 w 584"/>
                <a:gd name="T21" fmla="*/ 28 h 162"/>
                <a:gd name="T22" fmla="*/ 78 w 584"/>
                <a:gd name="T23" fmla="*/ 34 h 162"/>
                <a:gd name="T24" fmla="*/ 69 w 584"/>
                <a:gd name="T25" fmla="*/ 37 h 162"/>
                <a:gd name="T26" fmla="*/ 59 w 584"/>
                <a:gd name="T27" fmla="*/ 38 h 162"/>
                <a:gd name="T28" fmla="*/ 50 w 584"/>
                <a:gd name="T29" fmla="*/ 39 h 162"/>
                <a:gd name="T30" fmla="*/ 41 w 584"/>
                <a:gd name="T31" fmla="*/ 41 h 162"/>
                <a:gd name="T32" fmla="*/ 33 w 584"/>
                <a:gd name="T33" fmla="*/ 40 h 162"/>
                <a:gd name="T34" fmla="*/ 25 w 584"/>
                <a:gd name="T35" fmla="*/ 37 h 162"/>
                <a:gd name="T36" fmla="*/ 18 w 584"/>
                <a:gd name="T37" fmla="*/ 33 h 162"/>
                <a:gd name="T38" fmla="*/ 12 w 584"/>
                <a:gd name="T39" fmla="*/ 29 h 162"/>
                <a:gd name="T40" fmla="*/ 5 w 584"/>
                <a:gd name="T41" fmla="*/ 27 h 162"/>
                <a:gd name="T42" fmla="*/ 1 w 584"/>
                <a:gd name="T43" fmla="*/ 25 h 162"/>
                <a:gd name="T44" fmla="*/ 5 w 584"/>
                <a:gd name="T45" fmla="*/ 23 h 162"/>
                <a:gd name="T46" fmla="*/ 9 w 584"/>
                <a:gd name="T47" fmla="*/ 23 h 162"/>
                <a:gd name="T48" fmla="*/ 13 w 584"/>
                <a:gd name="T49" fmla="*/ 23 h 162"/>
                <a:gd name="T50" fmla="*/ 20 w 584"/>
                <a:gd name="T51" fmla="*/ 26 h 162"/>
                <a:gd name="T52" fmla="*/ 30 w 584"/>
                <a:gd name="T53" fmla="*/ 31 h 162"/>
                <a:gd name="T54" fmla="*/ 41 w 584"/>
                <a:gd name="T55" fmla="*/ 35 h 162"/>
                <a:gd name="T56" fmla="*/ 54 w 584"/>
                <a:gd name="T57" fmla="*/ 36 h 162"/>
                <a:gd name="T58" fmla="*/ 68 w 584"/>
                <a:gd name="T59" fmla="*/ 33 h 162"/>
                <a:gd name="T60" fmla="*/ 81 w 584"/>
                <a:gd name="T61" fmla="*/ 26 h 162"/>
                <a:gd name="T62" fmla="*/ 92 w 584"/>
                <a:gd name="T63" fmla="*/ 19 h 162"/>
                <a:gd name="T64" fmla="*/ 106 w 584"/>
                <a:gd name="T65" fmla="*/ 15 h 162"/>
                <a:gd name="T66" fmla="*/ 116 w 584"/>
                <a:gd name="T67" fmla="*/ 14 h 162"/>
                <a:gd name="T68" fmla="*/ 116 w 584"/>
                <a:gd name="T69" fmla="*/ 12 h 162"/>
                <a:gd name="T70" fmla="*/ 115 w 584"/>
                <a:gd name="T71" fmla="*/ 10 h 162"/>
                <a:gd name="T72" fmla="*/ 113 w 584"/>
                <a:gd name="T73" fmla="*/ 7 h 162"/>
                <a:gd name="T74" fmla="*/ 109 w 584"/>
                <a:gd name="T75" fmla="*/ 5 h 162"/>
                <a:gd name="T76" fmla="*/ 105 w 584"/>
                <a:gd name="T77" fmla="*/ 5 h 162"/>
                <a:gd name="T78" fmla="*/ 99 w 584"/>
                <a:gd name="T79" fmla="*/ 5 h 162"/>
                <a:gd name="T80" fmla="*/ 94 w 584"/>
                <a:gd name="T81" fmla="*/ 6 h 162"/>
                <a:gd name="T82" fmla="*/ 91 w 584"/>
                <a:gd name="T83" fmla="*/ 5 h 162"/>
                <a:gd name="T84" fmla="*/ 95 w 584"/>
                <a:gd name="T85" fmla="*/ 3 h 162"/>
                <a:gd name="T86" fmla="*/ 101 w 584"/>
                <a:gd name="T87" fmla="*/ 1 h 162"/>
                <a:gd name="T88" fmla="*/ 109 w 584"/>
                <a:gd name="T89" fmla="*/ 1 h 162"/>
                <a:gd name="T90" fmla="*/ 116 w 584"/>
                <a:gd name="T91" fmla="*/ 3 h 162"/>
                <a:gd name="T92" fmla="*/ 121 w 584"/>
                <a:gd name="T93" fmla="*/ 6 h 16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84"/>
                <a:gd name="T142" fmla="*/ 0 h 162"/>
                <a:gd name="T143" fmla="*/ 584 w 584"/>
                <a:gd name="T144" fmla="*/ 162 h 16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84" h="162">
                  <a:moveTo>
                    <a:pt x="491" y="33"/>
                  </a:moveTo>
                  <a:lnTo>
                    <a:pt x="486" y="56"/>
                  </a:lnTo>
                  <a:lnTo>
                    <a:pt x="500" y="57"/>
                  </a:lnTo>
                  <a:lnTo>
                    <a:pt x="514" y="58"/>
                  </a:lnTo>
                  <a:lnTo>
                    <a:pt x="528" y="60"/>
                  </a:lnTo>
                  <a:lnTo>
                    <a:pt x="542" y="63"/>
                  </a:lnTo>
                  <a:lnTo>
                    <a:pt x="554" y="68"/>
                  </a:lnTo>
                  <a:lnTo>
                    <a:pt x="567" y="72"/>
                  </a:lnTo>
                  <a:lnTo>
                    <a:pt x="575" y="78"/>
                  </a:lnTo>
                  <a:lnTo>
                    <a:pt x="584" y="85"/>
                  </a:lnTo>
                  <a:lnTo>
                    <a:pt x="584" y="100"/>
                  </a:lnTo>
                  <a:lnTo>
                    <a:pt x="563" y="90"/>
                  </a:lnTo>
                  <a:lnTo>
                    <a:pt x="540" y="84"/>
                  </a:lnTo>
                  <a:lnTo>
                    <a:pt x="516" y="81"/>
                  </a:lnTo>
                  <a:lnTo>
                    <a:pt x="491" y="80"/>
                  </a:lnTo>
                  <a:lnTo>
                    <a:pt x="467" y="81"/>
                  </a:lnTo>
                  <a:lnTo>
                    <a:pt x="442" y="83"/>
                  </a:lnTo>
                  <a:lnTo>
                    <a:pt x="420" y="85"/>
                  </a:lnTo>
                  <a:lnTo>
                    <a:pt x="399" y="89"/>
                  </a:lnTo>
                  <a:lnTo>
                    <a:pt x="378" y="94"/>
                  </a:lnTo>
                  <a:lnTo>
                    <a:pt x="358" y="103"/>
                  </a:lnTo>
                  <a:lnTo>
                    <a:pt x="341" y="113"/>
                  </a:lnTo>
                  <a:lnTo>
                    <a:pt x="325" y="124"/>
                  </a:lnTo>
                  <a:lnTo>
                    <a:pt x="309" y="134"/>
                  </a:lnTo>
                  <a:lnTo>
                    <a:pt x="292" y="142"/>
                  </a:lnTo>
                  <a:lnTo>
                    <a:pt x="274" y="146"/>
                  </a:lnTo>
                  <a:lnTo>
                    <a:pt x="253" y="147"/>
                  </a:lnTo>
                  <a:lnTo>
                    <a:pt x="236" y="149"/>
                  </a:lnTo>
                  <a:lnTo>
                    <a:pt x="217" y="153"/>
                  </a:lnTo>
                  <a:lnTo>
                    <a:pt x="199" y="156"/>
                  </a:lnTo>
                  <a:lnTo>
                    <a:pt x="180" y="159"/>
                  </a:lnTo>
                  <a:lnTo>
                    <a:pt x="162" y="162"/>
                  </a:lnTo>
                  <a:lnTo>
                    <a:pt x="145" y="162"/>
                  </a:lnTo>
                  <a:lnTo>
                    <a:pt x="129" y="158"/>
                  </a:lnTo>
                  <a:lnTo>
                    <a:pt x="112" y="152"/>
                  </a:lnTo>
                  <a:lnTo>
                    <a:pt x="98" y="145"/>
                  </a:lnTo>
                  <a:lnTo>
                    <a:pt x="84" y="138"/>
                  </a:lnTo>
                  <a:lnTo>
                    <a:pt x="71" y="131"/>
                  </a:lnTo>
                  <a:lnTo>
                    <a:pt x="59" y="124"/>
                  </a:lnTo>
                  <a:lnTo>
                    <a:pt x="47" y="117"/>
                  </a:lnTo>
                  <a:lnTo>
                    <a:pt x="33" y="113"/>
                  </a:lnTo>
                  <a:lnTo>
                    <a:pt x="17" y="109"/>
                  </a:lnTo>
                  <a:lnTo>
                    <a:pt x="0" y="107"/>
                  </a:lnTo>
                  <a:lnTo>
                    <a:pt x="3" y="102"/>
                  </a:lnTo>
                  <a:lnTo>
                    <a:pt x="10" y="99"/>
                  </a:lnTo>
                  <a:lnTo>
                    <a:pt x="17" y="95"/>
                  </a:lnTo>
                  <a:lnTo>
                    <a:pt x="26" y="93"/>
                  </a:lnTo>
                  <a:lnTo>
                    <a:pt x="35" y="92"/>
                  </a:lnTo>
                  <a:lnTo>
                    <a:pt x="43" y="93"/>
                  </a:lnTo>
                  <a:lnTo>
                    <a:pt x="52" y="94"/>
                  </a:lnTo>
                  <a:lnTo>
                    <a:pt x="59" y="96"/>
                  </a:lnTo>
                  <a:lnTo>
                    <a:pt x="78" y="106"/>
                  </a:lnTo>
                  <a:lnTo>
                    <a:pt x="99" y="116"/>
                  </a:lnTo>
                  <a:lnTo>
                    <a:pt x="120" y="125"/>
                  </a:lnTo>
                  <a:lnTo>
                    <a:pt x="141" y="133"/>
                  </a:lnTo>
                  <a:lnTo>
                    <a:pt x="164" y="138"/>
                  </a:lnTo>
                  <a:lnTo>
                    <a:pt x="189" y="142"/>
                  </a:lnTo>
                  <a:lnTo>
                    <a:pt x="213" y="141"/>
                  </a:lnTo>
                  <a:lnTo>
                    <a:pt x="241" y="136"/>
                  </a:lnTo>
                  <a:lnTo>
                    <a:pt x="271" y="131"/>
                  </a:lnTo>
                  <a:lnTo>
                    <a:pt x="297" y="120"/>
                  </a:lnTo>
                  <a:lnTo>
                    <a:pt x="320" y="105"/>
                  </a:lnTo>
                  <a:lnTo>
                    <a:pt x="341" y="90"/>
                  </a:lnTo>
                  <a:lnTo>
                    <a:pt x="365" y="75"/>
                  </a:lnTo>
                  <a:lnTo>
                    <a:pt x="392" y="64"/>
                  </a:lnTo>
                  <a:lnTo>
                    <a:pt x="423" y="60"/>
                  </a:lnTo>
                  <a:lnTo>
                    <a:pt x="462" y="63"/>
                  </a:lnTo>
                  <a:lnTo>
                    <a:pt x="463" y="59"/>
                  </a:lnTo>
                  <a:lnTo>
                    <a:pt x="463" y="54"/>
                  </a:lnTo>
                  <a:lnTo>
                    <a:pt x="462" y="50"/>
                  </a:lnTo>
                  <a:lnTo>
                    <a:pt x="460" y="44"/>
                  </a:lnTo>
                  <a:lnTo>
                    <a:pt x="458" y="40"/>
                  </a:lnTo>
                  <a:lnTo>
                    <a:pt x="455" y="35"/>
                  </a:lnTo>
                  <a:lnTo>
                    <a:pt x="449" y="30"/>
                  </a:lnTo>
                  <a:lnTo>
                    <a:pt x="444" y="26"/>
                  </a:lnTo>
                  <a:lnTo>
                    <a:pt x="435" y="21"/>
                  </a:lnTo>
                  <a:lnTo>
                    <a:pt x="427" y="19"/>
                  </a:lnTo>
                  <a:lnTo>
                    <a:pt x="416" y="18"/>
                  </a:lnTo>
                  <a:lnTo>
                    <a:pt x="406" y="19"/>
                  </a:lnTo>
                  <a:lnTo>
                    <a:pt x="395" y="21"/>
                  </a:lnTo>
                  <a:lnTo>
                    <a:pt x="385" y="23"/>
                  </a:lnTo>
                  <a:lnTo>
                    <a:pt x="372" y="25"/>
                  </a:lnTo>
                  <a:lnTo>
                    <a:pt x="362" y="26"/>
                  </a:lnTo>
                  <a:lnTo>
                    <a:pt x="362" y="19"/>
                  </a:lnTo>
                  <a:lnTo>
                    <a:pt x="369" y="15"/>
                  </a:lnTo>
                  <a:lnTo>
                    <a:pt x="379" y="10"/>
                  </a:lnTo>
                  <a:lnTo>
                    <a:pt x="386" y="5"/>
                  </a:lnTo>
                  <a:lnTo>
                    <a:pt x="402" y="1"/>
                  </a:lnTo>
                  <a:lnTo>
                    <a:pt x="418" y="0"/>
                  </a:lnTo>
                  <a:lnTo>
                    <a:pt x="434" y="1"/>
                  </a:lnTo>
                  <a:lnTo>
                    <a:pt x="448" y="5"/>
                  </a:lnTo>
                  <a:lnTo>
                    <a:pt x="462" y="10"/>
                  </a:lnTo>
                  <a:lnTo>
                    <a:pt x="472" y="17"/>
                  </a:lnTo>
                  <a:lnTo>
                    <a:pt x="483" y="25"/>
                  </a:lnTo>
                  <a:lnTo>
                    <a:pt x="491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2" name="Freeform 64"/>
            <p:cNvSpPr>
              <a:spLocks/>
            </p:cNvSpPr>
            <p:nvPr/>
          </p:nvSpPr>
          <p:spPr bwMode="auto">
            <a:xfrm>
              <a:off x="3013" y="2162"/>
              <a:ext cx="64" cy="11"/>
            </a:xfrm>
            <a:custGeom>
              <a:avLst/>
              <a:gdLst>
                <a:gd name="T0" fmla="*/ 32 w 128"/>
                <a:gd name="T1" fmla="*/ 1 h 22"/>
                <a:gd name="T2" fmla="*/ 29 w 128"/>
                <a:gd name="T3" fmla="*/ 3 h 22"/>
                <a:gd name="T4" fmla="*/ 26 w 128"/>
                <a:gd name="T5" fmla="*/ 3 h 22"/>
                <a:gd name="T6" fmla="*/ 22 w 128"/>
                <a:gd name="T7" fmla="*/ 3 h 22"/>
                <a:gd name="T8" fmla="*/ 18 w 128"/>
                <a:gd name="T9" fmla="*/ 3 h 22"/>
                <a:gd name="T10" fmla="*/ 13 w 128"/>
                <a:gd name="T11" fmla="*/ 3 h 22"/>
                <a:gd name="T12" fmla="*/ 9 w 128"/>
                <a:gd name="T13" fmla="*/ 4 h 22"/>
                <a:gd name="T14" fmla="*/ 5 w 128"/>
                <a:gd name="T15" fmla="*/ 5 h 22"/>
                <a:gd name="T16" fmla="*/ 1 w 128"/>
                <a:gd name="T17" fmla="*/ 6 h 22"/>
                <a:gd name="T18" fmla="*/ 1 w 128"/>
                <a:gd name="T19" fmla="*/ 5 h 22"/>
                <a:gd name="T20" fmla="*/ 0 w 128"/>
                <a:gd name="T21" fmla="*/ 3 h 22"/>
                <a:gd name="T22" fmla="*/ 0 w 128"/>
                <a:gd name="T23" fmla="*/ 3 h 22"/>
                <a:gd name="T24" fmla="*/ 0 w 128"/>
                <a:gd name="T25" fmla="*/ 1 h 22"/>
                <a:gd name="T26" fmla="*/ 4 w 128"/>
                <a:gd name="T27" fmla="*/ 1 h 22"/>
                <a:gd name="T28" fmla="*/ 7 w 128"/>
                <a:gd name="T29" fmla="*/ 1 h 22"/>
                <a:gd name="T30" fmla="*/ 11 w 128"/>
                <a:gd name="T31" fmla="*/ 0 h 22"/>
                <a:gd name="T32" fmla="*/ 15 w 128"/>
                <a:gd name="T33" fmla="*/ 0 h 22"/>
                <a:gd name="T34" fmla="*/ 20 w 128"/>
                <a:gd name="T35" fmla="*/ 1 h 22"/>
                <a:gd name="T36" fmla="*/ 24 w 128"/>
                <a:gd name="T37" fmla="*/ 1 h 22"/>
                <a:gd name="T38" fmla="*/ 28 w 128"/>
                <a:gd name="T39" fmla="*/ 1 h 22"/>
                <a:gd name="T40" fmla="*/ 32 w 128"/>
                <a:gd name="T41" fmla="*/ 1 h 2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8"/>
                <a:gd name="T64" fmla="*/ 0 h 22"/>
                <a:gd name="T65" fmla="*/ 128 w 128"/>
                <a:gd name="T66" fmla="*/ 22 h 2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8" h="22">
                  <a:moveTo>
                    <a:pt x="128" y="7"/>
                  </a:moveTo>
                  <a:lnTo>
                    <a:pt x="117" y="11"/>
                  </a:lnTo>
                  <a:lnTo>
                    <a:pt x="105" y="13"/>
                  </a:lnTo>
                  <a:lnTo>
                    <a:pt x="89" y="14"/>
                  </a:lnTo>
                  <a:lnTo>
                    <a:pt x="72" y="14"/>
                  </a:lnTo>
                  <a:lnTo>
                    <a:pt x="54" y="14"/>
                  </a:lnTo>
                  <a:lnTo>
                    <a:pt x="37" y="16"/>
                  </a:lnTo>
                  <a:lnTo>
                    <a:pt x="21" y="18"/>
                  </a:lnTo>
                  <a:lnTo>
                    <a:pt x="7" y="22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6" y="2"/>
                  </a:lnTo>
                  <a:lnTo>
                    <a:pt x="30" y="1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80" y="2"/>
                  </a:lnTo>
                  <a:lnTo>
                    <a:pt x="96" y="3"/>
                  </a:lnTo>
                  <a:lnTo>
                    <a:pt x="112" y="6"/>
                  </a:lnTo>
                  <a:lnTo>
                    <a:pt x="128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3" name="Freeform 65"/>
            <p:cNvSpPr>
              <a:spLocks/>
            </p:cNvSpPr>
            <p:nvPr/>
          </p:nvSpPr>
          <p:spPr bwMode="auto">
            <a:xfrm>
              <a:off x="2802" y="2163"/>
              <a:ext cx="161" cy="76"/>
            </a:xfrm>
            <a:custGeom>
              <a:avLst/>
              <a:gdLst>
                <a:gd name="T0" fmla="*/ 81 w 322"/>
                <a:gd name="T1" fmla="*/ 5 h 152"/>
                <a:gd name="T2" fmla="*/ 81 w 322"/>
                <a:gd name="T3" fmla="*/ 9 h 152"/>
                <a:gd name="T4" fmla="*/ 79 w 322"/>
                <a:gd name="T5" fmla="*/ 9 h 152"/>
                <a:gd name="T6" fmla="*/ 77 w 322"/>
                <a:gd name="T7" fmla="*/ 7 h 152"/>
                <a:gd name="T8" fmla="*/ 76 w 322"/>
                <a:gd name="T9" fmla="*/ 6 h 152"/>
                <a:gd name="T10" fmla="*/ 75 w 322"/>
                <a:gd name="T11" fmla="*/ 5 h 152"/>
                <a:gd name="T12" fmla="*/ 71 w 322"/>
                <a:gd name="T13" fmla="*/ 5 h 152"/>
                <a:gd name="T14" fmla="*/ 67 w 322"/>
                <a:gd name="T15" fmla="*/ 6 h 152"/>
                <a:gd name="T16" fmla="*/ 63 w 322"/>
                <a:gd name="T17" fmla="*/ 7 h 152"/>
                <a:gd name="T18" fmla="*/ 60 w 322"/>
                <a:gd name="T19" fmla="*/ 9 h 152"/>
                <a:gd name="T20" fmla="*/ 57 w 322"/>
                <a:gd name="T21" fmla="*/ 10 h 152"/>
                <a:gd name="T22" fmla="*/ 54 w 322"/>
                <a:gd name="T23" fmla="*/ 12 h 152"/>
                <a:gd name="T24" fmla="*/ 52 w 322"/>
                <a:gd name="T25" fmla="*/ 14 h 152"/>
                <a:gd name="T26" fmla="*/ 50 w 322"/>
                <a:gd name="T27" fmla="*/ 15 h 152"/>
                <a:gd name="T28" fmla="*/ 49 w 322"/>
                <a:gd name="T29" fmla="*/ 17 h 152"/>
                <a:gd name="T30" fmla="*/ 49 w 322"/>
                <a:gd name="T31" fmla="*/ 18 h 152"/>
                <a:gd name="T32" fmla="*/ 48 w 322"/>
                <a:gd name="T33" fmla="*/ 19 h 152"/>
                <a:gd name="T34" fmla="*/ 48 w 322"/>
                <a:gd name="T35" fmla="*/ 20 h 152"/>
                <a:gd name="T36" fmla="*/ 50 w 322"/>
                <a:gd name="T37" fmla="*/ 22 h 152"/>
                <a:gd name="T38" fmla="*/ 54 w 322"/>
                <a:gd name="T39" fmla="*/ 22 h 152"/>
                <a:gd name="T40" fmla="*/ 56 w 322"/>
                <a:gd name="T41" fmla="*/ 23 h 152"/>
                <a:gd name="T42" fmla="*/ 57 w 322"/>
                <a:gd name="T43" fmla="*/ 25 h 152"/>
                <a:gd name="T44" fmla="*/ 52 w 322"/>
                <a:gd name="T45" fmla="*/ 26 h 152"/>
                <a:gd name="T46" fmla="*/ 49 w 322"/>
                <a:gd name="T47" fmla="*/ 25 h 152"/>
                <a:gd name="T48" fmla="*/ 45 w 322"/>
                <a:gd name="T49" fmla="*/ 24 h 152"/>
                <a:gd name="T50" fmla="*/ 43 w 322"/>
                <a:gd name="T51" fmla="*/ 22 h 152"/>
                <a:gd name="T52" fmla="*/ 40 w 322"/>
                <a:gd name="T53" fmla="*/ 20 h 152"/>
                <a:gd name="T54" fmla="*/ 37 w 322"/>
                <a:gd name="T55" fmla="*/ 19 h 152"/>
                <a:gd name="T56" fmla="*/ 33 w 322"/>
                <a:gd name="T57" fmla="*/ 19 h 152"/>
                <a:gd name="T58" fmla="*/ 28 w 322"/>
                <a:gd name="T59" fmla="*/ 21 h 152"/>
                <a:gd name="T60" fmla="*/ 24 w 322"/>
                <a:gd name="T61" fmla="*/ 23 h 152"/>
                <a:gd name="T62" fmla="*/ 20 w 322"/>
                <a:gd name="T63" fmla="*/ 24 h 152"/>
                <a:gd name="T64" fmla="*/ 18 w 322"/>
                <a:gd name="T65" fmla="*/ 26 h 152"/>
                <a:gd name="T66" fmla="*/ 13 w 322"/>
                <a:gd name="T67" fmla="*/ 28 h 152"/>
                <a:gd name="T68" fmla="*/ 10 w 322"/>
                <a:gd name="T69" fmla="*/ 30 h 152"/>
                <a:gd name="T70" fmla="*/ 7 w 322"/>
                <a:gd name="T71" fmla="*/ 33 h 152"/>
                <a:gd name="T72" fmla="*/ 5 w 322"/>
                <a:gd name="T73" fmla="*/ 36 h 152"/>
                <a:gd name="T74" fmla="*/ 3 w 322"/>
                <a:gd name="T75" fmla="*/ 38 h 152"/>
                <a:gd name="T76" fmla="*/ 0 w 322"/>
                <a:gd name="T77" fmla="*/ 38 h 152"/>
                <a:gd name="T78" fmla="*/ 3 w 322"/>
                <a:gd name="T79" fmla="*/ 30 h 152"/>
                <a:gd name="T80" fmla="*/ 10 w 322"/>
                <a:gd name="T81" fmla="*/ 25 h 152"/>
                <a:gd name="T82" fmla="*/ 18 w 322"/>
                <a:gd name="T83" fmla="*/ 21 h 152"/>
                <a:gd name="T84" fmla="*/ 26 w 322"/>
                <a:gd name="T85" fmla="*/ 18 h 152"/>
                <a:gd name="T86" fmla="*/ 36 w 322"/>
                <a:gd name="T87" fmla="*/ 14 h 152"/>
                <a:gd name="T88" fmla="*/ 45 w 322"/>
                <a:gd name="T89" fmla="*/ 10 h 152"/>
                <a:gd name="T90" fmla="*/ 54 w 322"/>
                <a:gd name="T91" fmla="*/ 6 h 152"/>
                <a:gd name="T92" fmla="*/ 61 w 322"/>
                <a:gd name="T93" fmla="*/ 1 h 152"/>
                <a:gd name="T94" fmla="*/ 64 w 322"/>
                <a:gd name="T95" fmla="*/ 1 h 152"/>
                <a:gd name="T96" fmla="*/ 67 w 322"/>
                <a:gd name="T97" fmla="*/ 1 h 152"/>
                <a:gd name="T98" fmla="*/ 70 w 322"/>
                <a:gd name="T99" fmla="*/ 0 h 152"/>
                <a:gd name="T100" fmla="*/ 73 w 322"/>
                <a:gd name="T101" fmla="*/ 1 h 152"/>
                <a:gd name="T102" fmla="*/ 76 w 322"/>
                <a:gd name="T103" fmla="*/ 1 h 152"/>
                <a:gd name="T104" fmla="*/ 78 w 322"/>
                <a:gd name="T105" fmla="*/ 1 h 152"/>
                <a:gd name="T106" fmla="*/ 80 w 322"/>
                <a:gd name="T107" fmla="*/ 2 h 152"/>
                <a:gd name="T108" fmla="*/ 81 w 322"/>
                <a:gd name="T109" fmla="*/ 5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22"/>
                <a:gd name="T166" fmla="*/ 0 h 152"/>
                <a:gd name="T167" fmla="*/ 322 w 322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22" h="152">
                  <a:moveTo>
                    <a:pt x="322" y="19"/>
                  </a:moveTo>
                  <a:lnTo>
                    <a:pt x="322" y="34"/>
                  </a:lnTo>
                  <a:lnTo>
                    <a:pt x="313" y="35"/>
                  </a:lnTo>
                  <a:lnTo>
                    <a:pt x="308" y="31"/>
                  </a:lnTo>
                  <a:lnTo>
                    <a:pt x="303" y="27"/>
                  </a:lnTo>
                  <a:lnTo>
                    <a:pt x="299" y="22"/>
                  </a:lnTo>
                  <a:lnTo>
                    <a:pt x="284" y="22"/>
                  </a:lnTo>
                  <a:lnTo>
                    <a:pt x="268" y="25"/>
                  </a:lnTo>
                  <a:lnTo>
                    <a:pt x="254" y="28"/>
                  </a:lnTo>
                  <a:lnTo>
                    <a:pt x="242" y="34"/>
                  </a:lnTo>
                  <a:lnTo>
                    <a:pt x="230" y="40"/>
                  </a:lnTo>
                  <a:lnTo>
                    <a:pt x="219" y="48"/>
                  </a:lnTo>
                  <a:lnTo>
                    <a:pt x="209" y="56"/>
                  </a:lnTo>
                  <a:lnTo>
                    <a:pt x="200" y="63"/>
                  </a:lnTo>
                  <a:lnTo>
                    <a:pt x="198" y="68"/>
                  </a:lnTo>
                  <a:lnTo>
                    <a:pt x="196" y="72"/>
                  </a:lnTo>
                  <a:lnTo>
                    <a:pt x="195" y="77"/>
                  </a:lnTo>
                  <a:lnTo>
                    <a:pt x="195" y="82"/>
                  </a:lnTo>
                  <a:lnTo>
                    <a:pt x="203" y="88"/>
                  </a:lnTo>
                  <a:lnTo>
                    <a:pt x="216" y="91"/>
                  </a:lnTo>
                  <a:lnTo>
                    <a:pt x="226" y="94"/>
                  </a:lnTo>
                  <a:lnTo>
                    <a:pt x="230" y="101"/>
                  </a:lnTo>
                  <a:lnTo>
                    <a:pt x="210" y="105"/>
                  </a:lnTo>
                  <a:lnTo>
                    <a:pt x="196" y="103"/>
                  </a:lnTo>
                  <a:lnTo>
                    <a:pt x="182" y="97"/>
                  </a:lnTo>
                  <a:lnTo>
                    <a:pt x="172" y="88"/>
                  </a:lnTo>
                  <a:lnTo>
                    <a:pt x="160" y="80"/>
                  </a:lnTo>
                  <a:lnTo>
                    <a:pt x="146" y="76"/>
                  </a:lnTo>
                  <a:lnTo>
                    <a:pt x="132" y="76"/>
                  </a:lnTo>
                  <a:lnTo>
                    <a:pt x="112" y="85"/>
                  </a:lnTo>
                  <a:lnTo>
                    <a:pt x="98" y="92"/>
                  </a:lnTo>
                  <a:lnTo>
                    <a:pt x="83" y="99"/>
                  </a:lnTo>
                  <a:lnTo>
                    <a:pt x="69" y="105"/>
                  </a:lnTo>
                  <a:lnTo>
                    <a:pt x="55" y="113"/>
                  </a:lnTo>
                  <a:lnTo>
                    <a:pt x="41" y="122"/>
                  </a:lnTo>
                  <a:lnTo>
                    <a:pt x="30" y="131"/>
                  </a:lnTo>
                  <a:lnTo>
                    <a:pt x="20" y="141"/>
                  </a:lnTo>
                  <a:lnTo>
                    <a:pt x="13" y="152"/>
                  </a:lnTo>
                  <a:lnTo>
                    <a:pt x="0" y="152"/>
                  </a:lnTo>
                  <a:lnTo>
                    <a:pt x="14" y="123"/>
                  </a:lnTo>
                  <a:lnTo>
                    <a:pt x="39" y="101"/>
                  </a:lnTo>
                  <a:lnTo>
                    <a:pt x="70" y="84"/>
                  </a:lnTo>
                  <a:lnTo>
                    <a:pt x="105" y="70"/>
                  </a:lnTo>
                  <a:lnTo>
                    <a:pt x="144" y="57"/>
                  </a:lnTo>
                  <a:lnTo>
                    <a:pt x="182" y="42"/>
                  </a:lnTo>
                  <a:lnTo>
                    <a:pt x="217" y="25"/>
                  </a:lnTo>
                  <a:lnTo>
                    <a:pt x="247" y="4"/>
                  </a:lnTo>
                  <a:lnTo>
                    <a:pt x="256" y="3"/>
                  </a:lnTo>
                  <a:lnTo>
                    <a:pt x="268" y="1"/>
                  </a:lnTo>
                  <a:lnTo>
                    <a:pt x="278" y="0"/>
                  </a:lnTo>
                  <a:lnTo>
                    <a:pt x="291" y="1"/>
                  </a:lnTo>
                  <a:lnTo>
                    <a:pt x="301" y="3"/>
                  </a:lnTo>
                  <a:lnTo>
                    <a:pt x="310" y="6"/>
                  </a:lnTo>
                  <a:lnTo>
                    <a:pt x="317" y="11"/>
                  </a:lnTo>
                  <a:lnTo>
                    <a:pt x="322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4" name="Freeform 66"/>
            <p:cNvSpPr>
              <a:spLocks/>
            </p:cNvSpPr>
            <p:nvPr/>
          </p:nvSpPr>
          <p:spPr bwMode="auto">
            <a:xfrm>
              <a:off x="2365" y="2167"/>
              <a:ext cx="66" cy="48"/>
            </a:xfrm>
            <a:custGeom>
              <a:avLst/>
              <a:gdLst>
                <a:gd name="T0" fmla="*/ 31 w 133"/>
                <a:gd name="T1" fmla="*/ 3 h 97"/>
                <a:gd name="T2" fmla="*/ 33 w 133"/>
                <a:gd name="T3" fmla="*/ 6 h 97"/>
                <a:gd name="T4" fmla="*/ 32 w 133"/>
                <a:gd name="T5" fmla="*/ 8 h 97"/>
                <a:gd name="T6" fmla="*/ 28 w 133"/>
                <a:gd name="T7" fmla="*/ 10 h 97"/>
                <a:gd name="T8" fmla="*/ 24 w 133"/>
                <a:gd name="T9" fmla="*/ 11 h 97"/>
                <a:gd name="T10" fmla="*/ 21 w 133"/>
                <a:gd name="T11" fmla="*/ 11 h 97"/>
                <a:gd name="T12" fmla="*/ 20 w 133"/>
                <a:gd name="T13" fmla="*/ 12 h 97"/>
                <a:gd name="T14" fmla="*/ 21 w 133"/>
                <a:gd name="T15" fmla="*/ 14 h 97"/>
                <a:gd name="T16" fmla="*/ 28 w 133"/>
                <a:gd name="T17" fmla="*/ 16 h 97"/>
                <a:gd name="T18" fmla="*/ 27 w 133"/>
                <a:gd name="T19" fmla="*/ 18 h 97"/>
                <a:gd name="T20" fmla="*/ 26 w 133"/>
                <a:gd name="T21" fmla="*/ 20 h 97"/>
                <a:gd name="T22" fmla="*/ 24 w 133"/>
                <a:gd name="T23" fmla="*/ 21 h 97"/>
                <a:gd name="T24" fmla="*/ 21 w 133"/>
                <a:gd name="T25" fmla="*/ 21 h 97"/>
                <a:gd name="T26" fmla="*/ 18 w 133"/>
                <a:gd name="T27" fmla="*/ 22 h 97"/>
                <a:gd name="T28" fmla="*/ 15 w 133"/>
                <a:gd name="T29" fmla="*/ 22 h 97"/>
                <a:gd name="T30" fmla="*/ 13 w 133"/>
                <a:gd name="T31" fmla="*/ 23 h 97"/>
                <a:gd name="T32" fmla="*/ 10 w 133"/>
                <a:gd name="T33" fmla="*/ 24 h 97"/>
                <a:gd name="T34" fmla="*/ 10 w 133"/>
                <a:gd name="T35" fmla="*/ 22 h 97"/>
                <a:gd name="T36" fmla="*/ 10 w 133"/>
                <a:gd name="T37" fmla="*/ 19 h 97"/>
                <a:gd name="T38" fmla="*/ 11 w 133"/>
                <a:gd name="T39" fmla="*/ 17 h 97"/>
                <a:gd name="T40" fmla="*/ 13 w 133"/>
                <a:gd name="T41" fmla="*/ 15 h 97"/>
                <a:gd name="T42" fmla="*/ 13 w 133"/>
                <a:gd name="T43" fmla="*/ 13 h 97"/>
                <a:gd name="T44" fmla="*/ 12 w 133"/>
                <a:gd name="T45" fmla="*/ 12 h 97"/>
                <a:gd name="T46" fmla="*/ 9 w 133"/>
                <a:gd name="T47" fmla="*/ 11 h 97"/>
                <a:gd name="T48" fmla="*/ 3 w 133"/>
                <a:gd name="T49" fmla="*/ 11 h 97"/>
                <a:gd name="T50" fmla="*/ 0 w 133"/>
                <a:gd name="T51" fmla="*/ 9 h 97"/>
                <a:gd name="T52" fmla="*/ 3 w 133"/>
                <a:gd name="T53" fmla="*/ 7 h 97"/>
                <a:gd name="T54" fmla="*/ 4 w 133"/>
                <a:gd name="T55" fmla="*/ 8 h 97"/>
                <a:gd name="T56" fmla="*/ 6 w 133"/>
                <a:gd name="T57" fmla="*/ 8 h 97"/>
                <a:gd name="T58" fmla="*/ 7 w 133"/>
                <a:gd name="T59" fmla="*/ 8 h 97"/>
                <a:gd name="T60" fmla="*/ 9 w 133"/>
                <a:gd name="T61" fmla="*/ 8 h 97"/>
                <a:gd name="T62" fmla="*/ 10 w 133"/>
                <a:gd name="T63" fmla="*/ 7 h 97"/>
                <a:gd name="T64" fmla="*/ 11 w 133"/>
                <a:gd name="T65" fmla="*/ 6 h 97"/>
                <a:gd name="T66" fmla="*/ 13 w 133"/>
                <a:gd name="T67" fmla="*/ 5 h 97"/>
                <a:gd name="T68" fmla="*/ 14 w 133"/>
                <a:gd name="T69" fmla="*/ 4 h 97"/>
                <a:gd name="T70" fmla="*/ 16 w 133"/>
                <a:gd name="T71" fmla="*/ 4 h 97"/>
                <a:gd name="T72" fmla="*/ 17 w 133"/>
                <a:gd name="T73" fmla="*/ 3 h 97"/>
                <a:gd name="T74" fmla="*/ 18 w 133"/>
                <a:gd name="T75" fmla="*/ 2 h 97"/>
                <a:gd name="T76" fmla="*/ 17 w 133"/>
                <a:gd name="T77" fmla="*/ 0 h 97"/>
                <a:gd name="T78" fmla="*/ 19 w 133"/>
                <a:gd name="T79" fmla="*/ 0 h 97"/>
                <a:gd name="T80" fmla="*/ 21 w 133"/>
                <a:gd name="T81" fmla="*/ 0 h 97"/>
                <a:gd name="T82" fmla="*/ 23 w 133"/>
                <a:gd name="T83" fmla="*/ 0 h 97"/>
                <a:gd name="T84" fmla="*/ 24 w 133"/>
                <a:gd name="T85" fmla="*/ 0 h 97"/>
                <a:gd name="T86" fmla="*/ 26 w 133"/>
                <a:gd name="T87" fmla="*/ 1 h 97"/>
                <a:gd name="T88" fmla="*/ 28 w 133"/>
                <a:gd name="T89" fmla="*/ 2 h 97"/>
                <a:gd name="T90" fmla="*/ 29 w 133"/>
                <a:gd name="T91" fmla="*/ 2 h 97"/>
                <a:gd name="T92" fmla="*/ 31 w 133"/>
                <a:gd name="T93" fmla="*/ 3 h 9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33"/>
                <a:gd name="T142" fmla="*/ 0 h 97"/>
                <a:gd name="T143" fmla="*/ 133 w 133"/>
                <a:gd name="T144" fmla="*/ 97 h 9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33" h="97">
                  <a:moveTo>
                    <a:pt x="124" y="12"/>
                  </a:moveTo>
                  <a:lnTo>
                    <a:pt x="133" y="27"/>
                  </a:lnTo>
                  <a:lnTo>
                    <a:pt x="129" y="35"/>
                  </a:lnTo>
                  <a:lnTo>
                    <a:pt x="115" y="41"/>
                  </a:lnTo>
                  <a:lnTo>
                    <a:pt x="99" y="44"/>
                  </a:lnTo>
                  <a:lnTo>
                    <a:pt x="85" y="46"/>
                  </a:lnTo>
                  <a:lnTo>
                    <a:pt x="80" y="51"/>
                  </a:lnTo>
                  <a:lnTo>
                    <a:pt x="87" y="56"/>
                  </a:lnTo>
                  <a:lnTo>
                    <a:pt x="112" y="67"/>
                  </a:lnTo>
                  <a:lnTo>
                    <a:pt x="110" y="74"/>
                  </a:lnTo>
                  <a:lnTo>
                    <a:pt x="105" y="80"/>
                  </a:lnTo>
                  <a:lnTo>
                    <a:pt x="96" y="84"/>
                  </a:lnTo>
                  <a:lnTo>
                    <a:pt x="85" y="86"/>
                  </a:lnTo>
                  <a:lnTo>
                    <a:pt x="75" y="88"/>
                  </a:lnTo>
                  <a:lnTo>
                    <a:pt x="63" y="91"/>
                  </a:lnTo>
                  <a:lnTo>
                    <a:pt x="52" y="94"/>
                  </a:lnTo>
                  <a:lnTo>
                    <a:pt x="42" y="97"/>
                  </a:lnTo>
                  <a:lnTo>
                    <a:pt x="40" y="88"/>
                  </a:lnTo>
                  <a:lnTo>
                    <a:pt x="43" y="78"/>
                  </a:lnTo>
                  <a:lnTo>
                    <a:pt x="47" y="70"/>
                  </a:lnTo>
                  <a:lnTo>
                    <a:pt x="52" y="61"/>
                  </a:lnTo>
                  <a:lnTo>
                    <a:pt x="54" y="54"/>
                  </a:lnTo>
                  <a:lnTo>
                    <a:pt x="49" y="49"/>
                  </a:lnTo>
                  <a:lnTo>
                    <a:pt x="36" y="45"/>
                  </a:lnTo>
                  <a:lnTo>
                    <a:pt x="12" y="44"/>
                  </a:lnTo>
                  <a:lnTo>
                    <a:pt x="0" y="39"/>
                  </a:lnTo>
                  <a:lnTo>
                    <a:pt x="12" y="31"/>
                  </a:lnTo>
                  <a:lnTo>
                    <a:pt x="17" y="34"/>
                  </a:lnTo>
                  <a:lnTo>
                    <a:pt x="24" y="34"/>
                  </a:lnTo>
                  <a:lnTo>
                    <a:pt x="31" y="34"/>
                  </a:lnTo>
                  <a:lnTo>
                    <a:pt x="36" y="34"/>
                  </a:lnTo>
                  <a:lnTo>
                    <a:pt x="40" y="30"/>
                  </a:lnTo>
                  <a:lnTo>
                    <a:pt x="45" y="25"/>
                  </a:lnTo>
                  <a:lnTo>
                    <a:pt x="52" y="22"/>
                  </a:lnTo>
                  <a:lnTo>
                    <a:pt x="59" y="19"/>
                  </a:lnTo>
                  <a:lnTo>
                    <a:pt x="66" y="17"/>
                  </a:lnTo>
                  <a:lnTo>
                    <a:pt x="70" y="12"/>
                  </a:lnTo>
                  <a:lnTo>
                    <a:pt x="73" y="8"/>
                  </a:lnTo>
                  <a:lnTo>
                    <a:pt x="71" y="1"/>
                  </a:lnTo>
                  <a:lnTo>
                    <a:pt x="78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5" y="6"/>
                  </a:lnTo>
                  <a:lnTo>
                    <a:pt x="112" y="8"/>
                  </a:lnTo>
                  <a:lnTo>
                    <a:pt x="117" y="10"/>
                  </a:lnTo>
                  <a:lnTo>
                    <a:pt x="124" y="12"/>
                  </a:lnTo>
                  <a:close/>
                </a:path>
              </a:pathLst>
            </a:custGeom>
            <a:solidFill>
              <a:srgbClr val="FFFF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5" name="Freeform 67"/>
            <p:cNvSpPr>
              <a:spLocks/>
            </p:cNvSpPr>
            <p:nvPr/>
          </p:nvSpPr>
          <p:spPr bwMode="auto">
            <a:xfrm>
              <a:off x="3368" y="2176"/>
              <a:ext cx="467" cy="693"/>
            </a:xfrm>
            <a:custGeom>
              <a:avLst/>
              <a:gdLst>
                <a:gd name="T0" fmla="*/ 167 w 934"/>
                <a:gd name="T1" fmla="*/ 67 h 1385"/>
                <a:gd name="T2" fmla="*/ 155 w 934"/>
                <a:gd name="T3" fmla="*/ 124 h 1385"/>
                <a:gd name="T4" fmla="*/ 113 w 934"/>
                <a:gd name="T5" fmla="*/ 193 h 1385"/>
                <a:gd name="T6" fmla="*/ 132 w 934"/>
                <a:gd name="T7" fmla="*/ 179 h 1385"/>
                <a:gd name="T8" fmla="*/ 142 w 934"/>
                <a:gd name="T9" fmla="*/ 179 h 1385"/>
                <a:gd name="T10" fmla="*/ 130 w 934"/>
                <a:gd name="T11" fmla="*/ 195 h 1385"/>
                <a:gd name="T12" fmla="*/ 141 w 934"/>
                <a:gd name="T13" fmla="*/ 194 h 1385"/>
                <a:gd name="T14" fmla="*/ 154 w 934"/>
                <a:gd name="T15" fmla="*/ 219 h 1385"/>
                <a:gd name="T16" fmla="*/ 180 w 934"/>
                <a:gd name="T17" fmla="*/ 244 h 1385"/>
                <a:gd name="T18" fmla="*/ 206 w 934"/>
                <a:gd name="T19" fmla="*/ 266 h 1385"/>
                <a:gd name="T20" fmla="*/ 230 w 934"/>
                <a:gd name="T21" fmla="*/ 288 h 1385"/>
                <a:gd name="T22" fmla="*/ 191 w 934"/>
                <a:gd name="T23" fmla="*/ 300 h 1385"/>
                <a:gd name="T24" fmla="*/ 147 w 934"/>
                <a:gd name="T25" fmla="*/ 324 h 1385"/>
                <a:gd name="T26" fmla="*/ 115 w 934"/>
                <a:gd name="T27" fmla="*/ 344 h 1385"/>
                <a:gd name="T28" fmla="*/ 101 w 934"/>
                <a:gd name="T29" fmla="*/ 330 h 1385"/>
                <a:gd name="T30" fmla="*/ 133 w 934"/>
                <a:gd name="T31" fmla="*/ 303 h 1385"/>
                <a:gd name="T32" fmla="*/ 139 w 934"/>
                <a:gd name="T33" fmla="*/ 274 h 1385"/>
                <a:gd name="T34" fmla="*/ 92 w 934"/>
                <a:gd name="T35" fmla="*/ 261 h 1385"/>
                <a:gd name="T36" fmla="*/ 69 w 934"/>
                <a:gd name="T37" fmla="*/ 249 h 1385"/>
                <a:gd name="T38" fmla="*/ 76 w 934"/>
                <a:gd name="T39" fmla="*/ 224 h 1385"/>
                <a:gd name="T40" fmla="*/ 116 w 934"/>
                <a:gd name="T41" fmla="*/ 206 h 1385"/>
                <a:gd name="T42" fmla="*/ 84 w 934"/>
                <a:gd name="T43" fmla="*/ 216 h 1385"/>
                <a:gd name="T44" fmla="*/ 71 w 934"/>
                <a:gd name="T45" fmla="*/ 206 h 1385"/>
                <a:gd name="T46" fmla="*/ 89 w 934"/>
                <a:gd name="T47" fmla="*/ 188 h 1385"/>
                <a:gd name="T48" fmla="*/ 114 w 934"/>
                <a:gd name="T49" fmla="*/ 158 h 1385"/>
                <a:gd name="T50" fmla="*/ 127 w 934"/>
                <a:gd name="T51" fmla="*/ 125 h 1385"/>
                <a:gd name="T52" fmla="*/ 120 w 934"/>
                <a:gd name="T53" fmla="*/ 128 h 1385"/>
                <a:gd name="T54" fmla="*/ 105 w 934"/>
                <a:gd name="T55" fmla="*/ 155 h 1385"/>
                <a:gd name="T56" fmla="*/ 84 w 934"/>
                <a:gd name="T57" fmla="*/ 181 h 1385"/>
                <a:gd name="T58" fmla="*/ 75 w 934"/>
                <a:gd name="T59" fmla="*/ 176 h 1385"/>
                <a:gd name="T60" fmla="*/ 91 w 934"/>
                <a:gd name="T61" fmla="*/ 163 h 1385"/>
                <a:gd name="T62" fmla="*/ 106 w 934"/>
                <a:gd name="T63" fmla="*/ 143 h 1385"/>
                <a:gd name="T64" fmla="*/ 112 w 934"/>
                <a:gd name="T65" fmla="*/ 126 h 1385"/>
                <a:gd name="T66" fmla="*/ 120 w 934"/>
                <a:gd name="T67" fmla="*/ 101 h 1385"/>
                <a:gd name="T68" fmla="*/ 124 w 934"/>
                <a:gd name="T69" fmla="*/ 74 h 1385"/>
                <a:gd name="T70" fmla="*/ 119 w 934"/>
                <a:gd name="T71" fmla="*/ 55 h 1385"/>
                <a:gd name="T72" fmla="*/ 117 w 934"/>
                <a:gd name="T73" fmla="*/ 74 h 1385"/>
                <a:gd name="T74" fmla="*/ 116 w 934"/>
                <a:gd name="T75" fmla="*/ 93 h 1385"/>
                <a:gd name="T76" fmla="*/ 110 w 934"/>
                <a:gd name="T77" fmla="*/ 114 h 1385"/>
                <a:gd name="T78" fmla="*/ 102 w 934"/>
                <a:gd name="T79" fmla="*/ 126 h 1385"/>
                <a:gd name="T80" fmla="*/ 105 w 934"/>
                <a:gd name="T81" fmla="*/ 86 h 1385"/>
                <a:gd name="T82" fmla="*/ 98 w 934"/>
                <a:gd name="T83" fmla="*/ 49 h 1385"/>
                <a:gd name="T84" fmla="*/ 84 w 934"/>
                <a:gd name="T85" fmla="*/ 38 h 1385"/>
                <a:gd name="T86" fmla="*/ 92 w 934"/>
                <a:gd name="T87" fmla="*/ 58 h 1385"/>
                <a:gd name="T88" fmla="*/ 95 w 934"/>
                <a:gd name="T89" fmla="*/ 91 h 1385"/>
                <a:gd name="T90" fmla="*/ 91 w 934"/>
                <a:gd name="T91" fmla="*/ 124 h 1385"/>
                <a:gd name="T92" fmla="*/ 83 w 934"/>
                <a:gd name="T93" fmla="*/ 143 h 1385"/>
                <a:gd name="T94" fmla="*/ 83 w 934"/>
                <a:gd name="T95" fmla="*/ 131 h 1385"/>
                <a:gd name="T96" fmla="*/ 68 w 934"/>
                <a:gd name="T97" fmla="*/ 118 h 1385"/>
                <a:gd name="T98" fmla="*/ 37 w 934"/>
                <a:gd name="T99" fmla="*/ 124 h 1385"/>
                <a:gd name="T100" fmla="*/ 22 w 934"/>
                <a:gd name="T101" fmla="*/ 126 h 1385"/>
                <a:gd name="T102" fmla="*/ 21 w 934"/>
                <a:gd name="T103" fmla="*/ 121 h 1385"/>
                <a:gd name="T104" fmla="*/ 29 w 934"/>
                <a:gd name="T105" fmla="*/ 113 h 1385"/>
                <a:gd name="T106" fmla="*/ 45 w 934"/>
                <a:gd name="T107" fmla="*/ 99 h 1385"/>
                <a:gd name="T108" fmla="*/ 12 w 934"/>
                <a:gd name="T109" fmla="*/ 90 h 1385"/>
                <a:gd name="T110" fmla="*/ 28 w 934"/>
                <a:gd name="T111" fmla="*/ 80 h 1385"/>
                <a:gd name="T112" fmla="*/ 52 w 934"/>
                <a:gd name="T113" fmla="*/ 63 h 1385"/>
                <a:gd name="T114" fmla="*/ 39 w 934"/>
                <a:gd name="T115" fmla="*/ 36 h 1385"/>
                <a:gd name="T116" fmla="*/ 24 w 934"/>
                <a:gd name="T117" fmla="*/ 9 h 1385"/>
                <a:gd name="T118" fmla="*/ 56 w 934"/>
                <a:gd name="T119" fmla="*/ 3 h 1385"/>
                <a:gd name="T120" fmla="*/ 108 w 934"/>
                <a:gd name="T121" fmla="*/ 11 h 1385"/>
                <a:gd name="T122" fmla="*/ 161 w 934"/>
                <a:gd name="T123" fmla="*/ 2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34"/>
                <a:gd name="T187" fmla="*/ 0 h 1385"/>
                <a:gd name="T188" fmla="*/ 934 w 934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34" h="1385">
                  <a:moveTo>
                    <a:pt x="642" y="79"/>
                  </a:moveTo>
                  <a:lnTo>
                    <a:pt x="653" y="117"/>
                  </a:lnTo>
                  <a:lnTo>
                    <a:pt x="661" y="154"/>
                  </a:lnTo>
                  <a:lnTo>
                    <a:pt x="665" y="191"/>
                  </a:lnTo>
                  <a:lnTo>
                    <a:pt x="667" y="230"/>
                  </a:lnTo>
                  <a:lnTo>
                    <a:pt x="667" y="267"/>
                  </a:lnTo>
                  <a:lnTo>
                    <a:pt x="663" y="305"/>
                  </a:lnTo>
                  <a:lnTo>
                    <a:pt x="658" y="343"/>
                  </a:lnTo>
                  <a:lnTo>
                    <a:pt x="651" y="381"/>
                  </a:lnTo>
                  <a:lnTo>
                    <a:pt x="642" y="419"/>
                  </a:lnTo>
                  <a:lnTo>
                    <a:pt x="630" y="455"/>
                  </a:lnTo>
                  <a:lnTo>
                    <a:pt x="618" y="493"/>
                  </a:lnTo>
                  <a:lnTo>
                    <a:pt x="604" y="529"/>
                  </a:lnTo>
                  <a:lnTo>
                    <a:pt x="588" y="565"/>
                  </a:lnTo>
                  <a:lnTo>
                    <a:pt x="572" y="601"/>
                  </a:lnTo>
                  <a:lnTo>
                    <a:pt x="555" y="635"/>
                  </a:lnTo>
                  <a:lnTo>
                    <a:pt x="537" y="670"/>
                  </a:lnTo>
                  <a:lnTo>
                    <a:pt x="450" y="769"/>
                  </a:lnTo>
                  <a:lnTo>
                    <a:pt x="462" y="777"/>
                  </a:lnTo>
                  <a:lnTo>
                    <a:pt x="478" y="766"/>
                  </a:lnTo>
                  <a:lnTo>
                    <a:pt x="492" y="754"/>
                  </a:lnTo>
                  <a:lnTo>
                    <a:pt x="504" y="742"/>
                  </a:lnTo>
                  <a:lnTo>
                    <a:pt x="514" y="728"/>
                  </a:lnTo>
                  <a:lnTo>
                    <a:pt x="527" y="716"/>
                  </a:lnTo>
                  <a:lnTo>
                    <a:pt x="539" y="703"/>
                  </a:lnTo>
                  <a:lnTo>
                    <a:pt x="553" y="690"/>
                  </a:lnTo>
                  <a:lnTo>
                    <a:pt x="567" y="677"/>
                  </a:lnTo>
                  <a:lnTo>
                    <a:pt x="569" y="690"/>
                  </a:lnTo>
                  <a:lnTo>
                    <a:pt x="569" y="703"/>
                  </a:lnTo>
                  <a:lnTo>
                    <a:pt x="565" y="716"/>
                  </a:lnTo>
                  <a:lnTo>
                    <a:pt x="560" y="729"/>
                  </a:lnTo>
                  <a:lnTo>
                    <a:pt x="553" y="743"/>
                  </a:lnTo>
                  <a:lnTo>
                    <a:pt x="542" y="755"/>
                  </a:lnTo>
                  <a:lnTo>
                    <a:pt x="530" y="766"/>
                  </a:lnTo>
                  <a:lnTo>
                    <a:pt x="514" y="777"/>
                  </a:lnTo>
                  <a:lnTo>
                    <a:pt x="520" y="780"/>
                  </a:lnTo>
                  <a:lnTo>
                    <a:pt x="527" y="782"/>
                  </a:lnTo>
                  <a:lnTo>
                    <a:pt x="534" y="785"/>
                  </a:lnTo>
                  <a:lnTo>
                    <a:pt x="542" y="785"/>
                  </a:lnTo>
                  <a:lnTo>
                    <a:pt x="549" y="780"/>
                  </a:lnTo>
                  <a:lnTo>
                    <a:pt x="556" y="776"/>
                  </a:lnTo>
                  <a:lnTo>
                    <a:pt x="563" y="773"/>
                  </a:lnTo>
                  <a:lnTo>
                    <a:pt x="572" y="774"/>
                  </a:lnTo>
                  <a:lnTo>
                    <a:pt x="583" y="794"/>
                  </a:lnTo>
                  <a:lnTo>
                    <a:pt x="590" y="815"/>
                  </a:lnTo>
                  <a:lnTo>
                    <a:pt x="597" y="836"/>
                  </a:lnTo>
                  <a:lnTo>
                    <a:pt x="605" y="855"/>
                  </a:lnTo>
                  <a:lnTo>
                    <a:pt x="614" y="876"/>
                  </a:lnTo>
                  <a:lnTo>
                    <a:pt x="626" y="896"/>
                  </a:lnTo>
                  <a:lnTo>
                    <a:pt x="644" y="915"/>
                  </a:lnTo>
                  <a:lnTo>
                    <a:pt x="667" y="932"/>
                  </a:lnTo>
                  <a:lnTo>
                    <a:pt x="684" y="946"/>
                  </a:lnTo>
                  <a:lnTo>
                    <a:pt x="700" y="960"/>
                  </a:lnTo>
                  <a:lnTo>
                    <a:pt x="717" y="975"/>
                  </a:lnTo>
                  <a:lnTo>
                    <a:pt x="735" y="989"/>
                  </a:lnTo>
                  <a:lnTo>
                    <a:pt x="754" y="1004"/>
                  </a:lnTo>
                  <a:lnTo>
                    <a:pt x="772" y="1018"/>
                  </a:lnTo>
                  <a:lnTo>
                    <a:pt x="789" y="1032"/>
                  </a:lnTo>
                  <a:lnTo>
                    <a:pt x="807" y="1047"/>
                  </a:lnTo>
                  <a:lnTo>
                    <a:pt x="824" y="1061"/>
                  </a:lnTo>
                  <a:lnTo>
                    <a:pt x="842" y="1075"/>
                  </a:lnTo>
                  <a:lnTo>
                    <a:pt x="859" y="1090"/>
                  </a:lnTo>
                  <a:lnTo>
                    <a:pt x="875" y="1105"/>
                  </a:lnTo>
                  <a:lnTo>
                    <a:pt x="891" y="1120"/>
                  </a:lnTo>
                  <a:lnTo>
                    <a:pt x="906" y="1134"/>
                  </a:lnTo>
                  <a:lnTo>
                    <a:pt x="920" y="1149"/>
                  </a:lnTo>
                  <a:lnTo>
                    <a:pt x="934" y="1164"/>
                  </a:lnTo>
                  <a:lnTo>
                    <a:pt x="898" y="1166"/>
                  </a:lnTo>
                  <a:lnTo>
                    <a:pt x="861" y="1170"/>
                  </a:lnTo>
                  <a:lnTo>
                    <a:pt x="826" y="1178"/>
                  </a:lnTo>
                  <a:lnTo>
                    <a:pt x="793" y="1187"/>
                  </a:lnTo>
                  <a:lnTo>
                    <a:pt x="761" y="1198"/>
                  </a:lnTo>
                  <a:lnTo>
                    <a:pt x="730" y="1211"/>
                  </a:lnTo>
                  <a:lnTo>
                    <a:pt x="700" y="1226"/>
                  </a:lnTo>
                  <a:lnTo>
                    <a:pt x="670" y="1241"/>
                  </a:lnTo>
                  <a:lnTo>
                    <a:pt x="642" y="1259"/>
                  </a:lnTo>
                  <a:lnTo>
                    <a:pt x="616" y="1275"/>
                  </a:lnTo>
                  <a:lnTo>
                    <a:pt x="588" y="1294"/>
                  </a:lnTo>
                  <a:lnTo>
                    <a:pt x="562" y="1313"/>
                  </a:lnTo>
                  <a:lnTo>
                    <a:pt x="537" y="1331"/>
                  </a:lnTo>
                  <a:lnTo>
                    <a:pt x="511" y="1349"/>
                  </a:lnTo>
                  <a:lnTo>
                    <a:pt x="487" y="1367"/>
                  </a:lnTo>
                  <a:lnTo>
                    <a:pt x="462" y="1385"/>
                  </a:lnTo>
                  <a:lnTo>
                    <a:pt x="457" y="1375"/>
                  </a:lnTo>
                  <a:lnTo>
                    <a:pt x="450" y="1365"/>
                  </a:lnTo>
                  <a:lnTo>
                    <a:pt x="439" y="1355"/>
                  </a:lnTo>
                  <a:lnTo>
                    <a:pt x="429" y="1345"/>
                  </a:lnTo>
                  <a:lnTo>
                    <a:pt x="418" y="1336"/>
                  </a:lnTo>
                  <a:lnTo>
                    <a:pt x="410" y="1327"/>
                  </a:lnTo>
                  <a:lnTo>
                    <a:pt x="403" y="1319"/>
                  </a:lnTo>
                  <a:lnTo>
                    <a:pt x="397" y="1311"/>
                  </a:lnTo>
                  <a:lnTo>
                    <a:pt x="422" y="1290"/>
                  </a:lnTo>
                  <a:lnTo>
                    <a:pt x="450" y="1269"/>
                  </a:lnTo>
                  <a:lnTo>
                    <a:pt x="478" y="1249"/>
                  </a:lnTo>
                  <a:lnTo>
                    <a:pt x="504" y="1230"/>
                  </a:lnTo>
                  <a:lnTo>
                    <a:pt x="530" y="1210"/>
                  </a:lnTo>
                  <a:lnTo>
                    <a:pt x="553" y="1189"/>
                  </a:lnTo>
                  <a:lnTo>
                    <a:pt x="572" y="1166"/>
                  </a:lnTo>
                  <a:lnTo>
                    <a:pt x="584" y="1142"/>
                  </a:lnTo>
                  <a:lnTo>
                    <a:pt x="577" y="1126"/>
                  </a:lnTo>
                  <a:lnTo>
                    <a:pt x="569" y="1111"/>
                  </a:lnTo>
                  <a:lnTo>
                    <a:pt x="556" y="1096"/>
                  </a:lnTo>
                  <a:lnTo>
                    <a:pt x="541" y="1082"/>
                  </a:lnTo>
                  <a:lnTo>
                    <a:pt x="521" y="1069"/>
                  </a:lnTo>
                  <a:lnTo>
                    <a:pt x="502" y="1058"/>
                  </a:lnTo>
                  <a:lnTo>
                    <a:pt x="480" y="1049"/>
                  </a:lnTo>
                  <a:lnTo>
                    <a:pt x="455" y="1042"/>
                  </a:lnTo>
                  <a:lnTo>
                    <a:pt x="368" y="1042"/>
                  </a:lnTo>
                  <a:lnTo>
                    <a:pt x="305" y="1093"/>
                  </a:lnTo>
                  <a:lnTo>
                    <a:pt x="303" y="1072"/>
                  </a:lnTo>
                  <a:lnTo>
                    <a:pt x="298" y="1052"/>
                  </a:lnTo>
                  <a:lnTo>
                    <a:pt x="291" y="1033"/>
                  </a:lnTo>
                  <a:lnTo>
                    <a:pt x="282" y="1013"/>
                  </a:lnTo>
                  <a:lnTo>
                    <a:pt x="273" y="995"/>
                  </a:lnTo>
                  <a:lnTo>
                    <a:pt x="264" y="975"/>
                  </a:lnTo>
                  <a:lnTo>
                    <a:pt x="257" y="955"/>
                  </a:lnTo>
                  <a:lnTo>
                    <a:pt x="252" y="935"/>
                  </a:lnTo>
                  <a:lnTo>
                    <a:pt x="263" y="916"/>
                  </a:lnTo>
                  <a:lnTo>
                    <a:pt x="280" y="903"/>
                  </a:lnTo>
                  <a:lnTo>
                    <a:pt x="303" y="893"/>
                  </a:lnTo>
                  <a:lnTo>
                    <a:pt x="331" y="886"/>
                  </a:lnTo>
                  <a:lnTo>
                    <a:pt x="359" y="879"/>
                  </a:lnTo>
                  <a:lnTo>
                    <a:pt x="387" y="871"/>
                  </a:lnTo>
                  <a:lnTo>
                    <a:pt x="413" y="861"/>
                  </a:lnTo>
                  <a:lnTo>
                    <a:pt x="434" y="848"/>
                  </a:lnTo>
                  <a:lnTo>
                    <a:pt x="462" y="824"/>
                  </a:lnTo>
                  <a:lnTo>
                    <a:pt x="441" y="828"/>
                  </a:lnTo>
                  <a:lnTo>
                    <a:pt x="420" y="833"/>
                  </a:lnTo>
                  <a:lnTo>
                    <a:pt x="399" y="840"/>
                  </a:lnTo>
                  <a:lnTo>
                    <a:pt x="378" y="848"/>
                  </a:lnTo>
                  <a:lnTo>
                    <a:pt x="357" y="855"/>
                  </a:lnTo>
                  <a:lnTo>
                    <a:pt x="336" y="862"/>
                  </a:lnTo>
                  <a:lnTo>
                    <a:pt x="315" y="869"/>
                  </a:lnTo>
                  <a:lnTo>
                    <a:pt x="292" y="872"/>
                  </a:lnTo>
                  <a:lnTo>
                    <a:pt x="292" y="862"/>
                  </a:lnTo>
                  <a:lnTo>
                    <a:pt x="289" y="850"/>
                  </a:lnTo>
                  <a:lnTo>
                    <a:pt x="285" y="837"/>
                  </a:lnTo>
                  <a:lnTo>
                    <a:pt x="282" y="823"/>
                  </a:lnTo>
                  <a:lnTo>
                    <a:pt x="280" y="811"/>
                  </a:lnTo>
                  <a:lnTo>
                    <a:pt x="285" y="801"/>
                  </a:lnTo>
                  <a:lnTo>
                    <a:pt x="296" y="792"/>
                  </a:lnTo>
                  <a:lnTo>
                    <a:pt x="317" y="788"/>
                  </a:lnTo>
                  <a:lnTo>
                    <a:pt x="336" y="769"/>
                  </a:lnTo>
                  <a:lnTo>
                    <a:pt x="354" y="749"/>
                  </a:lnTo>
                  <a:lnTo>
                    <a:pt x="373" y="729"/>
                  </a:lnTo>
                  <a:lnTo>
                    <a:pt x="390" y="711"/>
                  </a:lnTo>
                  <a:lnTo>
                    <a:pt x="406" y="691"/>
                  </a:lnTo>
                  <a:lnTo>
                    <a:pt x="424" y="670"/>
                  </a:lnTo>
                  <a:lnTo>
                    <a:pt x="439" y="650"/>
                  </a:lnTo>
                  <a:lnTo>
                    <a:pt x="453" y="629"/>
                  </a:lnTo>
                  <a:lnTo>
                    <a:pt x="466" y="608"/>
                  </a:lnTo>
                  <a:lnTo>
                    <a:pt x="478" y="587"/>
                  </a:lnTo>
                  <a:lnTo>
                    <a:pt x="488" y="565"/>
                  </a:lnTo>
                  <a:lnTo>
                    <a:pt x="497" y="544"/>
                  </a:lnTo>
                  <a:lnTo>
                    <a:pt x="504" y="522"/>
                  </a:lnTo>
                  <a:lnTo>
                    <a:pt x="509" y="498"/>
                  </a:lnTo>
                  <a:lnTo>
                    <a:pt x="513" y="476"/>
                  </a:lnTo>
                  <a:lnTo>
                    <a:pt x="514" y="453"/>
                  </a:lnTo>
                  <a:lnTo>
                    <a:pt x="509" y="453"/>
                  </a:lnTo>
                  <a:lnTo>
                    <a:pt x="499" y="472"/>
                  </a:lnTo>
                  <a:lnTo>
                    <a:pt x="490" y="491"/>
                  </a:lnTo>
                  <a:lnTo>
                    <a:pt x="480" y="509"/>
                  </a:lnTo>
                  <a:lnTo>
                    <a:pt x="469" y="527"/>
                  </a:lnTo>
                  <a:lnTo>
                    <a:pt x="460" y="546"/>
                  </a:lnTo>
                  <a:lnTo>
                    <a:pt x="450" y="565"/>
                  </a:lnTo>
                  <a:lnTo>
                    <a:pt x="439" y="582"/>
                  </a:lnTo>
                  <a:lnTo>
                    <a:pt x="429" y="601"/>
                  </a:lnTo>
                  <a:lnTo>
                    <a:pt x="417" y="619"/>
                  </a:lnTo>
                  <a:lnTo>
                    <a:pt x="404" y="637"/>
                  </a:lnTo>
                  <a:lnTo>
                    <a:pt x="392" y="654"/>
                  </a:lnTo>
                  <a:lnTo>
                    <a:pt x="380" y="672"/>
                  </a:lnTo>
                  <a:lnTo>
                    <a:pt x="366" y="689"/>
                  </a:lnTo>
                  <a:lnTo>
                    <a:pt x="350" y="706"/>
                  </a:lnTo>
                  <a:lnTo>
                    <a:pt x="334" y="723"/>
                  </a:lnTo>
                  <a:lnTo>
                    <a:pt x="317" y="739"/>
                  </a:lnTo>
                  <a:lnTo>
                    <a:pt x="317" y="732"/>
                  </a:lnTo>
                  <a:lnTo>
                    <a:pt x="313" y="723"/>
                  </a:lnTo>
                  <a:lnTo>
                    <a:pt x="308" y="716"/>
                  </a:lnTo>
                  <a:lnTo>
                    <a:pt x="303" y="708"/>
                  </a:lnTo>
                  <a:lnTo>
                    <a:pt x="299" y="701"/>
                  </a:lnTo>
                  <a:lnTo>
                    <a:pt x="298" y="693"/>
                  </a:lnTo>
                  <a:lnTo>
                    <a:pt x="301" y="685"/>
                  </a:lnTo>
                  <a:lnTo>
                    <a:pt x="310" y="677"/>
                  </a:lnTo>
                  <a:lnTo>
                    <a:pt x="333" y="672"/>
                  </a:lnTo>
                  <a:lnTo>
                    <a:pt x="350" y="664"/>
                  </a:lnTo>
                  <a:lnTo>
                    <a:pt x="364" y="652"/>
                  </a:lnTo>
                  <a:lnTo>
                    <a:pt x="376" y="639"/>
                  </a:lnTo>
                  <a:lnTo>
                    <a:pt x="389" y="624"/>
                  </a:lnTo>
                  <a:lnTo>
                    <a:pt x="399" y="609"/>
                  </a:lnTo>
                  <a:lnTo>
                    <a:pt x="410" y="595"/>
                  </a:lnTo>
                  <a:lnTo>
                    <a:pt x="422" y="581"/>
                  </a:lnTo>
                  <a:lnTo>
                    <a:pt x="422" y="570"/>
                  </a:lnTo>
                  <a:lnTo>
                    <a:pt x="424" y="559"/>
                  </a:lnTo>
                  <a:lnTo>
                    <a:pt x="427" y="548"/>
                  </a:lnTo>
                  <a:lnTo>
                    <a:pt x="431" y="537"/>
                  </a:lnTo>
                  <a:lnTo>
                    <a:pt x="436" y="526"/>
                  </a:lnTo>
                  <a:lnTo>
                    <a:pt x="441" y="515"/>
                  </a:lnTo>
                  <a:lnTo>
                    <a:pt x="448" y="504"/>
                  </a:lnTo>
                  <a:lnTo>
                    <a:pt x="455" y="493"/>
                  </a:lnTo>
                  <a:lnTo>
                    <a:pt x="462" y="476"/>
                  </a:lnTo>
                  <a:lnTo>
                    <a:pt x="467" y="459"/>
                  </a:lnTo>
                  <a:lnTo>
                    <a:pt x="474" y="441"/>
                  </a:lnTo>
                  <a:lnTo>
                    <a:pt x="480" y="423"/>
                  </a:lnTo>
                  <a:lnTo>
                    <a:pt x="483" y="404"/>
                  </a:lnTo>
                  <a:lnTo>
                    <a:pt x="488" y="386"/>
                  </a:lnTo>
                  <a:lnTo>
                    <a:pt x="492" y="368"/>
                  </a:lnTo>
                  <a:lnTo>
                    <a:pt x="494" y="349"/>
                  </a:lnTo>
                  <a:lnTo>
                    <a:pt x="495" y="330"/>
                  </a:lnTo>
                  <a:lnTo>
                    <a:pt x="497" y="313"/>
                  </a:lnTo>
                  <a:lnTo>
                    <a:pt x="497" y="294"/>
                  </a:lnTo>
                  <a:lnTo>
                    <a:pt x="495" y="275"/>
                  </a:lnTo>
                  <a:lnTo>
                    <a:pt x="494" y="257"/>
                  </a:lnTo>
                  <a:lnTo>
                    <a:pt x="490" y="240"/>
                  </a:lnTo>
                  <a:lnTo>
                    <a:pt x="487" y="222"/>
                  </a:lnTo>
                  <a:lnTo>
                    <a:pt x="480" y="205"/>
                  </a:lnTo>
                  <a:lnTo>
                    <a:pt x="476" y="219"/>
                  </a:lnTo>
                  <a:lnTo>
                    <a:pt x="473" y="233"/>
                  </a:lnTo>
                  <a:lnTo>
                    <a:pt x="471" y="245"/>
                  </a:lnTo>
                  <a:lnTo>
                    <a:pt x="469" y="259"/>
                  </a:lnTo>
                  <a:lnTo>
                    <a:pt x="467" y="272"/>
                  </a:lnTo>
                  <a:lnTo>
                    <a:pt x="467" y="284"/>
                  </a:lnTo>
                  <a:lnTo>
                    <a:pt x="467" y="296"/>
                  </a:lnTo>
                  <a:lnTo>
                    <a:pt x="467" y="308"/>
                  </a:lnTo>
                  <a:lnTo>
                    <a:pt x="467" y="322"/>
                  </a:lnTo>
                  <a:lnTo>
                    <a:pt x="467" y="334"/>
                  </a:lnTo>
                  <a:lnTo>
                    <a:pt x="467" y="346"/>
                  </a:lnTo>
                  <a:lnTo>
                    <a:pt x="466" y="359"/>
                  </a:lnTo>
                  <a:lnTo>
                    <a:pt x="464" y="371"/>
                  </a:lnTo>
                  <a:lnTo>
                    <a:pt x="462" y="385"/>
                  </a:lnTo>
                  <a:lnTo>
                    <a:pt x="459" y="398"/>
                  </a:lnTo>
                  <a:lnTo>
                    <a:pt x="455" y="411"/>
                  </a:lnTo>
                  <a:lnTo>
                    <a:pt x="446" y="425"/>
                  </a:lnTo>
                  <a:lnTo>
                    <a:pt x="441" y="440"/>
                  </a:lnTo>
                  <a:lnTo>
                    <a:pt x="438" y="455"/>
                  </a:lnTo>
                  <a:lnTo>
                    <a:pt x="436" y="471"/>
                  </a:lnTo>
                  <a:lnTo>
                    <a:pt x="432" y="486"/>
                  </a:lnTo>
                  <a:lnTo>
                    <a:pt x="427" y="501"/>
                  </a:lnTo>
                  <a:lnTo>
                    <a:pt x="418" y="514"/>
                  </a:lnTo>
                  <a:lnTo>
                    <a:pt x="404" y="526"/>
                  </a:lnTo>
                  <a:lnTo>
                    <a:pt x="406" y="501"/>
                  </a:lnTo>
                  <a:lnTo>
                    <a:pt x="408" y="474"/>
                  </a:lnTo>
                  <a:lnTo>
                    <a:pt x="411" y="449"/>
                  </a:lnTo>
                  <a:lnTo>
                    <a:pt x="413" y="422"/>
                  </a:lnTo>
                  <a:lnTo>
                    <a:pt x="415" y="396"/>
                  </a:lnTo>
                  <a:lnTo>
                    <a:pt x="417" y="370"/>
                  </a:lnTo>
                  <a:lnTo>
                    <a:pt x="418" y="344"/>
                  </a:lnTo>
                  <a:lnTo>
                    <a:pt x="417" y="317"/>
                  </a:lnTo>
                  <a:lnTo>
                    <a:pt x="415" y="292"/>
                  </a:lnTo>
                  <a:lnTo>
                    <a:pt x="411" y="266"/>
                  </a:lnTo>
                  <a:lnTo>
                    <a:pt x="406" y="242"/>
                  </a:lnTo>
                  <a:lnTo>
                    <a:pt x="399" y="217"/>
                  </a:lnTo>
                  <a:lnTo>
                    <a:pt x="389" y="193"/>
                  </a:lnTo>
                  <a:lnTo>
                    <a:pt x="375" y="169"/>
                  </a:lnTo>
                  <a:lnTo>
                    <a:pt x="359" y="147"/>
                  </a:lnTo>
                  <a:lnTo>
                    <a:pt x="340" y="125"/>
                  </a:lnTo>
                  <a:lnTo>
                    <a:pt x="334" y="125"/>
                  </a:lnTo>
                  <a:lnTo>
                    <a:pt x="334" y="138"/>
                  </a:lnTo>
                  <a:lnTo>
                    <a:pt x="336" y="151"/>
                  </a:lnTo>
                  <a:lnTo>
                    <a:pt x="340" y="166"/>
                  </a:lnTo>
                  <a:lnTo>
                    <a:pt x="343" y="179"/>
                  </a:lnTo>
                  <a:lnTo>
                    <a:pt x="350" y="192"/>
                  </a:lnTo>
                  <a:lnTo>
                    <a:pt x="355" y="205"/>
                  </a:lnTo>
                  <a:lnTo>
                    <a:pt x="362" y="219"/>
                  </a:lnTo>
                  <a:lnTo>
                    <a:pt x="368" y="232"/>
                  </a:lnTo>
                  <a:lnTo>
                    <a:pt x="373" y="254"/>
                  </a:lnTo>
                  <a:lnTo>
                    <a:pt x="376" y="276"/>
                  </a:lnTo>
                  <a:lnTo>
                    <a:pt x="378" y="297"/>
                  </a:lnTo>
                  <a:lnTo>
                    <a:pt x="380" y="319"/>
                  </a:lnTo>
                  <a:lnTo>
                    <a:pt x="382" y="341"/>
                  </a:lnTo>
                  <a:lnTo>
                    <a:pt x="380" y="364"/>
                  </a:lnTo>
                  <a:lnTo>
                    <a:pt x="380" y="387"/>
                  </a:lnTo>
                  <a:lnTo>
                    <a:pt x="378" y="408"/>
                  </a:lnTo>
                  <a:lnTo>
                    <a:pt x="375" y="430"/>
                  </a:lnTo>
                  <a:lnTo>
                    <a:pt x="371" y="452"/>
                  </a:lnTo>
                  <a:lnTo>
                    <a:pt x="368" y="474"/>
                  </a:lnTo>
                  <a:lnTo>
                    <a:pt x="364" y="496"/>
                  </a:lnTo>
                  <a:lnTo>
                    <a:pt x="361" y="517"/>
                  </a:lnTo>
                  <a:lnTo>
                    <a:pt x="355" y="539"/>
                  </a:lnTo>
                  <a:lnTo>
                    <a:pt x="352" y="560"/>
                  </a:lnTo>
                  <a:lnTo>
                    <a:pt x="347" y="581"/>
                  </a:lnTo>
                  <a:lnTo>
                    <a:pt x="336" y="578"/>
                  </a:lnTo>
                  <a:lnTo>
                    <a:pt x="331" y="570"/>
                  </a:lnTo>
                  <a:lnTo>
                    <a:pt x="326" y="563"/>
                  </a:lnTo>
                  <a:lnTo>
                    <a:pt x="322" y="556"/>
                  </a:lnTo>
                  <a:lnTo>
                    <a:pt x="333" y="549"/>
                  </a:lnTo>
                  <a:lnTo>
                    <a:pt x="336" y="541"/>
                  </a:lnTo>
                  <a:lnTo>
                    <a:pt x="334" y="533"/>
                  </a:lnTo>
                  <a:lnTo>
                    <a:pt x="331" y="524"/>
                  </a:lnTo>
                  <a:lnTo>
                    <a:pt x="324" y="514"/>
                  </a:lnTo>
                  <a:lnTo>
                    <a:pt x="317" y="504"/>
                  </a:lnTo>
                  <a:lnTo>
                    <a:pt x="312" y="494"/>
                  </a:lnTo>
                  <a:lnTo>
                    <a:pt x="310" y="485"/>
                  </a:lnTo>
                  <a:lnTo>
                    <a:pt x="291" y="475"/>
                  </a:lnTo>
                  <a:lnTo>
                    <a:pt x="270" y="471"/>
                  </a:lnTo>
                  <a:lnTo>
                    <a:pt x="250" y="471"/>
                  </a:lnTo>
                  <a:lnTo>
                    <a:pt x="229" y="474"/>
                  </a:lnTo>
                  <a:lnTo>
                    <a:pt x="208" y="480"/>
                  </a:lnTo>
                  <a:lnTo>
                    <a:pt x="187" y="485"/>
                  </a:lnTo>
                  <a:lnTo>
                    <a:pt x="166" y="491"/>
                  </a:lnTo>
                  <a:lnTo>
                    <a:pt x="147" y="493"/>
                  </a:lnTo>
                  <a:lnTo>
                    <a:pt x="137" y="493"/>
                  </a:lnTo>
                  <a:lnTo>
                    <a:pt x="126" y="495"/>
                  </a:lnTo>
                  <a:lnTo>
                    <a:pt x="117" y="496"/>
                  </a:lnTo>
                  <a:lnTo>
                    <a:pt x="107" y="498"/>
                  </a:lnTo>
                  <a:lnTo>
                    <a:pt x="98" y="501"/>
                  </a:lnTo>
                  <a:lnTo>
                    <a:pt x="88" y="502"/>
                  </a:lnTo>
                  <a:lnTo>
                    <a:pt x="77" y="502"/>
                  </a:lnTo>
                  <a:lnTo>
                    <a:pt x="65" y="501"/>
                  </a:lnTo>
                  <a:lnTo>
                    <a:pt x="70" y="496"/>
                  </a:lnTo>
                  <a:lnTo>
                    <a:pt x="74" y="492"/>
                  </a:lnTo>
                  <a:lnTo>
                    <a:pt x="77" y="488"/>
                  </a:lnTo>
                  <a:lnTo>
                    <a:pt x="81" y="483"/>
                  </a:lnTo>
                  <a:lnTo>
                    <a:pt x="82" y="478"/>
                  </a:lnTo>
                  <a:lnTo>
                    <a:pt x="84" y="474"/>
                  </a:lnTo>
                  <a:lnTo>
                    <a:pt x="84" y="469"/>
                  </a:lnTo>
                  <a:lnTo>
                    <a:pt x="84" y="463"/>
                  </a:lnTo>
                  <a:lnTo>
                    <a:pt x="98" y="455"/>
                  </a:lnTo>
                  <a:lnTo>
                    <a:pt x="114" y="449"/>
                  </a:lnTo>
                  <a:lnTo>
                    <a:pt x="131" y="441"/>
                  </a:lnTo>
                  <a:lnTo>
                    <a:pt x="147" y="433"/>
                  </a:lnTo>
                  <a:lnTo>
                    <a:pt x="161" y="424"/>
                  </a:lnTo>
                  <a:lnTo>
                    <a:pt x="173" y="415"/>
                  </a:lnTo>
                  <a:lnTo>
                    <a:pt x="180" y="404"/>
                  </a:lnTo>
                  <a:lnTo>
                    <a:pt x="180" y="393"/>
                  </a:lnTo>
                  <a:lnTo>
                    <a:pt x="159" y="386"/>
                  </a:lnTo>
                  <a:lnTo>
                    <a:pt x="137" y="379"/>
                  </a:lnTo>
                  <a:lnTo>
                    <a:pt x="116" y="373"/>
                  </a:lnTo>
                  <a:lnTo>
                    <a:pt x="93" y="368"/>
                  </a:lnTo>
                  <a:lnTo>
                    <a:pt x="70" y="362"/>
                  </a:lnTo>
                  <a:lnTo>
                    <a:pt x="46" y="357"/>
                  </a:lnTo>
                  <a:lnTo>
                    <a:pt x="23" y="351"/>
                  </a:lnTo>
                  <a:lnTo>
                    <a:pt x="0" y="346"/>
                  </a:lnTo>
                  <a:lnTo>
                    <a:pt x="26" y="338"/>
                  </a:lnTo>
                  <a:lnTo>
                    <a:pt x="54" y="331"/>
                  </a:lnTo>
                  <a:lnTo>
                    <a:pt x="82" y="326"/>
                  </a:lnTo>
                  <a:lnTo>
                    <a:pt x="110" y="319"/>
                  </a:lnTo>
                  <a:lnTo>
                    <a:pt x="138" y="314"/>
                  </a:lnTo>
                  <a:lnTo>
                    <a:pt x="166" y="307"/>
                  </a:lnTo>
                  <a:lnTo>
                    <a:pt x="193" y="298"/>
                  </a:lnTo>
                  <a:lnTo>
                    <a:pt x="217" y="287"/>
                  </a:lnTo>
                  <a:lnTo>
                    <a:pt x="212" y="268"/>
                  </a:lnTo>
                  <a:lnTo>
                    <a:pt x="207" y="251"/>
                  </a:lnTo>
                  <a:lnTo>
                    <a:pt x="200" y="232"/>
                  </a:lnTo>
                  <a:lnTo>
                    <a:pt x="193" y="214"/>
                  </a:lnTo>
                  <a:lnTo>
                    <a:pt x="184" y="197"/>
                  </a:lnTo>
                  <a:lnTo>
                    <a:pt x="175" y="178"/>
                  </a:lnTo>
                  <a:lnTo>
                    <a:pt x="166" y="160"/>
                  </a:lnTo>
                  <a:lnTo>
                    <a:pt x="156" y="142"/>
                  </a:lnTo>
                  <a:lnTo>
                    <a:pt x="145" y="125"/>
                  </a:lnTo>
                  <a:lnTo>
                    <a:pt x="137" y="107"/>
                  </a:lnTo>
                  <a:lnTo>
                    <a:pt x="126" y="88"/>
                  </a:lnTo>
                  <a:lnTo>
                    <a:pt x="116" y="71"/>
                  </a:lnTo>
                  <a:lnTo>
                    <a:pt x="105" y="53"/>
                  </a:lnTo>
                  <a:lnTo>
                    <a:pt x="95" y="35"/>
                  </a:lnTo>
                  <a:lnTo>
                    <a:pt x="86" y="18"/>
                  </a:lnTo>
                  <a:lnTo>
                    <a:pt x="77" y="0"/>
                  </a:lnTo>
                  <a:lnTo>
                    <a:pt x="112" y="2"/>
                  </a:lnTo>
                  <a:lnTo>
                    <a:pt x="149" y="4"/>
                  </a:lnTo>
                  <a:lnTo>
                    <a:pt x="184" y="8"/>
                  </a:lnTo>
                  <a:lnTo>
                    <a:pt x="221" y="12"/>
                  </a:lnTo>
                  <a:lnTo>
                    <a:pt x="256" y="15"/>
                  </a:lnTo>
                  <a:lnTo>
                    <a:pt x="291" y="21"/>
                  </a:lnTo>
                  <a:lnTo>
                    <a:pt x="327" y="25"/>
                  </a:lnTo>
                  <a:lnTo>
                    <a:pt x="362" y="31"/>
                  </a:lnTo>
                  <a:lnTo>
                    <a:pt x="397" y="36"/>
                  </a:lnTo>
                  <a:lnTo>
                    <a:pt x="432" y="43"/>
                  </a:lnTo>
                  <a:lnTo>
                    <a:pt x="469" y="49"/>
                  </a:lnTo>
                  <a:lnTo>
                    <a:pt x="504" y="55"/>
                  </a:lnTo>
                  <a:lnTo>
                    <a:pt x="539" y="61"/>
                  </a:lnTo>
                  <a:lnTo>
                    <a:pt x="572" y="67"/>
                  </a:lnTo>
                  <a:lnTo>
                    <a:pt x="607" y="74"/>
                  </a:lnTo>
                  <a:lnTo>
                    <a:pt x="642" y="79"/>
                  </a:lnTo>
                  <a:close/>
                </a:path>
              </a:pathLst>
            </a:custGeom>
            <a:solidFill>
              <a:srgbClr val="9E5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6" name="Freeform 68"/>
            <p:cNvSpPr>
              <a:spLocks/>
            </p:cNvSpPr>
            <p:nvPr/>
          </p:nvSpPr>
          <p:spPr bwMode="auto">
            <a:xfrm>
              <a:off x="2847" y="2206"/>
              <a:ext cx="370" cy="188"/>
            </a:xfrm>
            <a:custGeom>
              <a:avLst/>
              <a:gdLst>
                <a:gd name="T0" fmla="*/ 184 w 740"/>
                <a:gd name="T1" fmla="*/ 15 h 377"/>
                <a:gd name="T2" fmla="*/ 185 w 740"/>
                <a:gd name="T3" fmla="*/ 25 h 377"/>
                <a:gd name="T4" fmla="*/ 185 w 740"/>
                <a:gd name="T5" fmla="*/ 35 h 377"/>
                <a:gd name="T6" fmla="*/ 185 w 740"/>
                <a:gd name="T7" fmla="*/ 45 h 377"/>
                <a:gd name="T8" fmla="*/ 184 w 740"/>
                <a:gd name="T9" fmla="*/ 55 h 377"/>
                <a:gd name="T10" fmla="*/ 182 w 740"/>
                <a:gd name="T11" fmla="*/ 65 h 377"/>
                <a:gd name="T12" fmla="*/ 180 w 740"/>
                <a:gd name="T13" fmla="*/ 74 h 377"/>
                <a:gd name="T14" fmla="*/ 177 w 740"/>
                <a:gd name="T15" fmla="*/ 83 h 377"/>
                <a:gd name="T16" fmla="*/ 169 w 740"/>
                <a:gd name="T17" fmla="*/ 90 h 377"/>
                <a:gd name="T18" fmla="*/ 157 w 740"/>
                <a:gd name="T19" fmla="*/ 89 h 377"/>
                <a:gd name="T20" fmla="*/ 145 w 740"/>
                <a:gd name="T21" fmla="*/ 85 h 377"/>
                <a:gd name="T22" fmla="*/ 133 w 740"/>
                <a:gd name="T23" fmla="*/ 80 h 377"/>
                <a:gd name="T24" fmla="*/ 120 w 740"/>
                <a:gd name="T25" fmla="*/ 77 h 377"/>
                <a:gd name="T26" fmla="*/ 107 w 740"/>
                <a:gd name="T27" fmla="*/ 77 h 377"/>
                <a:gd name="T28" fmla="*/ 94 w 740"/>
                <a:gd name="T29" fmla="*/ 78 h 377"/>
                <a:gd name="T30" fmla="*/ 83 w 740"/>
                <a:gd name="T31" fmla="*/ 80 h 377"/>
                <a:gd name="T32" fmla="*/ 72 w 740"/>
                <a:gd name="T33" fmla="*/ 82 h 377"/>
                <a:gd name="T34" fmla="*/ 59 w 740"/>
                <a:gd name="T35" fmla="*/ 85 h 377"/>
                <a:gd name="T36" fmla="*/ 48 w 740"/>
                <a:gd name="T37" fmla="*/ 88 h 377"/>
                <a:gd name="T38" fmla="*/ 38 w 740"/>
                <a:gd name="T39" fmla="*/ 92 h 377"/>
                <a:gd name="T40" fmla="*/ 29 w 740"/>
                <a:gd name="T41" fmla="*/ 94 h 377"/>
                <a:gd name="T42" fmla="*/ 24 w 740"/>
                <a:gd name="T43" fmla="*/ 94 h 377"/>
                <a:gd name="T44" fmla="*/ 21 w 740"/>
                <a:gd name="T45" fmla="*/ 93 h 377"/>
                <a:gd name="T46" fmla="*/ 18 w 740"/>
                <a:gd name="T47" fmla="*/ 92 h 377"/>
                <a:gd name="T48" fmla="*/ 14 w 740"/>
                <a:gd name="T49" fmla="*/ 87 h 377"/>
                <a:gd name="T50" fmla="*/ 12 w 740"/>
                <a:gd name="T51" fmla="*/ 79 h 377"/>
                <a:gd name="T52" fmla="*/ 9 w 740"/>
                <a:gd name="T53" fmla="*/ 70 h 377"/>
                <a:gd name="T54" fmla="*/ 7 w 740"/>
                <a:gd name="T55" fmla="*/ 61 h 377"/>
                <a:gd name="T56" fmla="*/ 6 w 740"/>
                <a:gd name="T57" fmla="*/ 53 h 377"/>
                <a:gd name="T58" fmla="*/ 6 w 740"/>
                <a:gd name="T59" fmla="*/ 44 h 377"/>
                <a:gd name="T60" fmla="*/ 5 w 740"/>
                <a:gd name="T61" fmla="*/ 35 h 377"/>
                <a:gd name="T62" fmla="*/ 3 w 740"/>
                <a:gd name="T63" fmla="*/ 27 h 377"/>
                <a:gd name="T64" fmla="*/ 5 w 740"/>
                <a:gd name="T65" fmla="*/ 20 h 377"/>
                <a:gd name="T66" fmla="*/ 3 w 740"/>
                <a:gd name="T67" fmla="*/ 17 h 377"/>
                <a:gd name="T68" fmla="*/ 1 w 740"/>
                <a:gd name="T69" fmla="*/ 13 h 377"/>
                <a:gd name="T70" fmla="*/ 0 w 740"/>
                <a:gd name="T71" fmla="*/ 9 h 377"/>
                <a:gd name="T72" fmla="*/ 6 w 740"/>
                <a:gd name="T73" fmla="*/ 9 h 377"/>
                <a:gd name="T74" fmla="*/ 15 w 740"/>
                <a:gd name="T75" fmla="*/ 13 h 377"/>
                <a:gd name="T76" fmla="*/ 24 w 740"/>
                <a:gd name="T77" fmla="*/ 17 h 377"/>
                <a:gd name="T78" fmla="*/ 35 w 740"/>
                <a:gd name="T79" fmla="*/ 21 h 377"/>
                <a:gd name="T80" fmla="*/ 45 w 740"/>
                <a:gd name="T81" fmla="*/ 24 h 377"/>
                <a:gd name="T82" fmla="*/ 56 w 740"/>
                <a:gd name="T83" fmla="*/ 27 h 377"/>
                <a:gd name="T84" fmla="*/ 68 w 740"/>
                <a:gd name="T85" fmla="*/ 28 h 377"/>
                <a:gd name="T86" fmla="*/ 80 w 740"/>
                <a:gd name="T87" fmla="*/ 27 h 377"/>
                <a:gd name="T88" fmla="*/ 93 w 740"/>
                <a:gd name="T89" fmla="*/ 26 h 377"/>
                <a:gd name="T90" fmla="*/ 104 w 740"/>
                <a:gd name="T91" fmla="*/ 24 h 377"/>
                <a:gd name="T92" fmla="*/ 115 w 740"/>
                <a:gd name="T93" fmla="*/ 21 h 377"/>
                <a:gd name="T94" fmla="*/ 126 w 740"/>
                <a:gd name="T95" fmla="*/ 18 h 377"/>
                <a:gd name="T96" fmla="*/ 138 w 740"/>
                <a:gd name="T97" fmla="*/ 14 h 377"/>
                <a:gd name="T98" fmla="*/ 149 w 740"/>
                <a:gd name="T99" fmla="*/ 11 h 377"/>
                <a:gd name="T100" fmla="*/ 159 w 740"/>
                <a:gd name="T101" fmla="*/ 6 h 377"/>
                <a:gd name="T102" fmla="*/ 170 w 740"/>
                <a:gd name="T103" fmla="*/ 2 h 377"/>
                <a:gd name="T104" fmla="*/ 179 w 740"/>
                <a:gd name="T105" fmla="*/ 0 h 377"/>
                <a:gd name="T106" fmla="*/ 183 w 740"/>
                <a:gd name="T107" fmla="*/ 2 h 377"/>
                <a:gd name="T108" fmla="*/ 183 w 740"/>
                <a:gd name="T109" fmla="*/ 6 h 377"/>
                <a:gd name="T110" fmla="*/ 183 w 740"/>
                <a:gd name="T111" fmla="*/ 9 h 37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40"/>
                <a:gd name="T169" fmla="*/ 0 h 377"/>
                <a:gd name="T170" fmla="*/ 740 w 740"/>
                <a:gd name="T171" fmla="*/ 377 h 37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40" h="377">
                  <a:moveTo>
                    <a:pt x="734" y="45"/>
                  </a:moveTo>
                  <a:lnTo>
                    <a:pt x="736" y="63"/>
                  </a:lnTo>
                  <a:lnTo>
                    <a:pt x="738" y="82"/>
                  </a:lnTo>
                  <a:lnTo>
                    <a:pt x="740" y="102"/>
                  </a:lnTo>
                  <a:lnTo>
                    <a:pt x="740" y="122"/>
                  </a:lnTo>
                  <a:lnTo>
                    <a:pt x="740" y="142"/>
                  </a:lnTo>
                  <a:lnTo>
                    <a:pt x="740" y="162"/>
                  </a:lnTo>
                  <a:lnTo>
                    <a:pt x="738" y="182"/>
                  </a:lnTo>
                  <a:lnTo>
                    <a:pt x="738" y="202"/>
                  </a:lnTo>
                  <a:lnTo>
                    <a:pt x="734" y="222"/>
                  </a:lnTo>
                  <a:lnTo>
                    <a:pt x="731" y="241"/>
                  </a:lnTo>
                  <a:lnTo>
                    <a:pt x="727" y="260"/>
                  </a:lnTo>
                  <a:lnTo>
                    <a:pt x="724" y="280"/>
                  </a:lnTo>
                  <a:lnTo>
                    <a:pt x="719" y="299"/>
                  </a:lnTo>
                  <a:lnTo>
                    <a:pt x="712" y="318"/>
                  </a:lnTo>
                  <a:lnTo>
                    <a:pt x="705" y="335"/>
                  </a:lnTo>
                  <a:lnTo>
                    <a:pt x="698" y="353"/>
                  </a:lnTo>
                  <a:lnTo>
                    <a:pt x="673" y="361"/>
                  </a:lnTo>
                  <a:lnTo>
                    <a:pt x="650" y="362"/>
                  </a:lnTo>
                  <a:lnTo>
                    <a:pt x="626" y="359"/>
                  </a:lnTo>
                  <a:lnTo>
                    <a:pt x="601" y="351"/>
                  </a:lnTo>
                  <a:lnTo>
                    <a:pt x="577" y="341"/>
                  </a:lnTo>
                  <a:lnTo>
                    <a:pt x="552" y="331"/>
                  </a:lnTo>
                  <a:lnTo>
                    <a:pt x="530" y="321"/>
                  </a:lnTo>
                  <a:lnTo>
                    <a:pt x="507" y="313"/>
                  </a:lnTo>
                  <a:lnTo>
                    <a:pt x="481" y="311"/>
                  </a:lnTo>
                  <a:lnTo>
                    <a:pt x="454" y="310"/>
                  </a:lnTo>
                  <a:lnTo>
                    <a:pt x="428" y="310"/>
                  </a:lnTo>
                  <a:lnTo>
                    <a:pt x="404" y="311"/>
                  </a:lnTo>
                  <a:lnTo>
                    <a:pt x="379" y="313"/>
                  </a:lnTo>
                  <a:lnTo>
                    <a:pt x="355" y="315"/>
                  </a:lnTo>
                  <a:lnTo>
                    <a:pt x="330" y="320"/>
                  </a:lnTo>
                  <a:lnTo>
                    <a:pt x="307" y="324"/>
                  </a:lnTo>
                  <a:lnTo>
                    <a:pt x="285" y="329"/>
                  </a:lnTo>
                  <a:lnTo>
                    <a:pt x="260" y="335"/>
                  </a:lnTo>
                  <a:lnTo>
                    <a:pt x="239" y="341"/>
                  </a:lnTo>
                  <a:lnTo>
                    <a:pt x="216" y="348"/>
                  </a:lnTo>
                  <a:lnTo>
                    <a:pt x="194" y="354"/>
                  </a:lnTo>
                  <a:lnTo>
                    <a:pt x="171" y="362"/>
                  </a:lnTo>
                  <a:lnTo>
                    <a:pt x="150" y="369"/>
                  </a:lnTo>
                  <a:lnTo>
                    <a:pt x="127" y="376"/>
                  </a:lnTo>
                  <a:lnTo>
                    <a:pt x="119" y="377"/>
                  </a:lnTo>
                  <a:lnTo>
                    <a:pt x="108" y="377"/>
                  </a:lnTo>
                  <a:lnTo>
                    <a:pt x="99" y="376"/>
                  </a:lnTo>
                  <a:lnTo>
                    <a:pt x="91" y="375"/>
                  </a:lnTo>
                  <a:lnTo>
                    <a:pt x="84" y="373"/>
                  </a:lnTo>
                  <a:lnTo>
                    <a:pt x="77" y="371"/>
                  </a:lnTo>
                  <a:lnTo>
                    <a:pt x="70" y="369"/>
                  </a:lnTo>
                  <a:lnTo>
                    <a:pt x="64" y="365"/>
                  </a:lnTo>
                  <a:lnTo>
                    <a:pt x="57" y="350"/>
                  </a:lnTo>
                  <a:lnTo>
                    <a:pt x="50" y="333"/>
                  </a:lnTo>
                  <a:lnTo>
                    <a:pt x="45" y="317"/>
                  </a:lnTo>
                  <a:lnTo>
                    <a:pt x="40" y="299"/>
                  </a:lnTo>
                  <a:lnTo>
                    <a:pt x="36" y="282"/>
                  </a:lnTo>
                  <a:lnTo>
                    <a:pt x="33" y="265"/>
                  </a:lnTo>
                  <a:lnTo>
                    <a:pt x="29" y="247"/>
                  </a:lnTo>
                  <a:lnTo>
                    <a:pt x="28" y="229"/>
                  </a:lnTo>
                  <a:lnTo>
                    <a:pt x="26" y="212"/>
                  </a:lnTo>
                  <a:lnTo>
                    <a:pt x="24" y="194"/>
                  </a:lnTo>
                  <a:lnTo>
                    <a:pt x="22" y="177"/>
                  </a:lnTo>
                  <a:lnTo>
                    <a:pt x="21" y="160"/>
                  </a:lnTo>
                  <a:lnTo>
                    <a:pt x="17" y="142"/>
                  </a:lnTo>
                  <a:lnTo>
                    <a:pt x="15" y="125"/>
                  </a:lnTo>
                  <a:lnTo>
                    <a:pt x="14" y="109"/>
                  </a:lnTo>
                  <a:lnTo>
                    <a:pt x="10" y="92"/>
                  </a:lnTo>
                  <a:lnTo>
                    <a:pt x="17" y="83"/>
                  </a:lnTo>
                  <a:lnTo>
                    <a:pt x="19" y="76"/>
                  </a:lnTo>
                  <a:lnTo>
                    <a:pt x="15" y="68"/>
                  </a:lnTo>
                  <a:lnTo>
                    <a:pt x="10" y="60"/>
                  </a:lnTo>
                  <a:lnTo>
                    <a:pt x="5" y="52"/>
                  </a:lnTo>
                  <a:lnTo>
                    <a:pt x="1" y="46"/>
                  </a:lnTo>
                  <a:lnTo>
                    <a:pt x="0" y="38"/>
                  </a:lnTo>
                  <a:lnTo>
                    <a:pt x="5" y="29"/>
                  </a:lnTo>
                  <a:lnTo>
                    <a:pt x="22" y="37"/>
                  </a:lnTo>
                  <a:lnTo>
                    <a:pt x="42" y="46"/>
                  </a:lnTo>
                  <a:lnTo>
                    <a:pt x="61" y="55"/>
                  </a:lnTo>
                  <a:lnTo>
                    <a:pt x="80" y="62"/>
                  </a:lnTo>
                  <a:lnTo>
                    <a:pt x="99" y="71"/>
                  </a:lnTo>
                  <a:lnTo>
                    <a:pt x="119" y="79"/>
                  </a:lnTo>
                  <a:lnTo>
                    <a:pt x="140" y="87"/>
                  </a:lnTo>
                  <a:lnTo>
                    <a:pt x="159" y="93"/>
                  </a:lnTo>
                  <a:lnTo>
                    <a:pt x="180" y="99"/>
                  </a:lnTo>
                  <a:lnTo>
                    <a:pt x="202" y="104"/>
                  </a:lnTo>
                  <a:lnTo>
                    <a:pt x="225" y="109"/>
                  </a:lnTo>
                  <a:lnTo>
                    <a:pt x="248" y="111"/>
                  </a:lnTo>
                  <a:lnTo>
                    <a:pt x="271" y="113"/>
                  </a:lnTo>
                  <a:lnTo>
                    <a:pt x="295" y="113"/>
                  </a:lnTo>
                  <a:lnTo>
                    <a:pt x="320" y="111"/>
                  </a:lnTo>
                  <a:lnTo>
                    <a:pt x="344" y="108"/>
                  </a:lnTo>
                  <a:lnTo>
                    <a:pt x="369" y="104"/>
                  </a:lnTo>
                  <a:lnTo>
                    <a:pt x="391" y="100"/>
                  </a:lnTo>
                  <a:lnTo>
                    <a:pt x="416" y="96"/>
                  </a:lnTo>
                  <a:lnTo>
                    <a:pt x="439" y="91"/>
                  </a:lnTo>
                  <a:lnTo>
                    <a:pt x="461" y="86"/>
                  </a:lnTo>
                  <a:lnTo>
                    <a:pt x="484" y="79"/>
                  </a:lnTo>
                  <a:lnTo>
                    <a:pt x="507" y="72"/>
                  </a:lnTo>
                  <a:lnTo>
                    <a:pt x="530" y="66"/>
                  </a:lnTo>
                  <a:lnTo>
                    <a:pt x="551" y="58"/>
                  </a:lnTo>
                  <a:lnTo>
                    <a:pt x="572" y="51"/>
                  </a:lnTo>
                  <a:lnTo>
                    <a:pt x="594" y="44"/>
                  </a:lnTo>
                  <a:lnTo>
                    <a:pt x="615" y="35"/>
                  </a:lnTo>
                  <a:lnTo>
                    <a:pt x="636" y="27"/>
                  </a:lnTo>
                  <a:lnTo>
                    <a:pt x="657" y="18"/>
                  </a:lnTo>
                  <a:lnTo>
                    <a:pt x="677" y="9"/>
                  </a:lnTo>
                  <a:lnTo>
                    <a:pt x="698" y="0"/>
                  </a:lnTo>
                  <a:lnTo>
                    <a:pt x="715" y="2"/>
                  </a:lnTo>
                  <a:lnTo>
                    <a:pt x="724" y="5"/>
                  </a:lnTo>
                  <a:lnTo>
                    <a:pt x="729" y="10"/>
                  </a:lnTo>
                  <a:lnTo>
                    <a:pt x="731" y="17"/>
                  </a:lnTo>
                  <a:lnTo>
                    <a:pt x="729" y="25"/>
                  </a:lnTo>
                  <a:lnTo>
                    <a:pt x="729" y="31"/>
                  </a:lnTo>
                  <a:lnTo>
                    <a:pt x="731" y="39"/>
                  </a:lnTo>
                  <a:lnTo>
                    <a:pt x="734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7" name="Freeform 69"/>
            <p:cNvSpPr>
              <a:spLocks/>
            </p:cNvSpPr>
            <p:nvPr/>
          </p:nvSpPr>
          <p:spPr bwMode="auto">
            <a:xfrm>
              <a:off x="2202" y="2216"/>
              <a:ext cx="828" cy="653"/>
            </a:xfrm>
            <a:custGeom>
              <a:avLst/>
              <a:gdLst>
                <a:gd name="T0" fmla="*/ 183 w 1657"/>
                <a:gd name="T1" fmla="*/ 61 h 1306"/>
                <a:gd name="T2" fmla="*/ 202 w 1657"/>
                <a:gd name="T3" fmla="*/ 82 h 1306"/>
                <a:gd name="T4" fmla="*/ 190 w 1657"/>
                <a:gd name="T5" fmla="*/ 116 h 1306"/>
                <a:gd name="T6" fmla="*/ 287 w 1657"/>
                <a:gd name="T7" fmla="*/ 164 h 1306"/>
                <a:gd name="T8" fmla="*/ 401 w 1657"/>
                <a:gd name="T9" fmla="*/ 203 h 1306"/>
                <a:gd name="T10" fmla="*/ 395 w 1657"/>
                <a:gd name="T11" fmla="*/ 224 h 1306"/>
                <a:gd name="T12" fmla="*/ 331 w 1657"/>
                <a:gd name="T13" fmla="*/ 217 h 1306"/>
                <a:gd name="T14" fmla="*/ 376 w 1657"/>
                <a:gd name="T15" fmla="*/ 231 h 1306"/>
                <a:gd name="T16" fmla="*/ 393 w 1657"/>
                <a:gd name="T17" fmla="*/ 243 h 1306"/>
                <a:gd name="T18" fmla="*/ 398 w 1657"/>
                <a:gd name="T19" fmla="*/ 253 h 1306"/>
                <a:gd name="T20" fmla="*/ 414 w 1657"/>
                <a:gd name="T21" fmla="*/ 267 h 1306"/>
                <a:gd name="T22" fmla="*/ 350 w 1657"/>
                <a:gd name="T23" fmla="*/ 282 h 1306"/>
                <a:gd name="T24" fmla="*/ 280 w 1657"/>
                <a:gd name="T25" fmla="*/ 279 h 1306"/>
                <a:gd name="T26" fmla="*/ 359 w 1657"/>
                <a:gd name="T27" fmla="*/ 287 h 1306"/>
                <a:gd name="T28" fmla="*/ 396 w 1657"/>
                <a:gd name="T29" fmla="*/ 314 h 1306"/>
                <a:gd name="T30" fmla="*/ 298 w 1657"/>
                <a:gd name="T31" fmla="*/ 311 h 1306"/>
                <a:gd name="T32" fmla="*/ 318 w 1657"/>
                <a:gd name="T33" fmla="*/ 304 h 1306"/>
                <a:gd name="T34" fmla="*/ 262 w 1657"/>
                <a:gd name="T35" fmla="*/ 298 h 1306"/>
                <a:gd name="T36" fmla="*/ 181 w 1657"/>
                <a:gd name="T37" fmla="*/ 263 h 1306"/>
                <a:gd name="T38" fmla="*/ 224 w 1657"/>
                <a:gd name="T39" fmla="*/ 263 h 1306"/>
                <a:gd name="T40" fmla="*/ 298 w 1657"/>
                <a:gd name="T41" fmla="*/ 253 h 1306"/>
                <a:gd name="T42" fmla="*/ 232 w 1657"/>
                <a:gd name="T43" fmla="*/ 259 h 1306"/>
                <a:gd name="T44" fmla="*/ 193 w 1657"/>
                <a:gd name="T45" fmla="*/ 220 h 1306"/>
                <a:gd name="T46" fmla="*/ 191 w 1657"/>
                <a:gd name="T47" fmla="*/ 206 h 1306"/>
                <a:gd name="T48" fmla="*/ 203 w 1657"/>
                <a:gd name="T49" fmla="*/ 192 h 1306"/>
                <a:gd name="T50" fmla="*/ 219 w 1657"/>
                <a:gd name="T51" fmla="*/ 240 h 1306"/>
                <a:gd name="T52" fmla="*/ 218 w 1657"/>
                <a:gd name="T53" fmla="*/ 221 h 1306"/>
                <a:gd name="T54" fmla="*/ 230 w 1657"/>
                <a:gd name="T55" fmla="*/ 196 h 1306"/>
                <a:gd name="T56" fmla="*/ 241 w 1657"/>
                <a:gd name="T57" fmla="*/ 228 h 1306"/>
                <a:gd name="T58" fmla="*/ 246 w 1657"/>
                <a:gd name="T59" fmla="*/ 222 h 1306"/>
                <a:gd name="T60" fmla="*/ 278 w 1657"/>
                <a:gd name="T61" fmla="*/ 197 h 1306"/>
                <a:gd name="T62" fmla="*/ 295 w 1657"/>
                <a:gd name="T63" fmla="*/ 237 h 1306"/>
                <a:gd name="T64" fmla="*/ 298 w 1657"/>
                <a:gd name="T65" fmla="*/ 217 h 1306"/>
                <a:gd name="T66" fmla="*/ 296 w 1657"/>
                <a:gd name="T67" fmla="*/ 173 h 1306"/>
                <a:gd name="T68" fmla="*/ 270 w 1657"/>
                <a:gd name="T69" fmla="*/ 188 h 1306"/>
                <a:gd name="T70" fmla="*/ 182 w 1657"/>
                <a:gd name="T71" fmla="*/ 167 h 1306"/>
                <a:gd name="T72" fmla="*/ 203 w 1657"/>
                <a:gd name="T73" fmla="*/ 165 h 1306"/>
                <a:gd name="T74" fmla="*/ 273 w 1657"/>
                <a:gd name="T75" fmla="*/ 175 h 1306"/>
                <a:gd name="T76" fmla="*/ 237 w 1657"/>
                <a:gd name="T77" fmla="*/ 167 h 1306"/>
                <a:gd name="T78" fmla="*/ 175 w 1657"/>
                <a:gd name="T79" fmla="*/ 147 h 1306"/>
                <a:gd name="T80" fmla="*/ 136 w 1657"/>
                <a:gd name="T81" fmla="*/ 73 h 1306"/>
                <a:gd name="T82" fmla="*/ 125 w 1657"/>
                <a:gd name="T83" fmla="*/ 45 h 1306"/>
                <a:gd name="T84" fmla="*/ 140 w 1657"/>
                <a:gd name="T85" fmla="*/ 104 h 1306"/>
                <a:gd name="T86" fmla="*/ 119 w 1657"/>
                <a:gd name="T87" fmla="*/ 90 h 1306"/>
                <a:gd name="T88" fmla="*/ 103 w 1657"/>
                <a:gd name="T89" fmla="*/ 68 h 1306"/>
                <a:gd name="T90" fmla="*/ 136 w 1657"/>
                <a:gd name="T91" fmla="*/ 118 h 1306"/>
                <a:gd name="T92" fmla="*/ 169 w 1657"/>
                <a:gd name="T93" fmla="*/ 152 h 1306"/>
                <a:gd name="T94" fmla="*/ 120 w 1657"/>
                <a:gd name="T95" fmla="*/ 149 h 1306"/>
                <a:gd name="T96" fmla="*/ 82 w 1657"/>
                <a:gd name="T97" fmla="*/ 111 h 1306"/>
                <a:gd name="T98" fmla="*/ 169 w 1657"/>
                <a:gd name="T99" fmla="*/ 177 h 1306"/>
                <a:gd name="T100" fmla="*/ 182 w 1657"/>
                <a:gd name="T101" fmla="*/ 220 h 1306"/>
                <a:gd name="T102" fmla="*/ 158 w 1657"/>
                <a:gd name="T103" fmla="*/ 237 h 1306"/>
                <a:gd name="T104" fmla="*/ 104 w 1657"/>
                <a:gd name="T105" fmla="*/ 270 h 1306"/>
                <a:gd name="T106" fmla="*/ 123 w 1657"/>
                <a:gd name="T107" fmla="*/ 307 h 1306"/>
                <a:gd name="T108" fmla="*/ 122 w 1657"/>
                <a:gd name="T109" fmla="*/ 322 h 1306"/>
                <a:gd name="T110" fmla="*/ 45 w 1657"/>
                <a:gd name="T111" fmla="*/ 296 h 1306"/>
                <a:gd name="T112" fmla="*/ 20 w 1657"/>
                <a:gd name="T113" fmla="*/ 265 h 1306"/>
                <a:gd name="T114" fmla="*/ 85 w 1657"/>
                <a:gd name="T115" fmla="*/ 211 h 1306"/>
                <a:gd name="T116" fmla="*/ 98 w 1657"/>
                <a:gd name="T117" fmla="*/ 165 h 1306"/>
                <a:gd name="T118" fmla="*/ 70 w 1657"/>
                <a:gd name="T119" fmla="*/ 122 h 1306"/>
                <a:gd name="T120" fmla="*/ 61 w 1657"/>
                <a:gd name="T121" fmla="*/ 12 h 1306"/>
                <a:gd name="T122" fmla="*/ 114 w 1657"/>
                <a:gd name="T123" fmla="*/ 19 h 1306"/>
                <a:gd name="T124" fmla="*/ 198 w 1657"/>
                <a:gd name="T125" fmla="*/ 3 h 130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57"/>
                <a:gd name="T190" fmla="*/ 0 h 1306"/>
                <a:gd name="T191" fmla="*/ 1657 w 1657"/>
                <a:gd name="T192" fmla="*/ 1306 h 130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57" h="1306">
                  <a:moveTo>
                    <a:pt x="870" y="0"/>
                  </a:moveTo>
                  <a:lnTo>
                    <a:pt x="863" y="20"/>
                  </a:lnTo>
                  <a:lnTo>
                    <a:pt x="856" y="40"/>
                  </a:lnTo>
                  <a:lnTo>
                    <a:pt x="849" y="60"/>
                  </a:lnTo>
                  <a:lnTo>
                    <a:pt x="840" y="79"/>
                  </a:lnTo>
                  <a:lnTo>
                    <a:pt x="831" y="99"/>
                  </a:lnTo>
                  <a:lnTo>
                    <a:pt x="822" y="118"/>
                  </a:lnTo>
                  <a:lnTo>
                    <a:pt x="814" y="136"/>
                  </a:lnTo>
                  <a:lnTo>
                    <a:pt x="803" y="155"/>
                  </a:lnTo>
                  <a:lnTo>
                    <a:pt x="791" y="174"/>
                  </a:lnTo>
                  <a:lnTo>
                    <a:pt x="779" y="192"/>
                  </a:lnTo>
                  <a:lnTo>
                    <a:pt x="765" y="209"/>
                  </a:lnTo>
                  <a:lnTo>
                    <a:pt x="751" y="227"/>
                  </a:lnTo>
                  <a:lnTo>
                    <a:pt x="735" y="245"/>
                  </a:lnTo>
                  <a:lnTo>
                    <a:pt x="719" y="262"/>
                  </a:lnTo>
                  <a:lnTo>
                    <a:pt x="702" y="279"/>
                  </a:lnTo>
                  <a:lnTo>
                    <a:pt x="683" y="296"/>
                  </a:lnTo>
                  <a:lnTo>
                    <a:pt x="677" y="302"/>
                  </a:lnTo>
                  <a:lnTo>
                    <a:pt x="677" y="308"/>
                  </a:lnTo>
                  <a:lnTo>
                    <a:pt x="679" y="313"/>
                  </a:lnTo>
                  <a:lnTo>
                    <a:pt x="684" y="317"/>
                  </a:lnTo>
                  <a:lnTo>
                    <a:pt x="693" y="321"/>
                  </a:lnTo>
                  <a:lnTo>
                    <a:pt x="702" y="324"/>
                  </a:lnTo>
                  <a:lnTo>
                    <a:pt x="709" y="327"/>
                  </a:lnTo>
                  <a:lnTo>
                    <a:pt x="718" y="329"/>
                  </a:lnTo>
                  <a:lnTo>
                    <a:pt x="747" y="329"/>
                  </a:lnTo>
                  <a:lnTo>
                    <a:pt x="779" y="329"/>
                  </a:lnTo>
                  <a:lnTo>
                    <a:pt x="810" y="329"/>
                  </a:lnTo>
                  <a:lnTo>
                    <a:pt x="842" y="331"/>
                  </a:lnTo>
                  <a:lnTo>
                    <a:pt x="871" y="332"/>
                  </a:lnTo>
                  <a:lnTo>
                    <a:pt x="903" y="334"/>
                  </a:lnTo>
                  <a:lnTo>
                    <a:pt x="933" y="336"/>
                  </a:lnTo>
                  <a:lnTo>
                    <a:pt x="962" y="340"/>
                  </a:lnTo>
                  <a:lnTo>
                    <a:pt x="934" y="352"/>
                  </a:lnTo>
                  <a:lnTo>
                    <a:pt x="908" y="365"/>
                  </a:lnTo>
                  <a:lnTo>
                    <a:pt x="880" y="380"/>
                  </a:lnTo>
                  <a:lnTo>
                    <a:pt x="856" y="395"/>
                  </a:lnTo>
                  <a:lnTo>
                    <a:pt x="829" y="411"/>
                  </a:lnTo>
                  <a:lnTo>
                    <a:pt x="805" y="425"/>
                  </a:lnTo>
                  <a:lnTo>
                    <a:pt x="780" y="440"/>
                  </a:lnTo>
                  <a:lnTo>
                    <a:pt x="758" y="455"/>
                  </a:lnTo>
                  <a:lnTo>
                    <a:pt x="761" y="465"/>
                  </a:lnTo>
                  <a:lnTo>
                    <a:pt x="768" y="474"/>
                  </a:lnTo>
                  <a:lnTo>
                    <a:pt x="779" y="481"/>
                  </a:lnTo>
                  <a:lnTo>
                    <a:pt x="789" y="489"/>
                  </a:lnTo>
                  <a:lnTo>
                    <a:pt x="803" y="496"/>
                  </a:lnTo>
                  <a:lnTo>
                    <a:pt x="817" y="503"/>
                  </a:lnTo>
                  <a:lnTo>
                    <a:pt x="829" y="510"/>
                  </a:lnTo>
                  <a:lnTo>
                    <a:pt x="842" y="517"/>
                  </a:lnTo>
                  <a:lnTo>
                    <a:pt x="884" y="540"/>
                  </a:lnTo>
                  <a:lnTo>
                    <a:pt x="926" y="563"/>
                  </a:lnTo>
                  <a:lnTo>
                    <a:pt x="968" y="584"/>
                  </a:lnTo>
                  <a:lnTo>
                    <a:pt x="1013" y="604"/>
                  </a:lnTo>
                  <a:lnTo>
                    <a:pt x="1057" y="624"/>
                  </a:lnTo>
                  <a:lnTo>
                    <a:pt x="1102" y="642"/>
                  </a:lnTo>
                  <a:lnTo>
                    <a:pt x="1148" y="659"/>
                  </a:lnTo>
                  <a:lnTo>
                    <a:pt x="1193" y="676"/>
                  </a:lnTo>
                  <a:lnTo>
                    <a:pt x="1241" y="691"/>
                  </a:lnTo>
                  <a:lnTo>
                    <a:pt x="1288" y="707"/>
                  </a:lnTo>
                  <a:lnTo>
                    <a:pt x="1335" y="721"/>
                  </a:lnTo>
                  <a:lnTo>
                    <a:pt x="1382" y="736"/>
                  </a:lnTo>
                  <a:lnTo>
                    <a:pt x="1430" y="749"/>
                  </a:lnTo>
                  <a:lnTo>
                    <a:pt x="1478" y="762"/>
                  </a:lnTo>
                  <a:lnTo>
                    <a:pt x="1526" y="774"/>
                  </a:lnTo>
                  <a:lnTo>
                    <a:pt x="1575" y="786"/>
                  </a:lnTo>
                  <a:lnTo>
                    <a:pt x="1576" y="793"/>
                  </a:lnTo>
                  <a:lnTo>
                    <a:pt x="1580" y="800"/>
                  </a:lnTo>
                  <a:lnTo>
                    <a:pt x="1587" y="804"/>
                  </a:lnTo>
                  <a:lnTo>
                    <a:pt x="1596" y="810"/>
                  </a:lnTo>
                  <a:lnTo>
                    <a:pt x="1606" y="814"/>
                  </a:lnTo>
                  <a:lnTo>
                    <a:pt x="1615" y="817"/>
                  </a:lnTo>
                  <a:lnTo>
                    <a:pt x="1625" y="822"/>
                  </a:lnTo>
                  <a:lnTo>
                    <a:pt x="1634" y="826"/>
                  </a:lnTo>
                  <a:lnTo>
                    <a:pt x="1625" y="834"/>
                  </a:lnTo>
                  <a:lnTo>
                    <a:pt x="1617" y="839"/>
                  </a:lnTo>
                  <a:lnTo>
                    <a:pt x="1604" y="844"/>
                  </a:lnTo>
                  <a:lnTo>
                    <a:pt x="1592" y="848"/>
                  </a:lnTo>
                  <a:lnTo>
                    <a:pt x="1580" y="854"/>
                  </a:lnTo>
                  <a:lnTo>
                    <a:pt x="1571" y="859"/>
                  </a:lnTo>
                  <a:lnTo>
                    <a:pt x="1562" y="866"/>
                  </a:lnTo>
                  <a:lnTo>
                    <a:pt x="1557" y="875"/>
                  </a:lnTo>
                  <a:lnTo>
                    <a:pt x="1562" y="883"/>
                  </a:lnTo>
                  <a:lnTo>
                    <a:pt x="1569" y="891"/>
                  </a:lnTo>
                  <a:lnTo>
                    <a:pt x="1580" y="899"/>
                  </a:lnTo>
                  <a:lnTo>
                    <a:pt x="1592" y="904"/>
                  </a:lnTo>
                  <a:lnTo>
                    <a:pt x="1571" y="904"/>
                  </a:lnTo>
                  <a:lnTo>
                    <a:pt x="1550" y="904"/>
                  </a:lnTo>
                  <a:lnTo>
                    <a:pt x="1529" y="902"/>
                  </a:lnTo>
                  <a:lnTo>
                    <a:pt x="1506" y="901"/>
                  </a:lnTo>
                  <a:lnTo>
                    <a:pt x="1485" y="900"/>
                  </a:lnTo>
                  <a:lnTo>
                    <a:pt x="1464" y="899"/>
                  </a:lnTo>
                  <a:lnTo>
                    <a:pt x="1443" y="897"/>
                  </a:lnTo>
                  <a:lnTo>
                    <a:pt x="1423" y="894"/>
                  </a:lnTo>
                  <a:lnTo>
                    <a:pt x="1403" y="891"/>
                  </a:lnTo>
                  <a:lnTo>
                    <a:pt x="1382" y="887"/>
                  </a:lnTo>
                  <a:lnTo>
                    <a:pt x="1363" y="883"/>
                  </a:lnTo>
                  <a:lnTo>
                    <a:pt x="1344" y="877"/>
                  </a:lnTo>
                  <a:lnTo>
                    <a:pt x="1325" y="871"/>
                  </a:lnTo>
                  <a:lnTo>
                    <a:pt x="1307" y="865"/>
                  </a:lnTo>
                  <a:lnTo>
                    <a:pt x="1290" y="857"/>
                  </a:lnTo>
                  <a:lnTo>
                    <a:pt x="1272" y="848"/>
                  </a:lnTo>
                  <a:lnTo>
                    <a:pt x="1277" y="866"/>
                  </a:lnTo>
                  <a:lnTo>
                    <a:pt x="1291" y="879"/>
                  </a:lnTo>
                  <a:lnTo>
                    <a:pt x="1312" y="890"/>
                  </a:lnTo>
                  <a:lnTo>
                    <a:pt x="1339" y="899"/>
                  </a:lnTo>
                  <a:lnTo>
                    <a:pt x="1367" y="906"/>
                  </a:lnTo>
                  <a:lnTo>
                    <a:pt x="1398" y="911"/>
                  </a:lnTo>
                  <a:lnTo>
                    <a:pt x="1428" y="917"/>
                  </a:lnTo>
                  <a:lnTo>
                    <a:pt x="1454" y="922"/>
                  </a:lnTo>
                  <a:lnTo>
                    <a:pt x="1471" y="923"/>
                  </a:lnTo>
                  <a:lnTo>
                    <a:pt x="1489" y="925"/>
                  </a:lnTo>
                  <a:lnTo>
                    <a:pt x="1506" y="927"/>
                  </a:lnTo>
                  <a:lnTo>
                    <a:pt x="1524" y="928"/>
                  </a:lnTo>
                  <a:lnTo>
                    <a:pt x="1541" y="929"/>
                  </a:lnTo>
                  <a:lnTo>
                    <a:pt x="1559" y="930"/>
                  </a:lnTo>
                  <a:lnTo>
                    <a:pt x="1573" y="930"/>
                  </a:lnTo>
                  <a:lnTo>
                    <a:pt x="1587" y="930"/>
                  </a:lnTo>
                  <a:lnTo>
                    <a:pt x="1582" y="934"/>
                  </a:lnTo>
                  <a:lnTo>
                    <a:pt x="1580" y="940"/>
                  </a:lnTo>
                  <a:lnTo>
                    <a:pt x="1582" y="944"/>
                  </a:lnTo>
                  <a:lnTo>
                    <a:pt x="1583" y="950"/>
                  </a:lnTo>
                  <a:lnTo>
                    <a:pt x="1587" y="954"/>
                  </a:lnTo>
                  <a:lnTo>
                    <a:pt x="1590" y="960"/>
                  </a:lnTo>
                  <a:lnTo>
                    <a:pt x="1592" y="965"/>
                  </a:lnTo>
                  <a:lnTo>
                    <a:pt x="1592" y="971"/>
                  </a:lnTo>
                  <a:lnTo>
                    <a:pt x="1575" y="972"/>
                  </a:lnTo>
                  <a:lnTo>
                    <a:pt x="1557" y="971"/>
                  </a:lnTo>
                  <a:lnTo>
                    <a:pt x="1540" y="970"/>
                  </a:lnTo>
                  <a:lnTo>
                    <a:pt x="1520" y="969"/>
                  </a:lnTo>
                  <a:lnTo>
                    <a:pt x="1501" y="968"/>
                  </a:lnTo>
                  <a:lnTo>
                    <a:pt x="1482" y="965"/>
                  </a:lnTo>
                  <a:lnTo>
                    <a:pt x="1464" y="965"/>
                  </a:lnTo>
                  <a:lnTo>
                    <a:pt x="1447" y="967"/>
                  </a:lnTo>
                  <a:lnTo>
                    <a:pt x="1450" y="974"/>
                  </a:lnTo>
                  <a:lnTo>
                    <a:pt x="1459" y="981"/>
                  </a:lnTo>
                  <a:lnTo>
                    <a:pt x="1470" y="986"/>
                  </a:lnTo>
                  <a:lnTo>
                    <a:pt x="1482" y="990"/>
                  </a:lnTo>
                  <a:lnTo>
                    <a:pt x="1599" y="993"/>
                  </a:lnTo>
                  <a:lnTo>
                    <a:pt x="1599" y="1003"/>
                  </a:lnTo>
                  <a:lnTo>
                    <a:pt x="1594" y="1014"/>
                  </a:lnTo>
                  <a:lnTo>
                    <a:pt x="1587" y="1025"/>
                  </a:lnTo>
                  <a:lnTo>
                    <a:pt x="1580" y="1036"/>
                  </a:lnTo>
                  <a:lnTo>
                    <a:pt x="1576" y="1048"/>
                  </a:lnTo>
                  <a:lnTo>
                    <a:pt x="1576" y="1058"/>
                  </a:lnTo>
                  <a:lnTo>
                    <a:pt x="1583" y="1067"/>
                  </a:lnTo>
                  <a:lnTo>
                    <a:pt x="1599" y="1074"/>
                  </a:lnTo>
                  <a:lnTo>
                    <a:pt x="1606" y="1073"/>
                  </a:lnTo>
                  <a:lnTo>
                    <a:pt x="1613" y="1070"/>
                  </a:lnTo>
                  <a:lnTo>
                    <a:pt x="1618" y="1069"/>
                  </a:lnTo>
                  <a:lnTo>
                    <a:pt x="1625" y="1067"/>
                  </a:lnTo>
                  <a:lnTo>
                    <a:pt x="1632" y="1066"/>
                  </a:lnTo>
                  <a:lnTo>
                    <a:pt x="1641" y="1065"/>
                  </a:lnTo>
                  <a:lnTo>
                    <a:pt x="1648" y="1065"/>
                  </a:lnTo>
                  <a:lnTo>
                    <a:pt x="1657" y="1066"/>
                  </a:lnTo>
                  <a:lnTo>
                    <a:pt x="1650" y="1075"/>
                  </a:lnTo>
                  <a:lnTo>
                    <a:pt x="1641" y="1084"/>
                  </a:lnTo>
                  <a:lnTo>
                    <a:pt x="1631" y="1090"/>
                  </a:lnTo>
                  <a:lnTo>
                    <a:pt x="1618" y="1097"/>
                  </a:lnTo>
                  <a:lnTo>
                    <a:pt x="1608" y="1104"/>
                  </a:lnTo>
                  <a:lnTo>
                    <a:pt x="1597" y="1111"/>
                  </a:lnTo>
                  <a:lnTo>
                    <a:pt x="1587" y="1119"/>
                  </a:lnTo>
                  <a:lnTo>
                    <a:pt x="1580" y="1129"/>
                  </a:lnTo>
                  <a:lnTo>
                    <a:pt x="1550" y="1129"/>
                  </a:lnTo>
                  <a:lnTo>
                    <a:pt x="1520" y="1129"/>
                  </a:lnTo>
                  <a:lnTo>
                    <a:pt x="1491" y="1129"/>
                  </a:lnTo>
                  <a:lnTo>
                    <a:pt x="1461" y="1128"/>
                  </a:lnTo>
                  <a:lnTo>
                    <a:pt x="1430" y="1127"/>
                  </a:lnTo>
                  <a:lnTo>
                    <a:pt x="1400" y="1126"/>
                  </a:lnTo>
                  <a:lnTo>
                    <a:pt x="1368" y="1123"/>
                  </a:lnTo>
                  <a:lnTo>
                    <a:pt x="1339" y="1121"/>
                  </a:lnTo>
                  <a:lnTo>
                    <a:pt x="1307" y="1119"/>
                  </a:lnTo>
                  <a:lnTo>
                    <a:pt x="1277" y="1116"/>
                  </a:lnTo>
                  <a:lnTo>
                    <a:pt x="1248" y="1114"/>
                  </a:lnTo>
                  <a:lnTo>
                    <a:pt x="1218" y="1110"/>
                  </a:lnTo>
                  <a:lnTo>
                    <a:pt x="1188" y="1107"/>
                  </a:lnTo>
                  <a:lnTo>
                    <a:pt x="1160" y="1104"/>
                  </a:lnTo>
                  <a:lnTo>
                    <a:pt x="1132" y="1099"/>
                  </a:lnTo>
                  <a:lnTo>
                    <a:pt x="1104" y="1096"/>
                  </a:lnTo>
                  <a:lnTo>
                    <a:pt x="1102" y="1102"/>
                  </a:lnTo>
                  <a:lnTo>
                    <a:pt x="1106" y="1108"/>
                  </a:lnTo>
                  <a:lnTo>
                    <a:pt x="1111" y="1111"/>
                  </a:lnTo>
                  <a:lnTo>
                    <a:pt x="1122" y="1114"/>
                  </a:lnTo>
                  <a:lnTo>
                    <a:pt x="1132" y="1115"/>
                  </a:lnTo>
                  <a:lnTo>
                    <a:pt x="1143" y="1117"/>
                  </a:lnTo>
                  <a:lnTo>
                    <a:pt x="1153" y="1120"/>
                  </a:lnTo>
                  <a:lnTo>
                    <a:pt x="1162" y="1125"/>
                  </a:lnTo>
                  <a:lnTo>
                    <a:pt x="1190" y="1129"/>
                  </a:lnTo>
                  <a:lnTo>
                    <a:pt x="1216" y="1132"/>
                  </a:lnTo>
                  <a:lnTo>
                    <a:pt x="1244" y="1135"/>
                  </a:lnTo>
                  <a:lnTo>
                    <a:pt x="1270" y="1137"/>
                  </a:lnTo>
                  <a:lnTo>
                    <a:pt x="1298" y="1139"/>
                  </a:lnTo>
                  <a:lnTo>
                    <a:pt x="1326" y="1141"/>
                  </a:lnTo>
                  <a:lnTo>
                    <a:pt x="1354" y="1142"/>
                  </a:lnTo>
                  <a:lnTo>
                    <a:pt x="1381" y="1143"/>
                  </a:lnTo>
                  <a:lnTo>
                    <a:pt x="1409" y="1146"/>
                  </a:lnTo>
                  <a:lnTo>
                    <a:pt x="1436" y="1147"/>
                  </a:lnTo>
                  <a:lnTo>
                    <a:pt x="1464" y="1148"/>
                  </a:lnTo>
                  <a:lnTo>
                    <a:pt x="1492" y="1149"/>
                  </a:lnTo>
                  <a:lnTo>
                    <a:pt x="1520" y="1151"/>
                  </a:lnTo>
                  <a:lnTo>
                    <a:pt x="1548" y="1153"/>
                  </a:lnTo>
                  <a:lnTo>
                    <a:pt x="1576" y="1156"/>
                  </a:lnTo>
                  <a:lnTo>
                    <a:pt x="1604" y="1159"/>
                  </a:lnTo>
                  <a:lnTo>
                    <a:pt x="1627" y="1171"/>
                  </a:lnTo>
                  <a:lnTo>
                    <a:pt x="1631" y="1181"/>
                  </a:lnTo>
                  <a:lnTo>
                    <a:pt x="1624" y="1192"/>
                  </a:lnTo>
                  <a:lnTo>
                    <a:pt x="1610" y="1202"/>
                  </a:lnTo>
                  <a:lnTo>
                    <a:pt x="1594" y="1213"/>
                  </a:lnTo>
                  <a:lnTo>
                    <a:pt x="1580" y="1224"/>
                  </a:lnTo>
                  <a:lnTo>
                    <a:pt x="1576" y="1238"/>
                  </a:lnTo>
                  <a:lnTo>
                    <a:pt x="1587" y="1254"/>
                  </a:lnTo>
                  <a:lnTo>
                    <a:pt x="1559" y="1256"/>
                  </a:lnTo>
                  <a:lnTo>
                    <a:pt x="1531" y="1258"/>
                  </a:lnTo>
                  <a:lnTo>
                    <a:pt x="1501" y="1259"/>
                  </a:lnTo>
                  <a:lnTo>
                    <a:pt x="1473" y="1261"/>
                  </a:lnTo>
                  <a:lnTo>
                    <a:pt x="1445" y="1261"/>
                  </a:lnTo>
                  <a:lnTo>
                    <a:pt x="1416" y="1261"/>
                  </a:lnTo>
                  <a:lnTo>
                    <a:pt x="1388" y="1261"/>
                  </a:lnTo>
                  <a:lnTo>
                    <a:pt x="1358" y="1259"/>
                  </a:lnTo>
                  <a:lnTo>
                    <a:pt x="1330" y="1258"/>
                  </a:lnTo>
                  <a:lnTo>
                    <a:pt x="1302" y="1256"/>
                  </a:lnTo>
                  <a:lnTo>
                    <a:pt x="1274" y="1253"/>
                  </a:lnTo>
                  <a:lnTo>
                    <a:pt x="1246" y="1249"/>
                  </a:lnTo>
                  <a:lnTo>
                    <a:pt x="1220" y="1245"/>
                  </a:lnTo>
                  <a:lnTo>
                    <a:pt x="1193" y="1241"/>
                  </a:lnTo>
                  <a:lnTo>
                    <a:pt x="1167" y="1235"/>
                  </a:lnTo>
                  <a:lnTo>
                    <a:pt x="1143" y="1228"/>
                  </a:lnTo>
                  <a:lnTo>
                    <a:pt x="1169" y="1231"/>
                  </a:lnTo>
                  <a:lnTo>
                    <a:pt x="1193" y="1232"/>
                  </a:lnTo>
                  <a:lnTo>
                    <a:pt x="1220" y="1233"/>
                  </a:lnTo>
                  <a:lnTo>
                    <a:pt x="1246" y="1232"/>
                  </a:lnTo>
                  <a:lnTo>
                    <a:pt x="1270" y="1231"/>
                  </a:lnTo>
                  <a:lnTo>
                    <a:pt x="1295" y="1228"/>
                  </a:lnTo>
                  <a:lnTo>
                    <a:pt x="1319" y="1225"/>
                  </a:lnTo>
                  <a:lnTo>
                    <a:pt x="1342" y="1221"/>
                  </a:lnTo>
                  <a:lnTo>
                    <a:pt x="1326" y="1219"/>
                  </a:lnTo>
                  <a:lnTo>
                    <a:pt x="1309" y="1217"/>
                  </a:lnTo>
                  <a:lnTo>
                    <a:pt x="1291" y="1216"/>
                  </a:lnTo>
                  <a:lnTo>
                    <a:pt x="1272" y="1215"/>
                  </a:lnTo>
                  <a:lnTo>
                    <a:pt x="1255" y="1214"/>
                  </a:lnTo>
                  <a:lnTo>
                    <a:pt x="1235" y="1213"/>
                  </a:lnTo>
                  <a:lnTo>
                    <a:pt x="1216" y="1212"/>
                  </a:lnTo>
                  <a:lnTo>
                    <a:pt x="1197" y="1211"/>
                  </a:lnTo>
                  <a:lnTo>
                    <a:pt x="1179" y="1210"/>
                  </a:lnTo>
                  <a:lnTo>
                    <a:pt x="1160" y="1207"/>
                  </a:lnTo>
                  <a:lnTo>
                    <a:pt x="1143" y="1205"/>
                  </a:lnTo>
                  <a:lnTo>
                    <a:pt x="1125" y="1203"/>
                  </a:lnTo>
                  <a:lnTo>
                    <a:pt x="1108" y="1200"/>
                  </a:lnTo>
                  <a:lnTo>
                    <a:pt x="1092" y="1195"/>
                  </a:lnTo>
                  <a:lnTo>
                    <a:pt x="1076" y="1190"/>
                  </a:lnTo>
                  <a:lnTo>
                    <a:pt x="1062" y="1184"/>
                  </a:lnTo>
                  <a:lnTo>
                    <a:pt x="1057" y="1189"/>
                  </a:lnTo>
                  <a:lnTo>
                    <a:pt x="1048" y="1191"/>
                  </a:lnTo>
                  <a:lnTo>
                    <a:pt x="1041" y="1192"/>
                  </a:lnTo>
                  <a:lnTo>
                    <a:pt x="1031" y="1191"/>
                  </a:lnTo>
                  <a:lnTo>
                    <a:pt x="1022" y="1190"/>
                  </a:lnTo>
                  <a:lnTo>
                    <a:pt x="1011" y="1189"/>
                  </a:lnTo>
                  <a:lnTo>
                    <a:pt x="1001" y="1188"/>
                  </a:lnTo>
                  <a:lnTo>
                    <a:pt x="992" y="1188"/>
                  </a:lnTo>
                  <a:lnTo>
                    <a:pt x="952" y="1180"/>
                  </a:lnTo>
                  <a:lnTo>
                    <a:pt x="908" y="1169"/>
                  </a:lnTo>
                  <a:lnTo>
                    <a:pt x="868" y="1157"/>
                  </a:lnTo>
                  <a:lnTo>
                    <a:pt x="828" y="1141"/>
                  </a:lnTo>
                  <a:lnTo>
                    <a:pt x="793" y="1123"/>
                  </a:lnTo>
                  <a:lnTo>
                    <a:pt x="763" y="1102"/>
                  </a:lnTo>
                  <a:lnTo>
                    <a:pt x="738" y="1078"/>
                  </a:lnTo>
                  <a:lnTo>
                    <a:pt x="725" y="1051"/>
                  </a:lnTo>
                  <a:lnTo>
                    <a:pt x="723" y="1039"/>
                  </a:lnTo>
                  <a:lnTo>
                    <a:pt x="726" y="1030"/>
                  </a:lnTo>
                  <a:lnTo>
                    <a:pt x="730" y="1020"/>
                  </a:lnTo>
                  <a:lnTo>
                    <a:pt x="735" y="1011"/>
                  </a:lnTo>
                  <a:lnTo>
                    <a:pt x="740" y="1001"/>
                  </a:lnTo>
                  <a:lnTo>
                    <a:pt x="744" y="991"/>
                  </a:lnTo>
                  <a:lnTo>
                    <a:pt x="747" y="981"/>
                  </a:lnTo>
                  <a:lnTo>
                    <a:pt x="747" y="971"/>
                  </a:lnTo>
                  <a:lnTo>
                    <a:pt x="763" y="986"/>
                  </a:lnTo>
                  <a:lnTo>
                    <a:pt x="784" y="1002"/>
                  </a:lnTo>
                  <a:lnTo>
                    <a:pt x="808" y="1016"/>
                  </a:lnTo>
                  <a:lnTo>
                    <a:pt x="836" y="1030"/>
                  </a:lnTo>
                  <a:lnTo>
                    <a:pt x="866" y="1042"/>
                  </a:lnTo>
                  <a:lnTo>
                    <a:pt x="898" y="1052"/>
                  </a:lnTo>
                  <a:lnTo>
                    <a:pt x="931" y="1060"/>
                  </a:lnTo>
                  <a:lnTo>
                    <a:pt x="962" y="1066"/>
                  </a:lnTo>
                  <a:lnTo>
                    <a:pt x="994" y="1068"/>
                  </a:lnTo>
                  <a:lnTo>
                    <a:pt x="1027" y="1069"/>
                  </a:lnTo>
                  <a:lnTo>
                    <a:pt x="1060" y="1069"/>
                  </a:lnTo>
                  <a:lnTo>
                    <a:pt x="1092" y="1068"/>
                  </a:lnTo>
                  <a:lnTo>
                    <a:pt x="1123" y="1064"/>
                  </a:lnTo>
                  <a:lnTo>
                    <a:pt x="1151" y="1056"/>
                  </a:lnTo>
                  <a:lnTo>
                    <a:pt x="1176" y="1044"/>
                  </a:lnTo>
                  <a:lnTo>
                    <a:pt x="1195" y="1026"/>
                  </a:lnTo>
                  <a:lnTo>
                    <a:pt x="1195" y="1023"/>
                  </a:lnTo>
                  <a:lnTo>
                    <a:pt x="1197" y="1020"/>
                  </a:lnTo>
                  <a:lnTo>
                    <a:pt x="1195" y="1016"/>
                  </a:lnTo>
                  <a:lnTo>
                    <a:pt x="1192" y="1014"/>
                  </a:lnTo>
                  <a:lnTo>
                    <a:pt x="1169" y="1025"/>
                  </a:lnTo>
                  <a:lnTo>
                    <a:pt x="1144" y="1033"/>
                  </a:lnTo>
                  <a:lnTo>
                    <a:pt x="1118" y="1038"/>
                  </a:lnTo>
                  <a:lnTo>
                    <a:pt x="1090" y="1042"/>
                  </a:lnTo>
                  <a:lnTo>
                    <a:pt x="1062" y="1044"/>
                  </a:lnTo>
                  <a:lnTo>
                    <a:pt x="1034" y="1045"/>
                  </a:lnTo>
                  <a:lnTo>
                    <a:pt x="1004" y="1045"/>
                  </a:lnTo>
                  <a:lnTo>
                    <a:pt x="975" y="1045"/>
                  </a:lnTo>
                  <a:lnTo>
                    <a:pt x="968" y="1042"/>
                  </a:lnTo>
                  <a:lnTo>
                    <a:pt x="961" y="1038"/>
                  </a:lnTo>
                  <a:lnTo>
                    <a:pt x="954" y="1036"/>
                  </a:lnTo>
                  <a:lnTo>
                    <a:pt x="945" y="1034"/>
                  </a:lnTo>
                  <a:lnTo>
                    <a:pt x="938" y="1033"/>
                  </a:lnTo>
                  <a:lnTo>
                    <a:pt x="929" y="1033"/>
                  </a:lnTo>
                  <a:lnTo>
                    <a:pt x="919" y="1033"/>
                  </a:lnTo>
                  <a:lnTo>
                    <a:pt x="910" y="1033"/>
                  </a:lnTo>
                  <a:lnTo>
                    <a:pt x="878" y="1020"/>
                  </a:lnTo>
                  <a:lnTo>
                    <a:pt x="849" y="1004"/>
                  </a:lnTo>
                  <a:lnTo>
                    <a:pt x="819" y="986"/>
                  </a:lnTo>
                  <a:lnTo>
                    <a:pt x="794" y="967"/>
                  </a:lnTo>
                  <a:lnTo>
                    <a:pt x="775" y="946"/>
                  </a:lnTo>
                  <a:lnTo>
                    <a:pt x="761" y="922"/>
                  </a:lnTo>
                  <a:lnTo>
                    <a:pt x="756" y="898"/>
                  </a:lnTo>
                  <a:lnTo>
                    <a:pt x="758" y="871"/>
                  </a:lnTo>
                  <a:lnTo>
                    <a:pt x="763" y="867"/>
                  </a:lnTo>
                  <a:lnTo>
                    <a:pt x="765" y="871"/>
                  </a:lnTo>
                  <a:lnTo>
                    <a:pt x="768" y="876"/>
                  </a:lnTo>
                  <a:lnTo>
                    <a:pt x="772" y="880"/>
                  </a:lnTo>
                  <a:lnTo>
                    <a:pt x="775" y="885"/>
                  </a:lnTo>
                  <a:lnTo>
                    <a:pt x="780" y="888"/>
                  </a:lnTo>
                  <a:lnTo>
                    <a:pt x="784" y="892"/>
                  </a:lnTo>
                  <a:lnTo>
                    <a:pt x="789" y="896"/>
                  </a:lnTo>
                  <a:lnTo>
                    <a:pt x="793" y="900"/>
                  </a:lnTo>
                  <a:lnTo>
                    <a:pt x="805" y="894"/>
                  </a:lnTo>
                  <a:lnTo>
                    <a:pt x="810" y="887"/>
                  </a:lnTo>
                  <a:lnTo>
                    <a:pt x="810" y="880"/>
                  </a:lnTo>
                  <a:lnTo>
                    <a:pt x="805" y="873"/>
                  </a:lnTo>
                  <a:lnTo>
                    <a:pt x="798" y="865"/>
                  </a:lnTo>
                  <a:lnTo>
                    <a:pt x="791" y="856"/>
                  </a:lnTo>
                  <a:lnTo>
                    <a:pt x="786" y="849"/>
                  </a:lnTo>
                  <a:lnTo>
                    <a:pt x="782" y="842"/>
                  </a:lnTo>
                  <a:lnTo>
                    <a:pt x="766" y="826"/>
                  </a:lnTo>
                  <a:lnTo>
                    <a:pt x="754" y="808"/>
                  </a:lnTo>
                  <a:lnTo>
                    <a:pt x="744" y="791"/>
                  </a:lnTo>
                  <a:lnTo>
                    <a:pt x="735" y="773"/>
                  </a:lnTo>
                  <a:lnTo>
                    <a:pt x="730" y="754"/>
                  </a:lnTo>
                  <a:lnTo>
                    <a:pt x="728" y="736"/>
                  </a:lnTo>
                  <a:lnTo>
                    <a:pt x="728" y="717"/>
                  </a:lnTo>
                  <a:lnTo>
                    <a:pt x="730" y="698"/>
                  </a:lnTo>
                  <a:lnTo>
                    <a:pt x="751" y="705"/>
                  </a:lnTo>
                  <a:lnTo>
                    <a:pt x="768" y="712"/>
                  </a:lnTo>
                  <a:lnTo>
                    <a:pt x="782" y="721"/>
                  </a:lnTo>
                  <a:lnTo>
                    <a:pt x="794" y="731"/>
                  </a:lnTo>
                  <a:lnTo>
                    <a:pt x="803" y="743"/>
                  </a:lnTo>
                  <a:lnTo>
                    <a:pt x="810" y="755"/>
                  </a:lnTo>
                  <a:lnTo>
                    <a:pt x="815" y="769"/>
                  </a:lnTo>
                  <a:lnTo>
                    <a:pt x="819" y="782"/>
                  </a:lnTo>
                  <a:lnTo>
                    <a:pt x="821" y="796"/>
                  </a:lnTo>
                  <a:lnTo>
                    <a:pt x="822" y="811"/>
                  </a:lnTo>
                  <a:lnTo>
                    <a:pt x="824" y="825"/>
                  </a:lnTo>
                  <a:lnTo>
                    <a:pt x="826" y="839"/>
                  </a:lnTo>
                  <a:lnTo>
                    <a:pt x="828" y="853"/>
                  </a:lnTo>
                  <a:lnTo>
                    <a:pt x="831" y="867"/>
                  </a:lnTo>
                  <a:lnTo>
                    <a:pt x="836" y="880"/>
                  </a:lnTo>
                  <a:lnTo>
                    <a:pt x="842" y="892"/>
                  </a:lnTo>
                  <a:lnTo>
                    <a:pt x="849" y="906"/>
                  </a:lnTo>
                  <a:lnTo>
                    <a:pt x="854" y="920"/>
                  </a:lnTo>
                  <a:lnTo>
                    <a:pt x="861" y="934"/>
                  </a:lnTo>
                  <a:lnTo>
                    <a:pt x="868" y="948"/>
                  </a:lnTo>
                  <a:lnTo>
                    <a:pt x="877" y="961"/>
                  </a:lnTo>
                  <a:lnTo>
                    <a:pt x="889" y="973"/>
                  </a:lnTo>
                  <a:lnTo>
                    <a:pt x="903" y="984"/>
                  </a:lnTo>
                  <a:lnTo>
                    <a:pt x="922" y="993"/>
                  </a:lnTo>
                  <a:lnTo>
                    <a:pt x="929" y="988"/>
                  </a:lnTo>
                  <a:lnTo>
                    <a:pt x="931" y="982"/>
                  </a:lnTo>
                  <a:lnTo>
                    <a:pt x="927" y="976"/>
                  </a:lnTo>
                  <a:lnTo>
                    <a:pt x="922" y="971"/>
                  </a:lnTo>
                  <a:lnTo>
                    <a:pt x="913" y="965"/>
                  </a:lnTo>
                  <a:lnTo>
                    <a:pt x="906" y="960"/>
                  </a:lnTo>
                  <a:lnTo>
                    <a:pt x="901" y="953"/>
                  </a:lnTo>
                  <a:lnTo>
                    <a:pt x="899" y="948"/>
                  </a:lnTo>
                  <a:lnTo>
                    <a:pt x="891" y="927"/>
                  </a:lnTo>
                  <a:lnTo>
                    <a:pt x="882" y="905"/>
                  </a:lnTo>
                  <a:lnTo>
                    <a:pt x="875" y="884"/>
                  </a:lnTo>
                  <a:lnTo>
                    <a:pt x="868" y="862"/>
                  </a:lnTo>
                  <a:lnTo>
                    <a:pt x="861" y="839"/>
                  </a:lnTo>
                  <a:lnTo>
                    <a:pt x="856" y="817"/>
                  </a:lnTo>
                  <a:lnTo>
                    <a:pt x="850" y="795"/>
                  </a:lnTo>
                  <a:lnTo>
                    <a:pt x="845" y="772"/>
                  </a:lnTo>
                  <a:lnTo>
                    <a:pt x="854" y="776"/>
                  </a:lnTo>
                  <a:lnTo>
                    <a:pt x="861" y="782"/>
                  </a:lnTo>
                  <a:lnTo>
                    <a:pt x="870" y="786"/>
                  </a:lnTo>
                  <a:lnTo>
                    <a:pt x="878" y="790"/>
                  </a:lnTo>
                  <a:lnTo>
                    <a:pt x="887" y="793"/>
                  </a:lnTo>
                  <a:lnTo>
                    <a:pt x="896" y="794"/>
                  </a:lnTo>
                  <a:lnTo>
                    <a:pt x="906" y="793"/>
                  </a:lnTo>
                  <a:lnTo>
                    <a:pt x="917" y="790"/>
                  </a:lnTo>
                  <a:lnTo>
                    <a:pt x="922" y="786"/>
                  </a:lnTo>
                  <a:lnTo>
                    <a:pt x="929" y="781"/>
                  </a:lnTo>
                  <a:lnTo>
                    <a:pt x="936" y="778"/>
                  </a:lnTo>
                  <a:lnTo>
                    <a:pt x="945" y="779"/>
                  </a:lnTo>
                  <a:lnTo>
                    <a:pt x="947" y="791"/>
                  </a:lnTo>
                  <a:lnTo>
                    <a:pt x="948" y="803"/>
                  </a:lnTo>
                  <a:lnTo>
                    <a:pt x="948" y="816"/>
                  </a:lnTo>
                  <a:lnTo>
                    <a:pt x="950" y="828"/>
                  </a:lnTo>
                  <a:lnTo>
                    <a:pt x="950" y="841"/>
                  </a:lnTo>
                  <a:lnTo>
                    <a:pt x="952" y="854"/>
                  </a:lnTo>
                  <a:lnTo>
                    <a:pt x="954" y="866"/>
                  </a:lnTo>
                  <a:lnTo>
                    <a:pt x="955" y="878"/>
                  </a:lnTo>
                  <a:lnTo>
                    <a:pt x="957" y="890"/>
                  </a:lnTo>
                  <a:lnTo>
                    <a:pt x="961" y="902"/>
                  </a:lnTo>
                  <a:lnTo>
                    <a:pt x="964" y="913"/>
                  </a:lnTo>
                  <a:lnTo>
                    <a:pt x="969" y="925"/>
                  </a:lnTo>
                  <a:lnTo>
                    <a:pt x="976" y="936"/>
                  </a:lnTo>
                  <a:lnTo>
                    <a:pt x="983" y="947"/>
                  </a:lnTo>
                  <a:lnTo>
                    <a:pt x="994" y="957"/>
                  </a:lnTo>
                  <a:lnTo>
                    <a:pt x="1004" y="967"/>
                  </a:lnTo>
                  <a:lnTo>
                    <a:pt x="1020" y="963"/>
                  </a:lnTo>
                  <a:lnTo>
                    <a:pt x="1025" y="958"/>
                  </a:lnTo>
                  <a:lnTo>
                    <a:pt x="1022" y="951"/>
                  </a:lnTo>
                  <a:lnTo>
                    <a:pt x="1015" y="943"/>
                  </a:lnTo>
                  <a:lnTo>
                    <a:pt x="1006" y="934"/>
                  </a:lnTo>
                  <a:lnTo>
                    <a:pt x="997" y="926"/>
                  </a:lnTo>
                  <a:lnTo>
                    <a:pt x="992" y="917"/>
                  </a:lnTo>
                  <a:lnTo>
                    <a:pt x="992" y="908"/>
                  </a:lnTo>
                  <a:lnTo>
                    <a:pt x="987" y="891"/>
                  </a:lnTo>
                  <a:lnTo>
                    <a:pt x="985" y="875"/>
                  </a:lnTo>
                  <a:lnTo>
                    <a:pt x="985" y="857"/>
                  </a:lnTo>
                  <a:lnTo>
                    <a:pt x="985" y="839"/>
                  </a:lnTo>
                  <a:lnTo>
                    <a:pt x="985" y="822"/>
                  </a:lnTo>
                  <a:lnTo>
                    <a:pt x="983" y="805"/>
                  </a:lnTo>
                  <a:lnTo>
                    <a:pt x="978" y="790"/>
                  </a:lnTo>
                  <a:lnTo>
                    <a:pt x="968" y="774"/>
                  </a:lnTo>
                  <a:lnTo>
                    <a:pt x="989" y="766"/>
                  </a:lnTo>
                  <a:lnTo>
                    <a:pt x="1010" y="765"/>
                  </a:lnTo>
                  <a:lnTo>
                    <a:pt x="1029" y="769"/>
                  </a:lnTo>
                  <a:lnTo>
                    <a:pt x="1048" y="774"/>
                  </a:lnTo>
                  <a:lnTo>
                    <a:pt x="1069" y="780"/>
                  </a:lnTo>
                  <a:lnTo>
                    <a:pt x="1090" y="785"/>
                  </a:lnTo>
                  <a:lnTo>
                    <a:pt x="1113" y="789"/>
                  </a:lnTo>
                  <a:lnTo>
                    <a:pt x="1137" y="786"/>
                  </a:lnTo>
                  <a:lnTo>
                    <a:pt x="1144" y="794"/>
                  </a:lnTo>
                  <a:lnTo>
                    <a:pt x="1150" y="803"/>
                  </a:lnTo>
                  <a:lnTo>
                    <a:pt x="1153" y="813"/>
                  </a:lnTo>
                  <a:lnTo>
                    <a:pt x="1155" y="823"/>
                  </a:lnTo>
                  <a:lnTo>
                    <a:pt x="1155" y="834"/>
                  </a:lnTo>
                  <a:lnTo>
                    <a:pt x="1157" y="844"/>
                  </a:lnTo>
                  <a:lnTo>
                    <a:pt x="1158" y="854"/>
                  </a:lnTo>
                  <a:lnTo>
                    <a:pt x="1162" y="864"/>
                  </a:lnTo>
                  <a:lnTo>
                    <a:pt x="1160" y="880"/>
                  </a:lnTo>
                  <a:lnTo>
                    <a:pt x="1164" y="897"/>
                  </a:lnTo>
                  <a:lnTo>
                    <a:pt x="1169" y="915"/>
                  </a:lnTo>
                  <a:lnTo>
                    <a:pt x="1176" y="931"/>
                  </a:lnTo>
                  <a:lnTo>
                    <a:pt x="1183" y="949"/>
                  </a:lnTo>
                  <a:lnTo>
                    <a:pt x="1186" y="965"/>
                  </a:lnTo>
                  <a:lnTo>
                    <a:pt x="1186" y="983"/>
                  </a:lnTo>
                  <a:lnTo>
                    <a:pt x="1179" y="1000"/>
                  </a:lnTo>
                  <a:lnTo>
                    <a:pt x="1192" y="1007"/>
                  </a:lnTo>
                  <a:lnTo>
                    <a:pt x="1213" y="1000"/>
                  </a:lnTo>
                  <a:lnTo>
                    <a:pt x="1223" y="990"/>
                  </a:lnTo>
                  <a:lnTo>
                    <a:pt x="1225" y="979"/>
                  </a:lnTo>
                  <a:lnTo>
                    <a:pt x="1223" y="965"/>
                  </a:lnTo>
                  <a:lnTo>
                    <a:pt x="1214" y="952"/>
                  </a:lnTo>
                  <a:lnTo>
                    <a:pt x="1207" y="940"/>
                  </a:lnTo>
                  <a:lnTo>
                    <a:pt x="1199" y="927"/>
                  </a:lnTo>
                  <a:lnTo>
                    <a:pt x="1195" y="916"/>
                  </a:lnTo>
                  <a:lnTo>
                    <a:pt x="1193" y="894"/>
                  </a:lnTo>
                  <a:lnTo>
                    <a:pt x="1192" y="871"/>
                  </a:lnTo>
                  <a:lnTo>
                    <a:pt x="1190" y="850"/>
                  </a:lnTo>
                  <a:lnTo>
                    <a:pt x="1186" y="831"/>
                  </a:lnTo>
                  <a:lnTo>
                    <a:pt x="1185" y="810"/>
                  </a:lnTo>
                  <a:lnTo>
                    <a:pt x="1181" y="789"/>
                  </a:lnTo>
                  <a:lnTo>
                    <a:pt x="1178" y="768"/>
                  </a:lnTo>
                  <a:lnTo>
                    <a:pt x="1172" y="745"/>
                  </a:lnTo>
                  <a:lnTo>
                    <a:pt x="1171" y="738"/>
                  </a:lnTo>
                  <a:lnTo>
                    <a:pt x="1174" y="731"/>
                  </a:lnTo>
                  <a:lnTo>
                    <a:pt x="1181" y="724"/>
                  </a:lnTo>
                  <a:lnTo>
                    <a:pt x="1188" y="719"/>
                  </a:lnTo>
                  <a:lnTo>
                    <a:pt x="1195" y="713"/>
                  </a:lnTo>
                  <a:lnTo>
                    <a:pt x="1197" y="708"/>
                  </a:lnTo>
                  <a:lnTo>
                    <a:pt x="1195" y="701"/>
                  </a:lnTo>
                  <a:lnTo>
                    <a:pt x="1185" y="695"/>
                  </a:lnTo>
                  <a:lnTo>
                    <a:pt x="1172" y="697"/>
                  </a:lnTo>
                  <a:lnTo>
                    <a:pt x="1160" y="700"/>
                  </a:lnTo>
                  <a:lnTo>
                    <a:pt x="1150" y="706"/>
                  </a:lnTo>
                  <a:lnTo>
                    <a:pt x="1143" y="713"/>
                  </a:lnTo>
                  <a:lnTo>
                    <a:pt x="1139" y="718"/>
                  </a:lnTo>
                  <a:lnTo>
                    <a:pt x="1137" y="723"/>
                  </a:lnTo>
                  <a:lnTo>
                    <a:pt x="1137" y="729"/>
                  </a:lnTo>
                  <a:lnTo>
                    <a:pt x="1137" y="734"/>
                  </a:lnTo>
                  <a:lnTo>
                    <a:pt x="1137" y="740"/>
                  </a:lnTo>
                  <a:lnTo>
                    <a:pt x="1137" y="745"/>
                  </a:lnTo>
                  <a:lnTo>
                    <a:pt x="1137" y="751"/>
                  </a:lnTo>
                  <a:lnTo>
                    <a:pt x="1137" y="757"/>
                  </a:lnTo>
                  <a:lnTo>
                    <a:pt x="1109" y="755"/>
                  </a:lnTo>
                  <a:lnTo>
                    <a:pt x="1080" y="753"/>
                  </a:lnTo>
                  <a:lnTo>
                    <a:pt x="1048" y="750"/>
                  </a:lnTo>
                  <a:lnTo>
                    <a:pt x="1017" y="747"/>
                  </a:lnTo>
                  <a:lnTo>
                    <a:pt x="985" y="745"/>
                  </a:lnTo>
                  <a:lnTo>
                    <a:pt x="955" y="748"/>
                  </a:lnTo>
                  <a:lnTo>
                    <a:pt x="926" y="753"/>
                  </a:lnTo>
                  <a:lnTo>
                    <a:pt x="899" y="764"/>
                  </a:lnTo>
                  <a:lnTo>
                    <a:pt x="887" y="764"/>
                  </a:lnTo>
                  <a:lnTo>
                    <a:pt x="868" y="749"/>
                  </a:lnTo>
                  <a:lnTo>
                    <a:pt x="849" y="732"/>
                  </a:lnTo>
                  <a:lnTo>
                    <a:pt x="828" y="716"/>
                  </a:lnTo>
                  <a:lnTo>
                    <a:pt x="807" y="700"/>
                  </a:lnTo>
                  <a:lnTo>
                    <a:pt x="782" y="687"/>
                  </a:lnTo>
                  <a:lnTo>
                    <a:pt x="756" y="676"/>
                  </a:lnTo>
                  <a:lnTo>
                    <a:pt x="728" y="669"/>
                  </a:lnTo>
                  <a:lnTo>
                    <a:pt x="695" y="668"/>
                  </a:lnTo>
                  <a:lnTo>
                    <a:pt x="695" y="661"/>
                  </a:lnTo>
                  <a:lnTo>
                    <a:pt x="695" y="655"/>
                  </a:lnTo>
                  <a:lnTo>
                    <a:pt x="695" y="649"/>
                  </a:lnTo>
                  <a:lnTo>
                    <a:pt x="697" y="643"/>
                  </a:lnTo>
                  <a:lnTo>
                    <a:pt x="700" y="637"/>
                  </a:lnTo>
                  <a:lnTo>
                    <a:pt x="704" y="632"/>
                  </a:lnTo>
                  <a:lnTo>
                    <a:pt x="707" y="626"/>
                  </a:lnTo>
                  <a:lnTo>
                    <a:pt x="712" y="621"/>
                  </a:lnTo>
                  <a:lnTo>
                    <a:pt x="730" y="632"/>
                  </a:lnTo>
                  <a:lnTo>
                    <a:pt x="749" y="642"/>
                  </a:lnTo>
                  <a:lnTo>
                    <a:pt x="770" y="649"/>
                  </a:lnTo>
                  <a:lnTo>
                    <a:pt x="789" y="657"/>
                  </a:lnTo>
                  <a:lnTo>
                    <a:pt x="812" y="663"/>
                  </a:lnTo>
                  <a:lnTo>
                    <a:pt x="833" y="668"/>
                  </a:lnTo>
                  <a:lnTo>
                    <a:pt x="856" y="674"/>
                  </a:lnTo>
                  <a:lnTo>
                    <a:pt x="878" y="678"/>
                  </a:lnTo>
                  <a:lnTo>
                    <a:pt x="901" y="681"/>
                  </a:lnTo>
                  <a:lnTo>
                    <a:pt x="924" y="685"/>
                  </a:lnTo>
                  <a:lnTo>
                    <a:pt x="947" y="688"/>
                  </a:lnTo>
                  <a:lnTo>
                    <a:pt x="971" y="691"/>
                  </a:lnTo>
                  <a:lnTo>
                    <a:pt x="994" y="695"/>
                  </a:lnTo>
                  <a:lnTo>
                    <a:pt x="1017" y="698"/>
                  </a:lnTo>
                  <a:lnTo>
                    <a:pt x="1039" y="701"/>
                  </a:lnTo>
                  <a:lnTo>
                    <a:pt x="1062" y="706"/>
                  </a:lnTo>
                  <a:lnTo>
                    <a:pt x="1073" y="702"/>
                  </a:lnTo>
                  <a:lnTo>
                    <a:pt x="1083" y="701"/>
                  </a:lnTo>
                  <a:lnTo>
                    <a:pt x="1094" y="701"/>
                  </a:lnTo>
                  <a:lnTo>
                    <a:pt x="1104" y="701"/>
                  </a:lnTo>
                  <a:lnTo>
                    <a:pt x="1113" y="701"/>
                  </a:lnTo>
                  <a:lnTo>
                    <a:pt x="1122" y="700"/>
                  </a:lnTo>
                  <a:lnTo>
                    <a:pt x="1130" y="697"/>
                  </a:lnTo>
                  <a:lnTo>
                    <a:pt x="1137" y="690"/>
                  </a:lnTo>
                  <a:lnTo>
                    <a:pt x="1118" y="686"/>
                  </a:lnTo>
                  <a:lnTo>
                    <a:pt x="1097" y="682"/>
                  </a:lnTo>
                  <a:lnTo>
                    <a:pt x="1076" y="681"/>
                  </a:lnTo>
                  <a:lnTo>
                    <a:pt x="1053" y="680"/>
                  </a:lnTo>
                  <a:lnTo>
                    <a:pt x="1031" y="679"/>
                  </a:lnTo>
                  <a:lnTo>
                    <a:pt x="1008" y="678"/>
                  </a:lnTo>
                  <a:lnTo>
                    <a:pt x="987" y="676"/>
                  </a:lnTo>
                  <a:lnTo>
                    <a:pt x="968" y="671"/>
                  </a:lnTo>
                  <a:lnTo>
                    <a:pt x="948" y="668"/>
                  </a:lnTo>
                  <a:lnTo>
                    <a:pt x="929" y="665"/>
                  </a:lnTo>
                  <a:lnTo>
                    <a:pt x="910" y="660"/>
                  </a:lnTo>
                  <a:lnTo>
                    <a:pt x="891" y="657"/>
                  </a:lnTo>
                  <a:lnTo>
                    <a:pt x="871" y="653"/>
                  </a:lnTo>
                  <a:lnTo>
                    <a:pt x="852" y="647"/>
                  </a:lnTo>
                  <a:lnTo>
                    <a:pt x="835" y="643"/>
                  </a:lnTo>
                  <a:lnTo>
                    <a:pt x="815" y="637"/>
                  </a:lnTo>
                  <a:lnTo>
                    <a:pt x="798" y="631"/>
                  </a:lnTo>
                  <a:lnTo>
                    <a:pt x="780" y="624"/>
                  </a:lnTo>
                  <a:lnTo>
                    <a:pt x="763" y="617"/>
                  </a:lnTo>
                  <a:lnTo>
                    <a:pt x="747" y="611"/>
                  </a:lnTo>
                  <a:lnTo>
                    <a:pt x="732" y="603"/>
                  </a:lnTo>
                  <a:lnTo>
                    <a:pt x="716" y="594"/>
                  </a:lnTo>
                  <a:lnTo>
                    <a:pt x="702" y="585"/>
                  </a:lnTo>
                  <a:lnTo>
                    <a:pt x="688" y="576"/>
                  </a:lnTo>
                  <a:lnTo>
                    <a:pt x="677" y="554"/>
                  </a:lnTo>
                  <a:lnTo>
                    <a:pt x="667" y="532"/>
                  </a:lnTo>
                  <a:lnTo>
                    <a:pt x="655" y="510"/>
                  </a:lnTo>
                  <a:lnTo>
                    <a:pt x="642" y="489"/>
                  </a:lnTo>
                  <a:lnTo>
                    <a:pt x="630" y="467"/>
                  </a:lnTo>
                  <a:lnTo>
                    <a:pt x="616" y="445"/>
                  </a:lnTo>
                  <a:lnTo>
                    <a:pt x="604" y="424"/>
                  </a:lnTo>
                  <a:lnTo>
                    <a:pt x="592" y="402"/>
                  </a:lnTo>
                  <a:lnTo>
                    <a:pt x="581" y="380"/>
                  </a:lnTo>
                  <a:lnTo>
                    <a:pt x="571" y="357"/>
                  </a:lnTo>
                  <a:lnTo>
                    <a:pt x="560" y="334"/>
                  </a:lnTo>
                  <a:lnTo>
                    <a:pt x="553" y="312"/>
                  </a:lnTo>
                  <a:lnTo>
                    <a:pt x="546" y="289"/>
                  </a:lnTo>
                  <a:lnTo>
                    <a:pt x="541" y="265"/>
                  </a:lnTo>
                  <a:lnTo>
                    <a:pt x="537" y="240"/>
                  </a:lnTo>
                  <a:lnTo>
                    <a:pt x="537" y="216"/>
                  </a:lnTo>
                  <a:lnTo>
                    <a:pt x="536" y="204"/>
                  </a:lnTo>
                  <a:lnTo>
                    <a:pt x="537" y="191"/>
                  </a:lnTo>
                  <a:lnTo>
                    <a:pt x="537" y="180"/>
                  </a:lnTo>
                  <a:lnTo>
                    <a:pt x="539" y="167"/>
                  </a:lnTo>
                  <a:lnTo>
                    <a:pt x="537" y="157"/>
                  </a:lnTo>
                  <a:lnTo>
                    <a:pt x="534" y="147"/>
                  </a:lnTo>
                  <a:lnTo>
                    <a:pt x="527" y="139"/>
                  </a:lnTo>
                  <a:lnTo>
                    <a:pt x="513" y="130"/>
                  </a:lnTo>
                  <a:lnTo>
                    <a:pt x="508" y="146"/>
                  </a:lnTo>
                  <a:lnTo>
                    <a:pt x="506" y="164"/>
                  </a:lnTo>
                  <a:lnTo>
                    <a:pt x="502" y="182"/>
                  </a:lnTo>
                  <a:lnTo>
                    <a:pt x="502" y="199"/>
                  </a:lnTo>
                  <a:lnTo>
                    <a:pt x="502" y="217"/>
                  </a:lnTo>
                  <a:lnTo>
                    <a:pt x="504" y="235"/>
                  </a:lnTo>
                  <a:lnTo>
                    <a:pt x="506" y="252"/>
                  </a:lnTo>
                  <a:lnTo>
                    <a:pt x="509" y="270"/>
                  </a:lnTo>
                  <a:lnTo>
                    <a:pt x="513" y="288"/>
                  </a:lnTo>
                  <a:lnTo>
                    <a:pt x="518" y="306"/>
                  </a:lnTo>
                  <a:lnTo>
                    <a:pt x="522" y="323"/>
                  </a:lnTo>
                  <a:lnTo>
                    <a:pt x="529" y="340"/>
                  </a:lnTo>
                  <a:lnTo>
                    <a:pt x="534" y="357"/>
                  </a:lnTo>
                  <a:lnTo>
                    <a:pt x="541" y="374"/>
                  </a:lnTo>
                  <a:lnTo>
                    <a:pt x="548" y="391"/>
                  </a:lnTo>
                  <a:lnTo>
                    <a:pt x="555" y="406"/>
                  </a:lnTo>
                  <a:lnTo>
                    <a:pt x="560" y="416"/>
                  </a:lnTo>
                  <a:lnTo>
                    <a:pt x="565" y="425"/>
                  </a:lnTo>
                  <a:lnTo>
                    <a:pt x="571" y="434"/>
                  </a:lnTo>
                  <a:lnTo>
                    <a:pt x="576" y="443"/>
                  </a:lnTo>
                  <a:lnTo>
                    <a:pt x="581" y="451"/>
                  </a:lnTo>
                  <a:lnTo>
                    <a:pt x="585" y="460"/>
                  </a:lnTo>
                  <a:lnTo>
                    <a:pt x="586" y="470"/>
                  </a:lnTo>
                  <a:lnTo>
                    <a:pt x="588" y="480"/>
                  </a:lnTo>
                  <a:lnTo>
                    <a:pt x="565" y="465"/>
                  </a:lnTo>
                  <a:lnTo>
                    <a:pt x="546" y="449"/>
                  </a:lnTo>
                  <a:lnTo>
                    <a:pt x="529" y="433"/>
                  </a:lnTo>
                  <a:lnTo>
                    <a:pt x="513" y="416"/>
                  </a:lnTo>
                  <a:lnTo>
                    <a:pt x="501" y="398"/>
                  </a:lnTo>
                  <a:lnTo>
                    <a:pt x="488" y="380"/>
                  </a:lnTo>
                  <a:lnTo>
                    <a:pt x="478" y="361"/>
                  </a:lnTo>
                  <a:lnTo>
                    <a:pt x="469" y="342"/>
                  </a:lnTo>
                  <a:lnTo>
                    <a:pt x="462" y="322"/>
                  </a:lnTo>
                  <a:lnTo>
                    <a:pt x="455" y="302"/>
                  </a:lnTo>
                  <a:lnTo>
                    <a:pt x="446" y="283"/>
                  </a:lnTo>
                  <a:lnTo>
                    <a:pt x="439" y="264"/>
                  </a:lnTo>
                  <a:lnTo>
                    <a:pt x="432" y="244"/>
                  </a:lnTo>
                  <a:lnTo>
                    <a:pt x="425" y="224"/>
                  </a:lnTo>
                  <a:lnTo>
                    <a:pt x="417" y="204"/>
                  </a:lnTo>
                  <a:lnTo>
                    <a:pt x="408" y="185"/>
                  </a:lnTo>
                  <a:lnTo>
                    <a:pt x="397" y="185"/>
                  </a:lnTo>
                  <a:lnTo>
                    <a:pt x="399" y="206"/>
                  </a:lnTo>
                  <a:lnTo>
                    <a:pt x="403" y="228"/>
                  </a:lnTo>
                  <a:lnTo>
                    <a:pt x="408" y="250"/>
                  </a:lnTo>
                  <a:lnTo>
                    <a:pt x="413" y="272"/>
                  </a:lnTo>
                  <a:lnTo>
                    <a:pt x="420" y="294"/>
                  </a:lnTo>
                  <a:lnTo>
                    <a:pt x="427" y="317"/>
                  </a:lnTo>
                  <a:lnTo>
                    <a:pt x="434" y="338"/>
                  </a:lnTo>
                  <a:lnTo>
                    <a:pt x="443" y="359"/>
                  </a:lnTo>
                  <a:lnTo>
                    <a:pt x="450" y="371"/>
                  </a:lnTo>
                  <a:lnTo>
                    <a:pt x="459" y="383"/>
                  </a:lnTo>
                  <a:lnTo>
                    <a:pt x="467" y="395"/>
                  </a:lnTo>
                  <a:lnTo>
                    <a:pt x="478" y="406"/>
                  </a:lnTo>
                  <a:lnTo>
                    <a:pt x="488" y="418"/>
                  </a:lnTo>
                  <a:lnTo>
                    <a:pt x="499" y="429"/>
                  </a:lnTo>
                  <a:lnTo>
                    <a:pt x="509" y="440"/>
                  </a:lnTo>
                  <a:lnTo>
                    <a:pt x="522" y="451"/>
                  </a:lnTo>
                  <a:lnTo>
                    <a:pt x="534" y="462"/>
                  </a:lnTo>
                  <a:lnTo>
                    <a:pt x="546" y="474"/>
                  </a:lnTo>
                  <a:lnTo>
                    <a:pt x="560" y="485"/>
                  </a:lnTo>
                  <a:lnTo>
                    <a:pt x="572" y="496"/>
                  </a:lnTo>
                  <a:lnTo>
                    <a:pt x="586" y="507"/>
                  </a:lnTo>
                  <a:lnTo>
                    <a:pt x="599" y="518"/>
                  </a:lnTo>
                  <a:lnTo>
                    <a:pt x="613" y="529"/>
                  </a:lnTo>
                  <a:lnTo>
                    <a:pt x="625" y="540"/>
                  </a:lnTo>
                  <a:lnTo>
                    <a:pt x="628" y="549"/>
                  </a:lnTo>
                  <a:lnTo>
                    <a:pt x="632" y="558"/>
                  </a:lnTo>
                  <a:lnTo>
                    <a:pt x="639" y="565"/>
                  </a:lnTo>
                  <a:lnTo>
                    <a:pt x="646" y="574"/>
                  </a:lnTo>
                  <a:lnTo>
                    <a:pt x="653" y="582"/>
                  </a:lnTo>
                  <a:lnTo>
                    <a:pt x="660" y="590"/>
                  </a:lnTo>
                  <a:lnTo>
                    <a:pt x="669" y="598"/>
                  </a:lnTo>
                  <a:lnTo>
                    <a:pt x="676" y="606"/>
                  </a:lnTo>
                  <a:lnTo>
                    <a:pt x="670" y="616"/>
                  </a:lnTo>
                  <a:lnTo>
                    <a:pt x="667" y="626"/>
                  </a:lnTo>
                  <a:lnTo>
                    <a:pt x="663" y="636"/>
                  </a:lnTo>
                  <a:lnTo>
                    <a:pt x="662" y="646"/>
                  </a:lnTo>
                  <a:lnTo>
                    <a:pt x="660" y="657"/>
                  </a:lnTo>
                  <a:lnTo>
                    <a:pt x="658" y="668"/>
                  </a:lnTo>
                  <a:lnTo>
                    <a:pt x="658" y="679"/>
                  </a:lnTo>
                  <a:lnTo>
                    <a:pt x="660" y="690"/>
                  </a:lnTo>
                  <a:lnTo>
                    <a:pt x="621" y="678"/>
                  </a:lnTo>
                  <a:lnTo>
                    <a:pt x="586" y="665"/>
                  </a:lnTo>
                  <a:lnTo>
                    <a:pt x="557" y="648"/>
                  </a:lnTo>
                  <a:lnTo>
                    <a:pt x="529" y="632"/>
                  </a:lnTo>
                  <a:lnTo>
                    <a:pt x="504" y="613"/>
                  </a:lnTo>
                  <a:lnTo>
                    <a:pt x="481" y="593"/>
                  </a:lnTo>
                  <a:lnTo>
                    <a:pt x="460" y="572"/>
                  </a:lnTo>
                  <a:lnTo>
                    <a:pt x="441" y="551"/>
                  </a:lnTo>
                  <a:lnTo>
                    <a:pt x="424" y="529"/>
                  </a:lnTo>
                  <a:lnTo>
                    <a:pt x="408" y="507"/>
                  </a:lnTo>
                  <a:lnTo>
                    <a:pt x="390" y="484"/>
                  </a:lnTo>
                  <a:lnTo>
                    <a:pt x="375" y="461"/>
                  </a:lnTo>
                  <a:lnTo>
                    <a:pt x="359" y="438"/>
                  </a:lnTo>
                  <a:lnTo>
                    <a:pt x="341" y="416"/>
                  </a:lnTo>
                  <a:lnTo>
                    <a:pt x="324" y="395"/>
                  </a:lnTo>
                  <a:lnTo>
                    <a:pt x="305" y="374"/>
                  </a:lnTo>
                  <a:lnTo>
                    <a:pt x="298" y="374"/>
                  </a:lnTo>
                  <a:lnTo>
                    <a:pt x="298" y="403"/>
                  </a:lnTo>
                  <a:lnTo>
                    <a:pt x="313" y="425"/>
                  </a:lnTo>
                  <a:lnTo>
                    <a:pt x="329" y="447"/>
                  </a:lnTo>
                  <a:lnTo>
                    <a:pt x="345" y="469"/>
                  </a:lnTo>
                  <a:lnTo>
                    <a:pt x="362" y="492"/>
                  </a:lnTo>
                  <a:lnTo>
                    <a:pt x="380" y="516"/>
                  </a:lnTo>
                  <a:lnTo>
                    <a:pt x="397" y="539"/>
                  </a:lnTo>
                  <a:lnTo>
                    <a:pt x="417" y="561"/>
                  </a:lnTo>
                  <a:lnTo>
                    <a:pt x="438" y="582"/>
                  </a:lnTo>
                  <a:lnTo>
                    <a:pt x="460" y="603"/>
                  </a:lnTo>
                  <a:lnTo>
                    <a:pt x="485" y="623"/>
                  </a:lnTo>
                  <a:lnTo>
                    <a:pt x="511" y="642"/>
                  </a:lnTo>
                  <a:lnTo>
                    <a:pt x="539" y="659"/>
                  </a:lnTo>
                  <a:lnTo>
                    <a:pt x="569" y="675"/>
                  </a:lnTo>
                  <a:lnTo>
                    <a:pt x="602" y="688"/>
                  </a:lnTo>
                  <a:lnTo>
                    <a:pt x="637" y="700"/>
                  </a:lnTo>
                  <a:lnTo>
                    <a:pt x="676" y="709"/>
                  </a:lnTo>
                  <a:lnTo>
                    <a:pt x="688" y="701"/>
                  </a:lnTo>
                  <a:lnTo>
                    <a:pt x="690" y="716"/>
                  </a:lnTo>
                  <a:lnTo>
                    <a:pt x="691" y="730"/>
                  </a:lnTo>
                  <a:lnTo>
                    <a:pt x="693" y="743"/>
                  </a:lnTo>
                  <a:lnTo>
                    <a:pt x="697" y="758"/>
                  </a:lnTo>
                  <a:lnTo>
                    <a:pt x="700" y="771"/>
                  </a:lnTo>
                  <a:lnTo>
                    <a:pt x="705" y="785"/>
                  </a:lnTo>
                  <a:lnTo>
                    <a:pt x="709" y="799"/>
                  </a:lnTo>
                  <a:lnTo>
                    <a:pt x="714" y="812"/>
                  </a:lnTo>
                  <a:lnTo>
                    <a:pt x="718" y="826"/>
                  </a:lnTo>
                  <a:lnTo>
                    <a:pt x="721" y="839"/>
                  </a:lnTo>
                  <a:lnTo>
                    <a:pt x="725" y="854"/>
                  </a:lnTo>
                  <a:lnTo>
                    <a:pt x="728" y="868"/>
                  </a:lnTo>
                  <a:lnTo>
                    <a:pt x="730" y="883"/>
                  </a:lnTo>
                  <a:lnTo>
                    <a:pt x="730" y="897"/>
                  </a:lnTo>
                  <a:lnTo>
                    <a:pt x="732" y="911"/>
                  </a:lnTo>
                  <a:lnTo>
                    <a:pt x="730" y="927"/>
                  </a:lnTo>
                  <a:lnTo>
                    <a:pt x="721" y="930"/>
                  </a:lnTo>
                  <a:lnTo>
                    <a:pt x="716" y="936"/>
                  </a:lnTo>
                  <a:lnTo>
                    <a:pt x="711" y="940"/>
                  </a:lnTo>
                  <a:lnTo>
                    <a:pt x="709" y="946"/>
                  </a:lnTo>
                  <a:lnTo>
                    <a:pt x="707" y="952"/>
                  </a:lnTo>
                  <a:lnTo>
                    <a:pt x="705" y="959"/>
                  </a:lnTo>
                  <a:lnTo>
                    <a:pt x="705" y="964"/>
                  </a:lnTo>
                  <a:lnTo>
                    <a:pt x="705" y="971"/>
                  </a:lnTo>
                  <a:lnTo>
                    <a:pt x="683" y="961"/>
                  </a:lnTo>
                  <a:lnTo>
                    <a:pt x="658" y="954"/>
                  </a:lnTo>
                  <a:lnTo>
                    <a:pt x="632" y="951"/>
                  </a:lnTo>
                  <a:lnTo>
                    <a:pt x="606" y="951"/>
                  </a:lnTo>
                  <a:lnTo>
                    <a:pt x="578" y="952"/>
                  </a:lnTo>
                  <a:lnTo>
                    <a:pt x="551" y="957"/>
                  </a:lnTo>
                  <a:lnTo>
                    <a:pt x="525" y="963"/>
                  </a:lnTo>
                  <a:lnTo>
                    <a:pt x="501" y="971"/>
                  </a:lnTo>
                  <a:lnTo>
                    <a:pt x="481" y="981"/>
                  </a:lnTo>
                  <a:lnTo>
                    <a:pt x="466" y="992"/>
                  </a:lnTo>
                  <a:lnTo>
                    <a:pt x="453" y="1002"/>
                  </a:lnTo>
                  <a:lnTo>
                    <a:pt x="443" y="1014"/>
                  </a:lnTo>
                  <a:lnTo>
                    <a:pt x="434" y="1025"/>
                  </a:lnTo>
                  <a:lnTo>
                    <a:pt x="427" y="1038"/>
                  </a:lnTo>
                  <a:lnTo>
                    <a:pt x="422" y="1051"/>
                  </a:lnTo>
                  <a:lnTo>
                    <a:pt x="418" y="1064"/>
                  </a:lnTo>
                  <a:lnTo>
                    <a:pt x="417" y="1077"/>
                  </a:lnTo>
                  <a:lnTo>
                    <a:pt x="415" y="1090"/>
                  </a:lnTo>
                  <a:lnTo>
                    <a:pt x="415" y="1104"/>
                  </a:lnTo>
                  <a:lnTo>
                    <a:pt x="415" y="1118"/>
                  </a:lnTo>
                  <a:lnTo>
                    <a:pt x="415" y="1132"/>
                  </a:lnTo>
                  <a:lnTo>
                    <a:pt x="415" y="1147"/>
                  </a:lnTo>
                  <a:lnTo>
                    <a:pt x="413" y="1162"/>
                  </a:lnTo>
                  <a:lnTo>
                    <a:pt x="413" y="1177"/>
                  </a:lnTo>
                  <a:lnTo>
                    <a:pt x="424" y="1184"/>
                  </a:lnTo>
                  <a:lnTo>
                    <a:pt x="434" y="1193"/>
                  </a:lnTo>
                  <a:lnTo>
                    <a:pt x="445" y="1201"/>
                  </a:lnTo>
                  <a:lnTo>
                    <a:pt x="457" y="1207"/>
                  </a:lnTo>
                  <a:lnTo>
                    <a:pt x="467" y="1215"/>
                  </a:lnTo>
                  <a:lnTo>
                    <a:pt x="480" y="1221"/>
                  </a:lnTo>
                  <a:lnTo>
                    <a:pt x="494" y="1227"/>
                  </a:lnTo>
                  <a:lnTo>
                    <a:pt x="508" y="1232"/>
                  </a:lnTo>
                  <a:lnTo>
                    <a:pt x="502" y="1236"/>
                  </a:lnTo>
                  <a:lnTo>
                    <a:pt x="497" y="1242"/>
                  </a:lnTo>
                  <a:lnTo>
                    <a:pt x="494" y="1246"/>
                  </a:lnTo>
                  <a:lnTo>
                    <a:pt x="490" y="1252"/>
                  </a:lnTo>
                  <a:lnTo>
                    <a:pt x="487" y="1256"/>
                  </a:lnTo>
                  <a:lnTo>
                    <a:pt x="485" y="1262"/>
                  </a:lnTo>
                  <a:lnTo>
                    <a:pt x="481" y="1266"/>
                  </a:lnTo>
                  <a:lnTo>
                    <a:pt x="480" y="1272"/>
                  </a:lnTo>
                  <a:lnTo>
                    <a:pt x="483" y="1275"/>
                  </a:lnTo>
                  <a:lnTo>
                    <a:pt x="487" y="1277"/>
                  </a:lnTo>
                  <a:lnTo>
                    <a:pt x="490" y="1279"/>
                  </a:lnTo>
                  <a:lnTo>
                    <a:pt x="497" y="1279"/>
                  </a:lnTo>
                  <a:lnTo>
                    <a:pt x="488" y="1285"/>
                  </a:lnTo>
                  <a:lnTo>
                    <a:pt x="478" y="1290"/>
                  </a:lnTo>
                  <a:lnTo>
                    <a:pt x="469" y="1298"/>
                  </a:lnTo>
                  <a:lnTo>
                    <a:pt x="462" y="1306"/>
                  </a:lnTo>
                  <a:lnTo>
                    <a:pt x="439" y="1290"/>
                  </a:lnTo>
                  <a:lnTo>
                    <a:pt x="417" y="1276"/>
                  </a:lnTo>
                  <a:lnTo>
                    <a:pt x="392" y="1263"/>
                  </a:lnTo>
                  <a:lnTo>
                    <a:pt x="368" y="1251"/>
                  </a:lnTo>
                  <a:lnTo>
                    <a:pt x="341" y="1240"/>
                  </a:lnTo>
                  <a:lnTo>
                    <a:pt x="315" y="1228"/>
                  </a:lnTo>
                  <a:lnTo>
                    <a:pt x="289" y="1219"/>
                  </a:lnTo>
                  <a:lnTo>
                    <a:pt x="263" y="1209"/>
                  </a:lnTo>
                  <a:lnTo>
                    <a:pt x="236" y="1200"/>
                  </a:lnTo>
                  <a:lnTo>
                    <a:pt x="208" y="1190"/>
                  </a:lnTo>
                  <a:lnTo>
                    <a:pt x="180" y="1181"/>
                  </a:lnTo>
                  <a:lnTo>
                    <a:pt x="154" y="1172"/>
                  </a:lnTo>
                  <a:lnTo>
                    <a:pt x="126" y="1162"/>
                  </a:lnTo>
                  <a:lnTo>
                    <a:pt x="100" y="1153"/>
                  </a:lnTo>
                  <a:lnTo>
                    <a:pt x="74" y="1143"/>
                  </a:lnTo>
                  <a:lnTo>
                    <a:pt x="47" y="1132"/>
                  </a:lnTo>
                  <a:lnTo>
                    <a:pt x="35" y="1130"/>
                  </a:lnTo>
                  <a:lnTo>
                    <a:pt x="23" y="1130"/>
                  </a:lnTo>
                  <a:lnTo>
                    <a:pt x="11" y="1132"/>
                  </a:lnTo>
                  <a:lnTo>
                    <a:pt x="0" y="1137"/>
                  </a:lnTo>
                  <a:lnTo>
                    <a:pt x="0" y="1125"/>
                  </a:lnTo>
                  <a:lnTo>
                    <a:pt x="20" y="1108"/>
                  </a:lnTo>
                  <a:lnTo>
                    <a:pt x="40" y="1093"/>
                  </a:lnTo>
                  <a:lnTo>
                    <a:pt x="61" y="1077"/>
                  </a:lnTo>
                  <a:lnTo>
                    <a:pt x="82" y="1060"/>
                  </a:lnTo>
                  <a:lnTo>
                    <a:pt x="103" y="1045"/>
                  </a:lnTo>
                  <a:lnTo>
                    <a:pt x="126" y="1030"/>
                  </a:lnTo>
                  <a:lnTo>
                    <a:pt x="147" y="1014"/>
                  </a:lnTo>
                  <a:lnTo>
                    <a:pt x="170" y="999"/>
                  </a:lnTo>
                  <a:lnTo>
                    <a:pt x="191" y="983"/>
                  </a:lnTo>
                  <a:lnTo>
                    <a:pt x="212" y="968"/>
                  </a:lnTo>
                  <a:lnTo>
                    <a:pt x="233" y="951"/>
                  </a:lnTo>
                  <a:lnTo>
                    <a:pt x="254" y="936"/>
                  </a:lnTo>
                  <a:lnTo>
                    <a:pt x="273" y="920"/>
                  </a:lnTo>
                  <a:lnTo>
                    <a:pt x="292" y="904"/>
                  </a:lnTo>
                  <a:lnTo>
                    <a:pt x="310" y="888"/>
                  </a:lnTo>
                  <a:lnTo>
                    <a:pt x="326" y="871"/>
                  </a:lnTo>
                  <a:lnTo>
                    <a:pt x="333" y="859"/>
                  </a:lnTo>
                  <a:lnTo>
                    <a:pt x="340" y="846"/>
                  </a:lnTo>
                  <a:lnTo>
                    <a:pt x="345" y="832"/>
                  </a:lnTo>
                  <a:lnTo>
                    <a:pt x="350" y="817"/>
                  </a:lnTo>
                  <a:lnTo>
                    <a:pt x="350" y="804"/>
                  </a:lnTo>
                  <a:lnTo>
                    <a:pt x="348" y="790"/>
                  </a:lnTo>
                  <a:lnTo>
                    <a:pt x="343" y="776"/>
                  </a:lnTo>
                  <a:lnTo>
                    <a:pt x="333" y="764"/>
                  </a:lnTo>
                  <a:lnTo>
                    <a:pt x="333" y="749"/>
                  </a:lnTo>
                  <a:lnTo>
                    <a:pt x="341" y="737"/>
                  </a:lnTo>
                  <a:lnTo>
                    <a:pt x="355" y="724"/>
                  </a:lnTo>
                  <a:lnTo>
                    <a:pt x="371" y="713"/>
                  </a:lnTo>
                  <a:lnTo>
                    <a:pt x="387" y="701"/>
                  </a:lnTo>
                  <a:lnTo>
                    <a:pt x="397" y="689"/>
                  </a:lnTo>
                  <a:lnTo>
                    <a:pt x="401" y="676"/>
                  </a:lnTo>
                  <a:lnTo>
                    <a:pt x="392" y="660"/>
                  </a:lnTo>
                  <a:lnTo>
                    <a:pt x="399" y="667"/>
                  </a:lnTo>
                  <a:lnTo>
                    <a:pt x="408" y="674"/>
                  </a:lnTo>
                  <a:lnTo>
                    <a:pt x="418" y="681"/>
                  </a:lnTo>
                  <a:lnTo>
                    <a:pt x="429" y="687"/>
                  </a:lnTo>
                  <a:lnTo>
                    <a:pt x="439" y="692"/>
                  </a:lnTo>
                  <a:lnTo>
                    <a:pt x="450" y="696"/>
                  </a:lnTo>
                  <a:lnTo>
                    <a:pt x="462" y="698"/>
                  </a:lnTo>
                  <a:lnTo>
                    <a:pt x="473" y="698"/>
                  </a:lnTo>
                  <a:lnTo>
                    <a:pt x="431" y="666"/>
                  </a:lnTo>
                  <a:lnTo>
                    <a:pt x="392" y="634"/>
                  </a:lnTo>
                  <a:lnTo>
                    <a:pt x="359" y="600"/>
                  </a:lnTo>
                  <a:lnTo>
                    <a:pt x="329" y="564"/>
                  </a:lnTo>
                  <a:lnTo>
                    <a:pt x="303" y="528"/>
                  </a:lnTo>
                  <a:lnTo>
                    <a:pt x="280" y="490"/>
                  </a:lnTo>
                  <a:lnTo>
                    <a:pt x="261" y="451"/>
                  </a:lnTo>
                  <a:lnTo>
                    <a:pt x="245" y="413"/>
                  </a:lnTo>
                  <a:lnTo>
                    <a:pt x="233" y="373"/>
                  </a:lnTo>
                  <a:lnTo>
                    <a:pt x="224" y="333"/>
                  </a:lnTo>
                  <a:lnTo>
                    <a:pt x="217" y="292"/>
                  </a:lnTo>
                  <a:lnTo>
                    <a:pt x="214" y="250"/>
                  </a:lnTo>
                  <a:lnTo>
                    <a:pt x="214" y="208"/>
                  </a:lnTo>
                  <a:lnTo>
                    <a:pt x="217" y="166"/>
                  </a:lnTo>
                  <a:lnTo>
                    <a:pt x="222" y="124"/>
                  </a:lnTo>
                  <a:lnTo>
                    <a:pt x="229" y="82"/>
                  </a:lnTo>
                  <a:lnTo>
                    <a:pt x="233" y="75"/>
                  </a:lnTo>
                  <a:lnTo>
                    <a:pt x="236" y="66"/>
                  </a:lnTo>
                  <a:lnTo>
                    <a:pt x="240" y="58"/>
                  </a:lnTo>
                  <a:lnTo>
                    <a:pt x="245" y="50"/>
                  </a:lnTo>
                  <a:lnTo>
                    <a:pt x="254" y="56"/>
                  </a:lnTo>
                  <a:lnTo>
                    <a:pt x="263" y="61"/>
                  </a:lnTo>
                  <a:lnTo>
                    <a:pt x="268" y="69"/>
                  </a:lnTo>
                  <a:lnTo>
                    <a:pt x="273" y="77"/>
                  </a:lnTo>
                  <a:lnTo>
                    <a:pt x="280" y="84"/>
                  </a:lnTo>
                  <a:lnTo>
                    <a:pt x="285" y="92"/>
                  </a:lnTo>
                  <a:lnTo>
                    <a:pt x="294" y="99"/>
                  </a:lnTo>
                  <a:lnTo>
                    <a:pt x="305" y="105"/>
                  </a:lnTo>
                  <a:lnTo>
                    <a:pt x="331" y="102"/>
                  </a:lnTo>
                  <a:lnTo>
                    <a:pt x="357" y="98"/>
                  </a:lnTo>
                  <a:lnTo>
                    <a:pt x="383" y="93"/>
                  </a:lnTo>
                  <a:lnTo>
                    <a:pt x="410" y="88"/>
                  </a:lnTo>
                  <a:lnTo>
                    <a:pt x="434" y="81"/>
                  </a:lnTo>
                  <a:lnTo>
                    <a:pt x="459" y="75"/>
                  </a:lnTo>
                  <a:lnTo>
                    <a:pt x="483" y="69"/>
                  </a:lnTo>
                  <a:lnTo>
                    <a:pt x="508" y="62"/>
                  </a:lnTo>
                  <a:lnTo>
                    <a:pt x="532" y="56"/>
                  </a:lnTo>
                  <a:lnTo>
                    <a:pt x="558" y="50"/>
                  </a:lnTo>
                  <a:lnTo>
                    <a:pt x="583" y="44"/>
                  </a:lnTo>
                  <a:lnTo>
                    <a:pt x="609" y="39"/>
                  </a:lnTo>
                  <a:lnTo>
                    <a:pt x="635" y="35"/>
                  </a:lnTo>
                  <a:lnTo>
                    <a:pt x="662" y="31"/>
                  </a:lnTo>
                  <a:lnTo>
                    <a:pt x="690" y="28"/>
                  </a:lnTo>
                  <a:lnTo>
                    <a:pt x="718" y="27"/>
                  </a:lnTo>
                  <a:lnTo>
                    <a:pt x="737" y="25"/>
                  </a:lnTo>
                  <a:lnTo>
                    <a:pt x="756" y="21"/>
                  </a:lnTo>
                  <a:lnTo>
                    <a:pt x="773" y="18"/>
                  </a:lnTo>
                  <a:lnTo>
                    <a:pt x="793" y="14"/>
                  </a:lnTo>
                  <a:lnTo>
                    <a:pt x="810" y="9"/>
                  </a:lnTo>
                  <a:lnTo>
                    <a:pt x="829" y="6"/>
                  </a:lnTo>
                  <a:lnTo>
                    <a:pt x="849" y="3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rgbClr val="9E5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8" name="Freeform 70"/>
            <p:cNvSpPr>
              <a:spLocks/>
            </p:cNvSpPr>
            <p:nvPr/>
          </p:nvSpPr>
          <p:spPr bwMode="auto">
            <a:xfrm>
              <a:off x="2872" y="2222"/>
              <a:ext cx="328" cy="80"/>
            </a:xfrm>
            <a:custGeom>
              <a:avLst/>
              <a:gdLst>
                <a:gd name="T0" fmla="*/ 158 w 656"/>
                <a:gd name="T1" fmla="*/ 19 h 160"/>
                <a:gd name="T2" fmla="*/ 144 w 656"/>
                <a:gd name="T3" fmla="*/ 26 h 160"/>
                <a:gd name="T4" fmla="*/ 126 w 656"/>
                <a:gd name="T5" fmla="*/ 31 h 160"/>
                <a:gd name="T6" fmla="*/ 108 w 656"/>
                <a:gd name="T7" fmla="*/ 35 h 160"/>
                <a:gd name="T8" fmla="*/ 93 w 656"/>
                <a:gd name="T9" fmla="*/ 38 h 160"/>
                <a:gd name="T10" fmla="*/ 80 w 656"/>
                <a:gd name="T11" fmla="*/ 39 h 160"/>
                <a:gd name="T12" fmla="*/ 68 w 656"/>
                <a:gd name="T13" fmla="*/ 40 h 160"/>
                <a:gd name="T14" fmla="*/ 54 w 656"/>
                <a:gd name="T15" fmla="*/ 40 h 160"/>
                <a:gd name="T16" fmla="*/ 41 w 656"/>
                <a:gd name="T17" fmla="*/ 40 h 160"/>
                <a:gd name="T18" fmla="*/ 29 w 656"/>
                <a:gd name="T19" fmla="*/ 39 h 160"/>
                <a:gd name="T20" fmla="*/ 19 w 656"/>
                <a:gd name="T21" fmla="*/ 36 h 160"/>
                <a:gd name="T22" fmla="*/ 9 w 656"/>
                <a:gd name="T23" fmla="*/ 31 h 160"/>
                <a:gd name="T24" fmla="*/ 3 w 656"/>
                <a:gd name="T25" fmla="*/ 26 h 160"/>
                <a:gd name="T26" fmla="*/ 1 w 656"/>
                <a:gd name="T27" fmla="*/ 22 h 160"/>
                <a:gd name="T28" fmla="*/ 1 w 656"/>
                <a:gd name="T29" fmla="*/ 19 h 160"/>
                <a:gd name="T30" fmla="*/ 0 w 656"/>
                <a:gd name="T31" fmla="*/ 15 h 160"/>
                <a:gd name="T32" fmla="*/ 4 w 656"/>
                <a:gd name="T33" fmla="*/ 14 h 160"/>
                <a:gd name="T34" fmla="*/ 11 w 656"/>
                <a:gd name="T35" fmla="*/ 17 h 160"/>
                <a:gd name="T36" fmla="*/ 18 w 656"/>
                <a:gd name="T37" fmla="*/ 19 h 160"/>
                <a:gd name="T38" fmla="*/ 24 w 656"/>
                <a:gd name="T39" fmla="*/ 20 h 160"/>
                <a:gd name="T40" fmla="*/ 35 w 656"/>
                <a:gd name="T41" fmla="*/ 23 h 160"/>
                <a:gd name="T42" fmla="*/ 48 w 656"/>
                <a:gd name="T43" fmla="*/ 25 h 160"/>
                <a:gd name="T44" fmla="*/ 63 w 656"/>
                <a:gd name="T45" fmla="*/ 26 h 160"/>
                <a:gd name="T46" fmla="*/ 79 w 656"/>
                <a:gd name="T47" fmla="*/ 24 h 160"/>
                <a:gd name="T48" fmla="*/ 87 w 656"/>
                <a:gd name="T49" fmla="*/ 21 h 160"/>
                <a:gd name="T50" fmla="*/ 92 w 656"/>
                <a:gd name="T51" fmla="*/ 20 h 160"/>
                <a:gd name="T52" fmla="*/ 98 w 656"/>
                <a:gd name="T53" fmla="*/ 19 h 160"/>
                <a:gd name="T54" fmla="*/ 103 w 656"/>
                <a:gd name="T55" fmla="*/ 18 h 160"/>
                <a:gd name="T56" fmla="*/ 113 w 656"/>
                <a:gd name="T57" fmla="*/ 15 h 160"/>
                <a:gd name="T58" fmla="*/ 127 w 656"/>
                <a:gd name="T59" fmla="*/ 11 h 160"/>
                <a:gd name="T60" fmla="*/ 140 w 656"/>
                <a:gd name="T61" fmla="*/ 6 h 160"/>
                <a:gd name="T62" fmla="*/ 154 w 656"/>
                <a:gd name="T63" fmla="*/ 3 h 160"/>
                <a:gd name="T64" fmla="*/ 161 w 656"/>
                <a:gd name="T65" fmla="*/ 1 h 160"/>
                <a:gd name="T66" fmla="*/ 163 w 656"/>
                <a:gd name="T67" fmla="*/ 5 h 160"/>
                <a:gd name="T68" fmla="*/ 164 w 656"/>
                <a:gd name="T69" fmla="*/ 9 h 160"/>
                <a:gd name="T70" fmla="*/ 164 w 656"/>
                <a:gd name="T71" fmla="*/ 12 h 16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56"/>
                <a:gd name="T109" fmla="*/ 0 h 160"/>
                <a:gd name="T110" fmla="*/ 656 w 656"/>
                <a:gd name="T111" fmla="*/ 160 h 16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56" h="160">
                  <a:moveTo>
                    <a:pt x="655" y="55"/>
                  </a:moveTo>
                  <a:lnTo>
                    <a:pt x="632" y="76"/>
                  </a:lnTo>
                  <a:lnTo>
                    <a:pt x="606" y="92"/>
                  </a:lnTo>
                  <a:lnTo>
                    <a:pt x="574" y="106"/>
                  </a:lnTo>
                  <a:lnTo>
                    <a:pt x="541" y="116"/>
                  </a:lnTo>
                  <a:lnTo>
                    <a:pt x="506" y="125"/>
                  </a:lnTo>
                  <a:lnTo>
                    <a:pt x="469" y="132"/>
                  </a:lnTo>
                  <a:lnTo>
                    <a:pt x="432" y="140"/>
                  </a:lnTo>
                  <a:lnTo>
                    <a:pt x="397" y="148"/>
                  </a:lnTo>
                  <a:lnTo>
                    <a:pt x="373" y="150"/>
                  </a:lnTo>
                  <a:lnTo>
                    <a:pt x="347" y="151"/>
                  </a:lnTo>
                  <a:lnTo>
                    <a:pt x="320" y="153"/>
                  </a:lnTo>
                  <a:lnTo>
                    <a:pt x="294" y="155"/>
                  </a:lnTo>
                  <a:lnTo>
                    <a:pt x="270" y="158"/>
                  </a:lnTo>
                  <a:lnTo>
                    <a:pt x="243" y="159"/>
                  </a:lnTo>
                  <a:lnTo>
                    <a:pt x="217" y="160"/>
                  </a:lnTo>
                  <a:lnTo>
                    <a:pt x="193" y="160"/>
                  </a:lnTo>
                  <a:lnTo>
                    <a:pt x="166" y="160"/>
                  </a:lnTo>
                  <a:lnTo>
                    <a:pt x="142" y="158"/>
                  </a:lnTo>
                  <a:lnTo>
                    <a:pt x="119" y="154"/>
                  </a:lnTo>
                  <a:lnTo>
                    <a:pt x="96" y="150"/>
                  </a:lnTo>
                  <a:lnTo>
                    <a:pt x="74" y="144"/>
                  </a:lnTo>
                  <a:lnTo>
                    <a:pt x="53" y="136"/>
                  </a:lnTo>
                  <a:lnTo>
                    <a:pt x="34" y="126"/>
                  </a:lnTo>
                  <a:lnTo>
                    <a:pt x="14" y="113"/>
                  </a:lnTo>
                  <a:lnTo>
                    <a:pt x="13" y="106"/>
                  </a:lnTo>
                  <a:lnTo>
                    <a:pt x="9" y="98"/>
                  </a:lnTo>
                  <a:lnTo>
                    <a:pt x="7" y="91"/>
                  </a:lnTo>
                  <a:lnTo>
                    <a:pt x="4" y="84"/>
                  </a:lnTo>
                  <a:lnTo>
                    <a:pt x="2" y="76"/>
                  </a:lnTo>
                  <a:lnTo>
                    <a:pt x="0" y="68"/>
                  </a:lnTo>
                  <a:lnTo>
                    <a:pt x="0" y="62"/>
                  </a:lnTo>
                  <a:lnTo>
                    <a:pt x="2" y="55"/>
                  </a:lnTo>
                  <a:lnTo>
                    <a:pt x="16" y="57"/>
                  </a:lnTo>
                  <a:lnTo>
                    <a:pt x="30" y="60"/>
                  </a:lnTo>
                  <a:lnTo>
                    <a:pt x="44" y="65"/>
                  </a:lnTo>
                  <a:lnTo>
                    <a:pt x="56" y="69"/>
                  </a:lnTo>
                  <a:lnTo>
                    <a:pt x="70" y="74"/>
                  </a:lnTo>
                  <a:lnTo>
                    <a:pt x="84" y="78"/>
                  </a:lnTo>
                  <a:lnTo>
                    <a:pt x="98" y="81"/>
                  </a:lnTo>
                  <a:lnTo>
                    <a:pt x="114" y="85"/>
                  </a:lnTo>
                  <a:lnTo>
                    <a:pt x="138" y="94"/>
                  </a:lnTo>
                  <a:lnTo>
                    <a:pt x="165" y="99"/>
                  </a:lnTo>
                  <a:lnTo>
                    <a:pt x="194" y="102"/>
                  </a:lnTo>
                  <a:lnTo>
                    <a:pt x="224" y="105"/>
                  </a:lnTo>
                  <a:lnTo>
                    <a:pt x="254" y="104"/>
                  </a:lnTo>
                  <a:lnTo>
                    <a:pt x="285" y="100"/>
                  </a:lnTo>
                  <a:lnTo>
                    <a:pt x="313" y="96"/>
                  </a:lnTo>
                  <a:lnTo>
                    <a:pt x="340" y="88"/>
                  </a:lnTo>
                  <a:lnTo>
                    <a:pt x="350" y="86"/>
                  </a:lnTo>
                  <a:lnTo>
                    <a:pt x="361" y="83"/>
                  </a:lnTo>
                  <a:lnTo>
                    <a:pt x="371" y="79"/>
                  </a:lnTo>
                  <a:lnTo>
                    <a:pt x="382" y="77"/>
                  </a:lnTo>
                  <a:lnTo>
                    <a:pt x="392" y="74"/>
                  </a:lnTo>
                  <a:lnTo>
                    <a:pt x="403" y="71"/>
                  </a:lnTo>
                  <a:lnTo>
                    <a:pt x="415" y="70"/>
                  </a:lnTo>
                  <a:lnTo>
                    <a:pt x="427" y="69"/>
                  </a:lnTo>
                  <a:lnTo>
                    <a:pt x="453" y="60"/>
                  </a:lnTo>
                  <a:lnTo>
                    <a:pt x="480" y="53"/>
                  </a:lnTo>
                  <a:lnTo>
                    <a:pt x="508" y="44"/>
                  </a:lnTo>
                  <a:lnTo>
                    <a:pt x="534" y="36"/>
                  </a:lnTo>
                  <a:lnTo>
                    <a:pt x="560" y="27"/>
                  </a:lnTo>
                  <a:lnTo>
                    <a:pt x="586" y="18"/>
                  </a:lnTo>
                  <a:lnTo>
                    <a:pt x="613" y="10"/>
                  </a:lnTo>
                  <a:lnTo>
                    <a:pt x="639" y="0"/>
                  </a:lnTo>
                  <a:lnTo>
                    <a:pt x="644" y="5"/>
                  </a:lnTo>
                  <a:lnTo>
                    <a:pt x="648" y="12"/>
                  </a:lnTo>
                  <a:lnTo>
                    <a:pt x="651" y="18"/>
                  </a:lnTo>
                  <a:lnTo>
                    <a:pt x="653" y="26"/>
                  </a:lnTo>
                  <a:lnTo>
                    <a:pt x="655" y="34"/>
                  </a:lnTo>
                  <a:lnTo>
                    <a:pt x="656" y="42"/>
                  </a:lnTo>
                  <a:lnTo>
                    <a:pt x="656" y="48"/>
                  </a:lnTo>
                  <a:lnTo>
                    <a:pt x="655" y="5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9" name="Freeform 71"/>
            <p:cNvSpPr>
              <a:spLocks/>
            </p:cNvSpPr>
            <p:nvPr/>
          </p:nvSpPr>
          <p:spPr bwMode="auto">
            <a:xfrm>
              <a:off x="3249" y="2235"/>
              <a:ext cx="3" cy="68"/>
            </a:xfrm>
            <a:custGeom>
              <a:avLst/>
              <a:gdLst>
                <a:gd name="T0" fmla="*/ 2 w 6"/>
                <a:gd name="T1" fmla="*/ 0 h 136"/>
                <a:gd name="T2" fmla="*/ 0 w 6"/>
                <a:gd name="T3" fmla="*/ 34 h 136"/>
                <a:gd name="T4" fmla="*/ 2 w 6"/>
                <a:gd name="T5" fmla="*/ 0 h 136"/>
                <a:gd name="T6" fmla="*/ 0 60000 65536"/>
                <a:gd name="T7" fmla="*/ 0 60000 65536"/>
                <a:gd name="T8" fmla="*/ 0 60000 65536"/>
                <a:gd name="T9" fmla="*/ 0 w 6"/>
                <a:gd name="T10" fmla="*/ 0 h 136"/>
                <a:gd name="T11" fmla="*/ 6 w 6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136">
                  <a:moveTo>
                    <a:pt x="6" y="0"/>
                  </a:moveTo>
                  <a:lnTo>
                    <a:pt x="0" y="13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70" name="Freeform 72"/>
            <p:cNvSpPr>
              <a:spLocks/>
            </p:cNvSpPr>
            <p:nvPr/>
          </p:nvSpPr>
          <p:spPr bwMode="auto">
            <a:xfrm>
              <a:off x="2808" y="2275"/>
              <a:ext cx="6" cy="87"/>
            </a:xfrm>
            <a:custGeom>
              <a:avLst/>
              <a:gdLst>
                <a:gd name="T0" fmla="*/ 3 w 12"/>
                <a:gd name="T1" fmla="*/ 44 h 173"/>
                <a:gd name="T2" fmla="*/ 0 w 12"/>
                <a:gd name="T3" fmla="*/ 42 h 173"/>
                <a:gd name="T4" fmla="*/ 0 w 12"/>
                <a:gd name="T5" fmla="*/ 0 h 173"/>
                <a:gd name="T6" fmla="*/ 3 w 12"/>
                <a:gd name="T7" fmla="*/ 0 h 173"/>
                <a:gd name="T8" fmla="*/ 3 w 12"/>
                <a:gd name="T9" fmla="*/ 44 h 1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173"/>
                <a:gd name="T17" fmla="*/ 12 w 12"/>
                <a:gd name="T18" fmla="*/ 173 h 1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173">
                  <a:moveTo>
                    <a:pt x="12" y="173"/>
                  </a:moveTo>
                  <a:lnTo>
                    <a:pt x="0" y="16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1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71" name="Freeform 73"/>
            <p:cNvSpPr>
              <a:spLocks/>
            </p:cNvSpPr>
            <p:nvPr/>
          </p:nvSpPr>
          <p:spPr bwMode="auto">
            <a:xfrm>
              <a:off x="3057" y="2334"/>
              <a:ext cx="32" cy="12"/>
            </a:xfrm>
            <a:custGeom>
              <a:avLst/>
              <a:gdLst>
                <a:gd name="T0" fmla="*/ 16 w 65"/>
                <a:gd name="T1" fmla="*/ 6 h 23"/>
                <a:gd name="T2" fmla="*/ 1 w 65"/>
                <a:gd name="T3" fmla="*/ 6 h 23"/>
                <a:gd name="T4" fmla="*/ 0 w 65"/>
                <a:gd name="T5" fmla="*/ 1 h 23"/>
                <a:gd name="T6" fmla="*/ 2 w 65"/>
                <a:gd name="T7" fmla="*/ 0 h 23"/>
                <a:gd name="T8" fmla="*/ 5 w 65"/>
                <a:gd name="T9" fmla="*/ 0 h 23"/>
                <a:gd name="T10" fmla="*/ 8 w 65"/>
                <a:gd name="T11" fmla="*/ 1 h 23"/>
                <a:gd name="T12" fmla="*/ 10 w 65"/>
                <a:gd name="T13" fmla="*/ 1 h 23"/>
                <a:gd name="T14" fmla="*/ 12 w 65"/>
                <a:gd name="T15" fmla="*/ 3 h 23"/>
                <a:gd name="T16" fmla="*/ 13 w 65"/>
                <a:gd name="T17" fmla="*/ 4 h 23"/>
                <a:gd name="T18" fmla="*/ 15 w 65"/>
                <a:gd name="T19" fmla="*/ 5 h 23"/>
                <a:gd name="T20" fmla="*/ 16 w 65"/>
                <a:gd name="T21" fmla="*/ 6 h 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5"/>
                <a:gd name="T34" fmla="*/ 0 h 23"/>
                <a:gd name="T35" fmla="*/ 65 w 65"/>
                <a:gd name="T36" fmla="*/ 23 h 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5" h="23">
                  <a:moveTo>
                    <a:pt x="65" y="23"/>
                  </a:moveTo>
                  <a:lnTo>
                    <a:pt x="7" y="23"/>
                  </a:lnTo>
                  <a:lnTo>
                    <a:pt x="0" y="1"/>
                  </a:lnTo>
                  <a:lnTo>
                    <a:pt x="11" y="0"/>
                  </a:lnTo>
                  <a:lnTo>
                    <a:pt x="21" y="0"/>
                  </a:lnTo>
                  <a:lnTo>
                    <a:pt x="32" y="2"/>
                  </a:lnTo>
                  <a:lnTo>
                    <a:pt x="41" y="4"/>
                  </a:lnTo>
                  <a:lnTo>
                    <a:pt x="48" y="9"/>
                  </a:lnTo>
                  <a:lnTo>
                    <a:pt x="55" y="13"/>
                  </a:lnTo>
                  <a:lnTo>
                    <a:pt x="60" y="18"/>
                  </a:lnTo>
                  <a:lnTo>
                    <a:pt x="65" y="23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72" name="Freeform 74"/>
            <p:cNvSpPr>
              <a:spLocks/>
            </p:cNvSpPr>
            <p:nvPr/>
          </p:nvSpPr>
          <p:spPr bwMode="auto">
            <a:xfrm>
              <a:off x="2960" y="2340"/>
              <a:ext cx="85" cy="22"/>
            </a:xfrm>
            <a:custGeom>
              <a:avLst/>
              <a:gdLst>
                <a:gd name="T0" fmla="*/ 43 w 170"/>
                <a:gd name="T1" fmla="*/ 4 h 44"/>
                <a:gd name="T2" fmla="*/ 38 w 170"/>
                <a:gd name="T3" fmla="*/ 4 h 44"/>
                <a:gd name="T4" fmla="*/ 32 w 170"/>
                <a:gd name="T5" fmla="*/ 5 h 44"/>
                <a:gd name="T6" fmla="*/ 26 w 170"/>
                <a:gd name="T7" fmla="*/ 6 h 44"/>
                <a:gd name="T8" fmla="*/ 21 w 170"/>
                <a:gd name="T9" fmla="*/ 6 h 44"/>
                <a:gd name="T10" fmla="*/ 15 w 170"/>
                <a:gd name="T11" fmla="*/ 8 h 44"/>
                <a:gd name="T12" fmla="*/ 11 w 170"/>
                <a:gd name="T13" fmla="*/ 10 h 44"/>
                <a:gd name="T14" fmla="*/ 5 w 170"/>
                <a:gd name="T15" fmla="*/ 11 h 44"/>
                <a:gd name="T16" fmla="*/ 0 w 170"/>
                <a:gd name="T17" fmla="*/ 11 h 44"/>
                <a:gd name="T18" fmla="*/ 3 w 170"/>
                <a:gd name="T19" fmla="*/ 9 h 44"/>
                <a:gd name="T20" fmla="*/ 5 w 170"/>
                <a:gd name="T21" fmla="*/ 6 h 44"/>
                <a:gd name="T22" fmla="*/ 10 w 170"/>
                <a:gd name="T23" fmla="*/ 5 h 44"/>
                <a:gd name="T24" fmla="*/ 13 w 170"/>
                <a:gd name="T25" fmla="*/ 3 h 44"/>
                <a:gd name="T26" fmla="*/ 17 w 170"/>
                <a:gd name="T27" fmla="*/ 1 h 44"/>
                <a:gd name="T28" fmla="*/ 21 w 170"/>
                <a:gd name="T29" fmla="*/ 1 h 44"/>
                <a:gd name="T30" fmla="*/ 25 w 170"/>
                <a:gd name="T31" fmla="*/ 0 h 44"/>
                <a:gd name="T32" fmla="*/ 30 w 170"/>
                <a:gd name="T33" fmla="*/ 0 h 44"/>
                <a:gd name="T34" fmla="*/ 34 w 170"/>
                <a:gd name="T35" fmla="*/ 0 h 44"/>
                <a:gd name="T36" fmla="*/ 38 w 170"/>
                <a:gd name="T37" fmla="*/ 1 h 44"/>
                <a:gd name="T38" fmla="*/ 40 w 170"/>
                <a:gd name="T39" fmla="*/ 3 h 44"/>
                <a:gd name="T40" fmla="*/ 43 w 170"/>
                <a:gd name="T41" fmla="*/ 4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44"/>
                <a:gd name="T65" fmla="*/ 170 w 170"/>
                <a:gd name="T66" fmla="*/ 44 h 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44">
                  <a:moveTo>
                    <a:pt x="170" y="16"/>
                  </a:moveTo>
                  <a:lnTo>
                    <a:pt x="149" y="16"/>
                  </a:lnTo>
                  <a:lnTo>
                    <a:pt x="128" y="19"/>
                  </a:lnTo>
                  <a:lnTo>
                    <a:pt x="107" y="22"/>
                  </a:lnTo>
                  <a:lnTo>
                    <a:pt x="86" y="27"/>
                  </a:lnTo>
                  <a:lnTo>
                    <a:pt x="63" y="32"/>
                  </a:lnTo>
                  <a:lnTo>
                    <a:pt x="42" y="38"/>
                  </a:lnTo>
                  <a:lnTo>
                    <a:pt x="21" y="41"/>
                  </a:lnTo>
                  <a:lnTo>
                    <a:pt x="0" y="44"/>
                  </a:lnTo>
                  <a:lnTo>
                    <a:pt x="10" y="35"/>
                  </a:lnTo>
                  <a:lnTo>
                    <a:pt x="23" y="27"/>
                  </a:lnTo>
                  <a:lnTo>
                    <a:pt x="37" y="18"/>
                  </a:lnTo>
                  <a:lnTo>
                    <a:pt x="52" y="11"/>
                  </a:lnTo>
                  <a:lnTo>
                    <a:pt x="68" y="6"/>
                  </a:lnTo>
                  <a:lnTo>
                    <a:pt x="86" y="2"/>
                  </a:lnTo>
                  <a:lnTo>
                    <a:pt x="103" y="0"/>
                  </a:lnTo>
                  <a:lnTo>
                    <a:pt x="121" y="0"/>
                  </a:lnTo>
                  <a:lnTo>
                    <a:pt x="136" y="0"/>
                  </a:lnTo>
                  <a:lnTo>
                    <a:pt x="149" y="6"/>
                  </a:lnTo>
                  <a:lnTo>
                    <a:pt x="159" y="12"/>
                  </a:lnTo>
                  <a:lnTo>
                    <a:pt x="170" y="16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73" name="Freeform 75"/>
            <p:cNvSpPr>
              <a:spLocks/>
            </p:cNvSpPr>
            <p:nvPr/>
          </p:nvSpPr>
          <p:spPr bwMode="auto">
            <a:xfrm>
              <a:off x="3310" y="2385"/>
              <a:ext cx="56" cy="35"/>
            </a:xfrm>
            <a:custGeom>
              <a:avLst/>
              <a:gdLst>
                <a:gd name="T0" fmla="*/ 28 w 112"/>
                <a:gd name="T1" fmla="*/ 5 h 68"/>
                <a:gd name="T2" fmla="*/ 28 w 112"/>
                <a:gd name="T3" fmla="*/ 8 h 68"/>
                <a:gd name="T4" fmla="*/ 27 w 112"/>
                <a:gd name="T5" fmla="*/ 10 h 68"/>
                <a:gd name="T6" fmla="*/ 24 w 112"/>
                <a:gd name="T7" fmla="*/ 12 h 68"/>
                <a:gd name="T8" fmla="*/ 22 w 112"/>
                <a:gd name="T9" fmla="*/ 13 h 68"/>
                <a:gd name="T10" fmla="*/ 19 w 112"/>
                <a:gd name="T11" fmla="*/ 14 h 68"/>
                <a:gd name="T12" fmla="*/ 14 w 112"/>
                <a:gd name="T13" fmla="*/ 15 h 68"/>
                <a:gd name="T14" fmla="*/ 12 w 112"/>
                <a:gd name="T15" fmla="*/ 16 h 68"/>
                <a:gd name="T16" fmla="*/ 9 w 112"/>
                <a:gd name="T17" fmla="*/ 18 h 68"/>
                <a:gd name="T18" fmla="*/ 5 w 112"/>
                <a:gd name="T19" fmla="*/ 18 h 68"/>
                <a:gd name="T20" fmla="*/ 3 w 112"/>
                <a:gd name="T21" fmla="*/ 17 h 68"/>
                <a:gd name="T22" fmla="*/ 2 w 112"/>
                <a:gd name="T23" fmla="*/ 15 h 68"/>
                <a:gd name="T24" fmla="*/ 0 w 112"/>
                <a:gd name="T25" fmla="*/ 13 h 68"/>
                <a:gd name="T26" fmla="*/ 0 w 112"/>
                <a:gd name="T27" fmla="*/ 11 h 68"/>
                <a:gd name="T28" fmla="*/ 0 w 112"/>
                <a:gd name="T29" fmla="*/ 9 h 68"/>
                <a:gd name="T30" fmla="*/ 1 w 112"/>
                <a:gd name="T31" fmla="*/ 7 h 68"/>
                <a:gd name="T32" fmla="*/ 2 w 112"/>
                <a:gd name="T33" fmla="*/ 6 h 68"/>
                <a:gd name="T34" fmla="*/ 2 w 112"/>
                <a:gd name="T35" fmla="*/ 4 h 68"/>
                <a:gd name="T36" fmla="*/ 4 w 112"/>
                <a:gd name="T37" fmla="*/ 3 h 68"/>
                <a:gd name="T38" fmla="*/ 6 w 112"/>
                <a:gd name="T39" fmla="*/ 1 h 68"/>
                <a:gd name="T40" fmla="*/ 9 w 112"/>
                <a:gd name="T41" fmla="*/ 1 h 68"/>
                <a:gd name="T42" fmla="*/ 12 w 112"/>
                <a:gd name="T43" fmla="*/ 0 h 68"/>
                <a:gd name="T44" fmla="*/ 14 w 112"/>
                <a:gd name="T45" fmla="*/ 1 h 68"/>
                <a:gd name="T46" fmla="*/ 18 w 112"/>
                <a:gd name="T47" fmla="*/ 1 h 68"/>
                <a:gd name="T48" fmla="*/ 20 w 112"/>
                <a:gd name="T49" fmla="*/ 1 h 68"/>
                <a:gd name="T50" fmla="*/ 23 w 112"/>
                <a:gd name="T51" fmla="*/ 2 h 68"/>
                <a:gd name="T52" fmla="*/ 25 w 112"/>
                <a:gd name="T53" fmla="*/ 3 h 68"/>
                <a:gd name="T54" fmla="*/ 27 w 112"/>
                <a:gd name="T55" fmla="*/ 4 h 68"/>
                <a:gd name="T56" fmla="*/ 28 w 112"/>
                <a:gd name="T57" fmla="*/ 5 h 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2"/>
                <a:gd name="T88" fmla="*/ 0 h 68"/>
                <a:gd name="T89" fmla="*/ 112 w 112"/>
                <a:gd name="T90" fmla="*/ 68 h 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2" h="68">
                  <a:moveTo>
                    <a:pt x="112" y="20"/>
                  </a:moveTo>
                  <a:lnTo>
                    <a:pt x="110" y="30"/>
                  </a:lnTo>
                  <a:lnTo>
                    <a:pt x="105" y="37"/>
                  </a:lnTo>
                  <a:lnTo>
                    <a:pt x="96" y="44"/>
                  </a:lnTo>
                  <a:lnTo>
                    <a:pt x="85" y="49"/>
                  </a:lnTo>
                  <a:lnTo>
                    <a:pt x="73" y="55"/>
                  </a:lnTo>
                  <a:lnTo>
                    <a:pt x="59" y="59"/>
                  </a:lnTo>
                  <a:lnTo>
                    <a:pt x="47" y="63"/>
                  </a:lnTo>
                  <a:lnTo>
                    <a:pt x="33" y="67"/>
                  </a:lnTo>
                  <a:lnTo>
                    <a:pt x="19" y="68"/>
                  </a:lnTo>
                  <a:lnTo>
                    <a:pt x="12" y="64"/>
                  </a:lnTo>
                  <a:lnTo>
                    <a:pt x="7" y="56"/>
                  </a:lnTo>
                  <a:lnTo>
                    <a:pt x="0" y="48"/>
                  </a:lnTo>
                  <a:lnTo>
                    <a:pt x="0" y="42"/>
                  </a:lnTo>
                  <a:lnTo>
                    <a:pt x="0" y="35"/>
                  </a:lnTo>
                  <a:lnTo>
                    <a:pt x="1" y="27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4" y="9"/>
                  </a:lnTo>
                  <a:lnTo>
                    <a:pt x="22" y="4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7" y="1"/>
                  </a:lnTo>
                  <a:lnTo>
                    <a:pt x="70" y="2"/>
                  </a:lnTo>
                  <a:lnTo>
                    <a:pt x="80" y="3"/>
                  </a:lnTo>
                  <a:lnTo>
                    <a:pt x="89" y="6"/>
                  </a:lnTo>
                  <a:lnTo>
                    <a:pt x="98" y="10"/>
                  </a:lnTo>
                  <a:lnTo>
                    <a:pt x="105" y="14"/>
                  </a:lnTo>
                  <a:lnTo>
                    <a:pt x="112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74" name="Freeform 76"/>
            <p:cNvSpPr>
              <a:spLocks/>
            </p:cNvSpPr>
            <p:nvPr/>
          </p:nvSpPr>
          <p:spPr bwMode="auto">
            <a:xfrm>
              <a:off x="2969" y="2393"/>
              <a:ext cx="131" cy="28"/>
            </a:xfrm>
            <a:custGeom>
              <a:avLst/>
              <a:gdLst>
                <a:gd name="T0" fmla="*/ 65 w 263"/>
                <a:gd name="T1" fmla="*/ 7 h 57"/>
                <a:gd name="T2" fmla="*/ 58 w 263"/>
                <a:gd name="T3" fmla="*/ 6 h 57"/>
                <a:gd name="T4" fmla="*/ 50 w 263"/>
                <a:gd name="T5" fmla="*/ 5 h 57"/>
                <a:gd name="T6" fmla="*/ 42 w 263"/>
                <a:gd name="T7" fmla="*/ 6 h 57"/>
                <a:gd name="T8" fmla="*/ 34 w 263"/>
                <a:gd name="T9" fmla="*/ 6 h 57"/>
                <a:gd name="T10" fmla="*/ 26 w 263"/>
                <a:gd name="T11" fmla="*/ 8 h 57"/>
                <a:gd name="T12" fmla="*/ 19 w 263"/>
                <a:gd name="T13" fmla="*/ 9 h 57"/>
                <a:gd name="T14" fmla="*/ 12 w 263"/>
                <a:gd name="T15" fmla="*/ 11 h 57"/>
                <a:gd name="T16" fmla="*/ 5 w 263"/>
                <a:gd name="T17" fmla="*/ 14 h 57"/>
                <a:gd name="T18" fmla="*/ 4 w 263"/>
                <a:gd name="T19" fmla="*/ 14 h 57"/>
                <a:gd name="T20" fmla="*/ 2 w 263"/>
                <a:gd name="T21" fmla="*/ 14 h 57"/>
                <a:gd name="T22" fmla="*/ 1 w 263"/>
                <a:gd name="T23" fmla="*/ 13 h 57"/>
                <a:gd name="T24" fmla="*/ 0 w 263"/>
                <a:gd name="T25" fmla="*/ 13 h 57"/>
                <a:gd name="T26" fmla="*/ 2 w 263"/>
                <a:gd name="T27" fmla="*/ 10 h 57"/>
                <a:gd name="T28" fmla="*/ 5 w 263"/>
                <a:gd name="T29" fmla="*/ 7 h 57"/>
                <a:gd name="T30" fmla="*/ 10 w 263"/>
                <a:gd name="T31" fmla="*/ 6 h 57"/>
                <a:gd name="T32" fmla="*/ 15 w 263"/>
                <a:gd name="T33" fmla="*/ 4 h 57"/>
                <a:gd name="T34" fmla="*/ 19 w 263"/>
                <a:gd name="T35" fmla="*/ 3 h 57"/>
                <a:gd name="T36" fmla="*/ 25 w 263"/>
                <a:gd name="T37" fmla="*/ 2 h 57"/>
                <a:gd name="T38" fmla="*/ 30 w 263"/>
                <a:gd name="T39" fmla="*/ 1 h 57"/>
                <a:gd name="T40" fmla="*/ 35 w 263"/>
                <a:gd name="T41" fmla="*/ 0 h 57"/>
                <a:gd name="T42" fmla="*/ 40 w 263"/>
                <a:gd name="T43" fmla="*/ 0 h 57"/>
                <a:gd name="T44" fmla="*/ 44 w 263"/>
                <a:gd name="T45" fmla="*/ 0 h 57"/>
                <a:gd name="T46" fmla="*/ 48 w 263"/>
                <a:gd name="T47" fmla="*/ 0 h 57"/>
                <a:gd name="T48" fmla="*/ 53 w 263"/>
                <a:gd name="T49" fmla="*/ 0 h 57"/>
                <a:gd name="T50" fmla="*/ 57 w 263"/>
                <a:gd name="T51" fmla="*/ 1 h 57"/>
                <a:gd name="T52" fmla="*/ 60 w 263"/>
                <a:gd name="T53" fmla="*/ 3 h 57"/>
                <a:gd name="T54" fmla="*/ 63 w 263"/>
                <a:gd name="T55" fmla="*/ 4 h 57"/>
                <a:gd name="T56" fmla="*/ 65 w 263"/>
                <a:gd name="T57" fmla="*/ 7 h 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63"/>
                <a:gd name="T88" fmla="*/ 0 h 57"/>
                <a:gd name="T89" fmla="*/ 263 w 263"/>
                <a:gd name="T90" fmla="*/ 57 h 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63" h="57">
                  <a:moveTo>
                    <a:pt x="263" y="28"/>
                  </a:moveTo>
                  <a:lnTo>
                    <a:pt x="233" y="24"/>
                  </a:lnTo>
                  <a:lnTo>
                    <a:pt x="202" y="23"/>
                  </a:lnTo>
                  <a:lnTo>
                    <a:pt x="170" y="24"/>
                  </a:lnTo>
                  <a:lnTo>
                    <a:pt x="139" y="27"/>
                  </a:lnTo>
                  <a:lnTo>
                    <a:pt x="107" y="32"/>
                  </a:lnTo>
                  <a:lnTo>
                    <a:pt x="77" y="39"/>
                  </a:lnTo>
                  <a:lnTo>
                    <a:pt x="49" y="47"/>
                  </a:lnTo>
                  <a:lnTo>
                    <a:pt x="23" y="57"/>
                  </a:lnTo>
                  <a:lnTo>
                    <a:pt x="18" y="57"/>
                  </a:lnTo>
                  <a:lnTo>
                    <a:pt x="11" y="57"/>
                  </a:lnTo>
                  <a:lnTo>
                    <a:pt x="4" y="55"/>
                  </a:lnTo>
                  <a:lnTo>
                    <a:pt x="0" y="52"/>
                  </a:lnTo>
                  <a:lnTo>
                    <a:pt x="11" y="41"/>
                  </a:lnTo>
                  <a:lnTo>
                    <a:pt x="23" y="31"/>
                  </a:lnTo>
                  <a:lnTo>
                    <a:pt x="41" y="24"/>
                  </a:lnTo>
                  <a:lnTo>
                    <a:pt x="60" y="18"/>
                  </a:lnTo>
                  <a:lnTo>
                    <a:pt x="79" y="13"/>
                  </a:lnTo>
                  <a:lnTo>
                    <a:pt x="100" y="9"/>
                  </a:lnTo>
                  <a:lnTo>
                    <a:pt x="121" y="6"/>
                  </a:lnTo>
                  <a:lnTo>
                    <a:pt x="140" y="1"/>
                  </a:lnTo>
                  <a:lnTo>
                    <a:pt x="160" y="0"/>
                  </a:lnTo>
                  <a:lnTo>
                    <a:pt x="177" y="0"/>
                  </a:lnTo>
                  <a:lnTo>
                    <a:pt x="195" y="1"/>
                  </a:lnTo>
                  <a:lnTo>
                    <a:pt x="212" y="3"/>
                  </a:lnTo>
                  <a:lnTo>
                    <a:pt x="228" y="7"/>
                  </a:lnTo>
                  <a:lnTo>
                    <a:pt x="242" y="12"/>
                  </a:lnTo>
                  <a:lnTo>
                    <a:pt x="254" y="19"/>
                  </a:lnTo>
                  <a:lnTo>
                    <a:pt x="263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75" name="Freeform 77"/>
            <p:cNvSpPr>
              <a:spLocks/>
            </p:cNvSpPr>
            <p:nvPr/>
          </p:nvSpPr>
          <p:spPr bwMode="auto">
            <a:xfrm>
              <a:off x="3322" y="2398"/>
              <a:ext cx="20" cy="10"/>
            </a:xfrm>
            <a:custGeom>
              <a:avLst/>
              <a:gdLst>
                <a:gd name="T0" fmla="*/ 5 w 41"/>
                <a:gd name="T1" fmla="*/ 0 h 21"/>
                <a:gd name="T2" fmla="*/ 5 w 41"/>
                <a:gd name="T3" fmla="*/ 0 h 21"/>
                <a:gd name="T4" fmla="*/ 6 w 41"/>
                <a:gd name="T5" fmla="*/ 1 h 21"/>
                <a:gd name="T6" fmla="*/ 6 w 41"/>
                <a:gd name="T7" fmla="*/ 2 h 21"/>
                <a:gd name="T8" fmla="*/ 7 w 41"/>
                <a:gd name="T9" fmla="*/ 2 h 21"/>
                <a:gd name="T10" fmla="*/ 10 w 41"/>
                <a:gd name="T11" fmla="*/ 2 h 21"/>
                <a:gd name="T12" fmla="*/ 8 w 41"/>
                <a:gd name="T13" fmla="*/ 3 h 21"/>
                <a:gd name="T14" fmla="*/ 6 w 41"/>
                <a:gd name="T15" fmla="*/ 4 h 21"/>
                <a:gd name="T16" fmla="*/ 3 w 41"/>
                <a:gd name="T17" fmla="*/ 5 h 21"/>
                <a:gd name="T18" fmla="*/ 0 w 41"/>
                <a:gd name="T19" fmla="*/ 5 h 21"/>
                <a:gd name="T20" fmla="*/ 0 w 41"/>
                <a:gd name="T21" fmla="*/ 3 h 21"/>
                <a:gd name="T22" fmla="*/ 1 w 41"/>
                <a:gd name="T23" fmla="*/ 1 h 21"/>
                <a:gd name="T24" fmla="*/ 2 w 41"/>
                <a:gd name="T25" fmla="*/ 0 h 21"/>
                <a:gd name="T26" fmla="*/ 5 w 41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1"/>
                <a:gd name="T43" fmla="*/ 0 h 21"/>
                <a:gd name="T44" fmla="*/ 41 w 41"/>
                <a:gd name="T45" fmla="*/ 21 h 2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1" h="21">
                  <a:moveTo>
                    <a:pt x="23" y="0"/>
                  </a:moveTo>
                  <a:lnTo>
                    <a:pt x="23" y="3"/>
                  </a:lnTo>
                  <a:lnTo>
                    <a:pt x="25" y="6"/>
                  </a:lnTo>
                  <a:lnTo>
                    <a:pt x="27" y="9"/>
                  </a:lnTo>
                  <a:lnTo>
                    <a:pt x="30" y="11"/>
                  </a:lnTo>
                  <a:lnTo>
                    <a:pt x="41" y="11"/>
                  </a:lnTo>
                  <a:lnTo>
                    <a:pt x="34" y="15"/>
                  </a:lnTo>
                  <a:lnTo>
                    <a:pt x="25" y="19"/>
                  </a:lnTo>
                  <a:lnTo>
                    <a:pt x="14" y="21"/>
                  </a:lnTo>
                  <a:lnTo>
                    <a:pt x="2" y="21"/>
                  </a:lnTo>
                  <a:lnTo>
                    <a:pt x="0" y="13"/>
                  </a:lnTo>
                  <a:lnTo>
                    <a:pt x="4" y="6"/>
                  </a:lnTo>
                  <a:lnTo>
                    <a:pt x="11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76" name="Freeform 78"/>
            <p:cNvSpPr>
              <a:spLocks/>
            </p:cNvSpPr>
            <p:nvPr/>
          </p:nvSpPr>
          <p:spPr bwMode="auto">
            <a:xfrm>
              <a:off x="3482" y="2422"/>
              <a:ext cx="27" cy="23"/>
            </a:xfrm>
            <a:custGeom>
              <a:avLst/>
              <a:gdLst>
                <a:gd name="T0" fmla="*/ 13 w 54"/>
                <a:gd name="T1" fmla="*/ 6 h 45"/>
                <a:gd name="T2" fmla="*/ 13 w 54"/>
                <a:gd name="T3" fmla="*/ 8 h 45"/>
                <a:gd name="T4" fmla="*/ 11 w 54"/>
                <a:gd name="T5" fmla="*/ 10 h 45"/>
                <a:gd name="T6" fmla="*/ 7 w 54"/>
                <a:gd name="T7" fmla="*/ 11 h 45"/>
                <a:gd name="T8" fmla="*/ 5 w 54"/>
                <a:gd name="T9" fmla="*/ 12 h 45"/>
                <a:gd name="T10" fmla="*/ 2 w 54"/>
                <a:gd name="T11" fmla="*/ 12 h 45"/>
                <a:gd name="T12" fmla="*/ 3 w 54"/>
                <a:gd name="T13" fmla="*/ 10 h 45"/>
                <a:gd name="T14" fmla="*/ 2 w 54"/>
                <a:gd name="T15" fmla="*/ 8 h 45"/>
                <a:gd name="T16" fmla="*/ 2 w 54"/>
                <a:gd name="T17" fmla="*/ 6 h 45"/>
                <a:gd name="T18" fmla="*/ 1 w 54"/>
                <a:gd name="T19" fmla="*/ 4 h 45"/>
                <a:gd name="T20" fmla="*/ 0 w 54"/>
                <a:gd name="T21" fmla="*/ 3 h 45"/>
                <a:gd name="T22" fmla="*/ 1 w 54"/>
                <a:gd name="T23" fmla="*/ 2 h 45"/>
                <a:gd name="T24" fmla="*/ 3 w 54"/>
                <a:gd name="T25" fmla="*/ 1 h 45"/>
                <a:gd name="T26" fmla="*/ 7 w 54"/>
                <a:gd name="T27" fmla="*/ 1 h 45"/>
                <a:gd name="T28" fmla="*/ 12 w 54"/>
                <a:gd name="T29" fmla="*/ 0 h 45"/>
                <a:gd name="T30" fmla="*/ 13 w 54"/>
                <a:gd name="T31" fmla="*/ 2 h 45"/>
                <a:gd name="T32" fmla="*/ 14 w 54"/>
                <a:gd name="T33" fmla="*/ 4 h 45"/>
                <a:gd name="T34" fmla="*/ 13 w 54"/>
                <a:gd name="T35" fmla="*/ 6 h 4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4"/>
                <a:gd name="T55" fmla="*/ 0 h 45"/>
                <a:gd name="T56" fmla="*/ 54 w 54"/>
                <a:gd name="T57" fmla="*/ 45 h 4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4" h="45">
                  <a:moveTo>
                    <a:pt x="52" y="24"/>
                  </a:moveTo>
                  <a:lnTo>
                    <a:pt x="52" y="32"/>
                  </a:lnTo>
                  <a:lnTo>
                    <a:pt x="43" y="38"/>
                  </a:lnTo>
                  <a:lnTo>
                    <a:pt x="31" y="43"/>
                  </a:lnTo>
                  <a:lnTo>
                    <a:pt x="19" y="45"/>
                  </a:lnTo>
                  <a:lnTo>
                    <a:pt x="7" y="45"/>
                  </a:lnTo>
                  <a:lnTo>
                    <a:pt x="10" y="38"/>
                  </a:lnTo>
                  <a:lnTo>
                    <a:pt x="8" y="31"/>
                  </a:lnTo>
                  <a:lnTo>
                    <a:pt x="5" y="24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3" y="5"/>
                  </a:lnTo>
                  <a:lnTo>
                    <a:pt x="12" y="2"/>
                  </a:lnTo>
                  <a:lnTo>
                    <a:pt x="31" y="1"/>
                  </a:lnTo>
                  <a:lnTo>
                    <a:pt x="45" y="0"/>
                  </a:lnTo>
                  <a:lnTo>
                    <a:pt x="52" y="5"/>
                  </a:lnTo>
                  <a:lnTo>
                    <a:pt x="54" y="15"/>
                  </a:lnTo>
                  <a:lnTo>
                    <a:pt x="52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77" name="Freeform 79"/>
            <p:cNvSpPr>
              <a:spLocks/>
            </p:cNvSpPr>
            <p:nvPr/>
          </p:nvSpPr>
          <p:spPr bwMode="auto">
            <a:xfrm>
              <a:off x="3447" y="2430"/>
              <a:ext cx="19" cy="24"/>
            </a:xfrm>
            <a:custGeom>
              <a:avLst/>
              <a:gdLst>
                <a:gd name="T0" fmla="*/ 1 w 38"/>
                <a:gd name="T1" fmla="*/ 12 h 49"/>
                <a:gd name="T2" fmla="*/ 1 w 38"/>
                <a:gd name="T3" fmla="*/ 10 h 49"/>
                <a:gd name="T4" fmla="*/ 1 w 38"/>
                <a:gd name="T5" fmla="*/ 8 h 49"/>
                <a:gd name="T6" fmla="*/ 1 w 38"/>
                <a:gd name="T7" fmla="*/ 6 h 49"/>
                <a:gd name="T8" fmla="*/ 0 w 38"/>
                <a:gd name="T9" fmla="*/ 4 h 49"/>
                <a:gd name="T10" fmla="*/ 1 w 38"/>
                <a:gd name="T11" fmla="*/ 2 h 49"/>
                <a:gd name="T12" fmla="*/ 1 w 38"/>
                <a:gd name="T13" fmla="*/ 1 h 49"/>
                <a:gd name="T14" fmla="*/ 5 w 38"/>
                <a:gd name="T15" fmla="*/ 0 h 49"/>
                <a:gd name="T16" fmla="*/ 9 w 38"/>
                <a:gd name="T17" fmla="*/ 0 h 49"/>
                <a:gd name="T18" fmla="*/ 9 w 38"/>
                <a:gd name="T19" fmla="*/ 2 h 49"/>
                <a:gd name="T20" fmla="*/ 9 w 38"/>
                <a:gd name="T21" fmla="*/ 4 h 49"/>
                <a:gd name="T22" fmla="*/ 9 w 38"/>
                <a:gd name="T23" fmla="*/ 6 h 49"/>
                <a:gd name="T24" fmla="*/ 10 w 38"/>
                <a:gd name="T25" fmla="*/ 8 h 49"/>
                <a:gd name="T26" fmla="*/ 10 w 38"/>
                <a:gd name="T27" fmla="*/ 9 h 49"/>
                <a:gd name="T28" fmla="*/ 9 w 38"/>
                <a:gd name="T29" fmla="*/ 11 h 49"/>
                <a:gd name="T30" fmla="*/ 6 w 38"/>
                <a:gd name="T31" fmla="*/ 12 h 49"/>
                <a:gd name="T32" fmla="*/ 1 w 38"/>
                <a:gd name="T33" fmla="*/ 12 h 4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8"/>
                <a:gd name="T52" fmla="*/ 0 h 49"/>
                <a:gd name="T53" fmla="*/ 38 w 38"/>
                <a:gd name="T54" fmla="*/ 49 h 4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8" h="49">
                  <a:moveTo>
                    <a:pt x="7" y="49"/>
                  </a:moveTo>
                  <a:lnTo>
                    <a:pt x="5" y="42"/>
                  </a:lnTo>
                  <a:lnTo>
                    <a:pt x="3" y="33"/>
                  </a:lnTo>
                  <a:lnTo>
                    <a:pt x="1" y="25"/>
                  </a:lnTo>
                  <a:lnTo>
                    <a:pt x="0" y="17"/>
                  </a:lnTo>
                  <a:lnTo>
                    <a:pt x="1" y="9"/>
                  </a:lnTo>
                  <a:lnTo>
                    <a:pt x="7" y="4"/>
                  </a:lnTo>
                  <a:lnTo>
                    <a:pt x="17" y="0"/>
                  </a:lnTo>
                  <a:lnTo>
                    <a:pt x="35" y="1"/>
                  </a:lnTo>
                  <a:lnTo>
                    <a:pt x="33" y="9"/>
                  </a:lnTo>
                  <a:lnTo>
                    <a:pt x="33" y="18"/>
                  </a:lnTo>
                  <a:lnTo>
                    <a:pt x="36" y="26"/>
                  </a:lnTo>
                  <a:lnTo>
                    <a:pt x="38" y="33"/>
                  </a:lnTo>
                  <a:lnTo>
                    <a:pt x="38" y="39"/>
                  </a:lnTo>
                  <a:lnTo>
                    <a:pt x="33" y="44"/>
                  </a:lnTo>
                  <a:lnTo>
                    <a:pt x="24" y="48"/>
                  </a:lnTo>
                  <a:lnTo>
                    <a:pt x="7" y="4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78" name="Freeform 80"/>
            <p:cNvSpPr>
              <a:spLocks/>
            </p:cNvSpPr>
            <p:nvPr/>
          </p:nvSpPr>
          <p:spPr bwMode="auto">
            <a:xfrm>
              <a:off x="2660" y="2435"/>
              <a:ext cx="64" cy="28"/>
            </a:xfrm>
            <a:custGeom>
              <a:avLst/>
              <a:gdLst>
                <a:gd name="T0" fmla="*/ 32 w 128"/>
                <a:gd name="T1" fmla="*/ 5 h 56"/>
                <a:gd name="T2" fmla="*/ 31 w 128"/>
                <a:gd name="T3" fmla="*/ 6 h 56"/>
                <a:gd name="T4" fmla="*/ 31 w 128"/>
                <a:gd name="T5" fmla="*/ 7 h 56"/>
                <a:gd name="T6" fmla="*/ 30 w 128"/>
                <a:gd name="T7" fmla="*/ 10 h 56"/>
                <a:gd name="T8" fmla="*/ 28 w 128"/>
                <a:gd name="T9" fmla="*/ 11 h 56"/>
                <a:gd name="T10" fmla="*/ 27 w 128"/>
                <a:gd name="T11" fmla="*/ 12 h 56"/>
                <a:gd name="T12" fmla="*/ 25 w 128"/>
                <a:gd name="T13" fmla="*/ 13 h 56"/>
                <a:gd name="T14" fmla="*/ 22 w 128"/>
                <a:gd name="T15" fmla="*/ 14 h 56"/>
                <a:gd name="T16" fmla="*/ 20 w 128"/>
                <a:gd name="T17" fmla="*/ 14 h 56"/>
                <a:gd name="T18" fmla="*/ 17 w 128"/>
                <a:gd name="T19" fmla="*/ 14 h 56"/>
                <a:gd name="T20" fmla="*/ 14 w 128"/>
                <a:gd name="T21" fmla="*/ 14 h 56"/>
                <a:gd name="T22" fmla="*/ 11 w 128"/>
                <a:gd name="T23" fmla="*/ 14 h 56"/>
                <a:gd name="T24" fmla="*/ 8 w 128"/>
                <a:gd name="T25" fmla="*/ 13 h 56"/>
                <a:gd name="T26" fmla="*/ 5 w 128"/>
                <a:gd name="T27" fmla="*/ 13 h 56"/>
                <a:gd name="T28" fmla="*/ 3 w 128"/>
                <a:gd name="T29" fmla="*/ 11 h 56"/>
                <a:gd name="T30" fmla="*/ 1 w 128"/>
                <a:gd name="T31" fmla="*/ 10 h 56"/>
                <a:gd name="T32" fmla="*/ 0 w 128"/>
                <a:gd name="T33" fmla="*/ 8 h 56"/>
                <a:gd name="T34" fmla="*/ 0 w 128"/>
                <a:gd name="T35" fmla="*/ 6 h 56"/>
                <a:gd name="T36" fmla="*/ 1 w 128"/>
                <a:gd name="T37" fmla="*/ 5 h 56"/>
                <a:gd name="T38" fmla="*/ 1 w 128"/>
                <a:gd name="T39" fmla="*/ 4 h 56"/>
                <a:gd name="T40" fmla="*/ 3 w 128"/>
                <a:gd name="T41" fmla="*/ 3 h 56"/>
                <a:gd name="T42" fmla="*/ 5 w 128"/>
                <a:gd name="T43" fmla="*/ 3 h 56"/>
                <a:gd name="T44" fmla="*/ 7 w 128"/>
                <a:gd name="T45" fmla="*/ 2 h 56"/>
                <a:gd name="T46" fmla="*/ 9 w 128"/>
                <a:gd name="T47" fmla="*/ 1 h 56"/>
                <a:gd name="T48" fmla="*/ 11 w 128"/>
                <a:gd name="T49" fmla="*/ 0 h 56"/>
                <a:gd name="T50" fmla="*/ 14 w 128"/>
                <a:gd name="T51" fmla="*/ 0 h 56"/>
                <a:gd name="T52" fmla="*/ 17 w 128"/>
                <a:gd name="T53" fmla="*/ 0 h 56"/>
                <a:gd name="T54" fmla="*/ 20 w 128"/>
                <a:gd name="T55" fmla="*/ 0 h 56"/>
                <a:gd name="T56" fmla="*/ 23 w 128"/>
                <a:gd name="T57" fmla="*/ 0 h 56"/>
                <a:gd name="T58" fmla="*/ 26 w 128"/>
                <a:gd name="T59" fmla="*/ 1 h 56"/>
                <a:gd name="T60" fmla="*/ 28 w 128"/>
                <a:gd name="T61" fmla="*/ 2 h 56"/>
                <a:gd name="T62" fmla="*/ 30 w 128"/>
                <a:gd name="T63" fmla="*/ 3 h 56"/>
                <a:gd name="T64" fmla="*/ 32 w 128"/>
                <a:gd name="T65" fmla="*/ 5 h 5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8"/>
                <a:gd name="T100" fmla="*/ 0 h 56"/>
                <a:gd name="T101" fmla="*/ 128 w 128"/>
                <a:gd name="T102" fmla="*/ 56 h 5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8" h="56">
                  <a:moveTo>
                    <a:pt x="128" y="18"/>
                  </a:moveTo>
                  <a:lnTo>
                    <a:pt x="126" y="24"/>
                  </a:lnTo>
                  <a:lnTo>
                    <a:pt x="124" y="31"/>
                  </a:lnTo>
                  <a:lnTo>
                    <a:pt x="121" y="37"/>
                  </a:lnTo>
                  <a:lnTo>
                    <a:pt x="115" y="42"/>
                  </a:lnTo>
                  <a:lnTo>
                    <a:pt x="108" y="47"/>
                  </a:lnTo>
                  <a:lnTo>
                    <a:pt x="100" y="50"/>
                  </a:lnTo>
                  <a:lnTo>
                    <a:pt x="91" y="53"/>
                  </a:lnTo>
                  <a:lnTo>
                    <a:pt x="80" y="55"/>
                  </a:lnTo>
                  <a:lnTo>
                    <a:pt x="68" y="56"/>
                  </a:lnTo>
                  <a:lnTo>
                    <a:pt x="56" y="55"/>
                  </a:lnTo>
                  <a:lnTo>
                    <a:pt x="44" y="54"/>
                  </a:lnTo>
                  <a:lnTo>
                    <a:pt x="33" y="52"/>
                  </a:lnTo>
                  <a:lnTo>
                    <a:pt x="23" y="49"/>
                  </a:lnTo>
                  <a:lnTo>
                    <a:pt x="14" y="44"/>
                  </a:lnTo>
                  <a:lnTo>
                    <a:pt x="5" y="39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2" y="19"/>
                  </a:lnTo>
                  <a:lnTo>
                    <a:pt x="7" y="16"/>
                  </a:lnTo>
                  <a:lnTo>
                    <a:pt x="14" y="12"/>
                  </a:lnTo>
                  <a:lnTo>
                    <a:pt x="21" y="10"/>
                  </a:lnTo>
                  <a:lnTo>
                    <a:pt x="30" y="8"/>
                  </a:lnTo>
                  <a:lnTo>
                    <a:pt x="38" y="4"/>
                  </a:lnTo>
                  <a:lnTo>
                    <a:pt x="45" y="0"/>
                  </a:lnTo>
                  <a:lnTo>
                    <a:pt x="58" y="0"/>
                  </a:lnTo>
                  <a:lnTo>
                    <a:pt x="70" y="0"/>
                  </a:lnTo>
                  <a:lnTo>
                    <a:pt x="82" y="0"/>
                  </a:lnTo>
                  <a:lnTo>
                    <a:pt x="94" y="0"/>
                  </a:lnTo>
                  <a:lnTo>
                    <a:pt x="105" y="2"/>
                  </a:lnTo>
                  <a:lnTo>
                    <a:pt x="114" y="6"/>
                  </a:lnTo>
                  <a:lnTo>
                    <a:pt x="122" y="11"/>
                  </a:lnTo>
                  <a:lnTo>
                    <a:pt x="128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79" name="Freeform 81"/>
            <p:cNvSpPr>
              <a:spLocks/>
            </p:cNvSpPr>
            <p:nvPr/>
          </p:nvSpPr>
          <p:spPr bwMode="auto">
            <a:xfrm>
              <a:off x="3368" y="2437"/>
              <a:ext cx="61" cy="28"/>
            </a:xfrm>
            <a:custGeom>
              <a:avLst/>
              <a:gdLst>
                <a:gd name="T0" fmla="*/ 30 w 123"/>
                <a:gd name="T1" fmla="*/ 11 h 55"/>
                <a:gd name="T2" fmla="*/ 28 w 123"/>
                <a:gd name="T3" fmla="*/ 12 h 55"/>
                <a:gd name="T4" fmla="*/ 25 w 123"/>
                <a:gd name="T5" fmla="*/ 12 h 55"/>
                <a:gd name="T6" fmla="*/ 22 w 123"/>
                <a:gd name="T7" fmla="*/ 13 h 55"/>
                <a:gd name="T8" fmla="*/ 19 w 123"/>
                <a:gd name="T9" fmla="*/ 13 h 55"/>
                <a:gd name="T10" fmla="*/ 16 w 123"/>
                <a:gd name="T11" fmla="*/ 14 h 55"/>
                <a:gd name="T12" fmla="*/ 13 w 123"/>
                <a:gd name="T13" fmla="*/ 14 h 55"/>
                <a:gd name="T14" fmla="*/ 10 w 123"/>
                <a:gd name="T15" fmla="*/ 14 h 55"/>
                <a:gd name="T16" fmla="*/ 7 w 123"/>
                <a:gd name="T17" fmla="*/ 14 h 55"/>
                <a:gd name="T18" fmla="*/ 7 w 123"/>
                <a:gd name="T19" fmla="*/ 12 h 55"/>
                <a:gd name="T20" fmla="*/ 5 w 123"/>
                <a:gd name="T21" fmla="*/ 10 h 55"/>
                <a:gd name="T22" fmla="*/ 2 w 123"/>
                <a:gd name="T23" fmla="*/ 8 h 55"/>
                <a:gd name="T24" fmla="*/ 0 w 123"/>
                <a:gd name="T25" fmla="*/ 6 h 55"/>
                <a:gd name="T26" fmla="*/ 3 w 123"/>
                <a:gd name="T27" fmla="*/ 4 h 55"/>
                <a:gd name="T28" fmla="*/ 6 w 123"/>
                <a:gd name="T29" fmla="*/ 3 h 55"/>
                <a:gd name="T30" fmla="*/ 10 w 123"/>
                <a:gd name="T31" fmla="*/ 2 h 55"/>
                <a:gd name="T32" fmla="*/ 15 w 123"/>
                <a:gd name="T33" fmla="*/ 2 h 55"/>
                <a:gd name="T34" fmla="*/ 19 w 123"/>
                <a:gd name="T35" fmla="*/ 2 h 55"/>
                <a:gd name="T36" fmla="*/ 23 w 123"/>
                <a:gd name="T37" fmla="*/ 2 h 55"/>
                <a:gd name="T38" fmla="*/ 27 w 123"/>
                <a:gd name="T39" fmla="*/ 2 h 55"/>
                <a:gd name="T40" fmla="*/ 30 w 123"/>
                <a:gd name="T41" fmla="*/ 0 h 55"/>
                <a:gd name="T42" fmla="*/ 30 w 123"/>
                <a:gd name="T43" fmla="*/ 11 h 5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3"/>
                <a:gd name="T67" fmla="*/ 0 h 55"/>
                <a:gd name="T68" fmla="*/ 123 w 123"/>
                <a:gd name="T69" fmla="*/ 55 h 5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3" h="55">
                  <a:moveTo>
                    <a:pt x="123" y="42"/>
                  </a:moveTo>
                  <a:lnTo>
                    <a:pt x="112" y="45"/>
                  </a:lnTo>
                  <a:lnTo>
                    <a:pt x="100" y="47"/>
                  </a:lnTo>
                  <a:lnTo>
                    <a:pt x="89" y="49"/>
                  </a:lnTo>
                  <a:lnTo>
                    <a:pt x="79" y="52"/>
                  </a:lnTo>
                  <a:lnTo>
                    <a:pt x="67" y="53"/>
                  </a:lnTo>
                  <a:lnTo>
                    <a:pt x="54" y="54"/>
                  </a:lnTo>
                  <a:lnTo>
                    <a:pt x="42" y="55"/>
                  </a:lnTo>
                  <a:lnTo>
                    <a:pt x="30" y="55"/>
                  </a:lnTo>
                  <a:lnTo>
                    <a:pt x="30" y="47"/>
                  </a:lnTo>
                  <a:lnTo>
                    <a:pt x="23" y="38"/>
                  </a:lnTo>
                  <a:lnTo>
                    <a:pt x="11" y="29"/>
                  </a:lnTo>
                  <a:lnTo>
                    <a:pt x="0" y="23"/>
                  </a:lnTo>
                  <a:lnTo>
                    <a:pt x="12" y="14"/>
                  </a:lnTo>
                  <a:lnTo>
                    <a:pt x="26" y="10"/>
                  </a:lnTo>
                  <a:lnTo>
                    <a:pt x="42" y="7"/>
                  </a:lnTo>
                  <a:lnTo>
                    <a:pt x="60" y="7"/>
                  </a:lnTo>
                  <a:lnTo>
                    <a:pt x="77" y="7"/>
                  </a:lnTo>
                  <a:lnTo>
                    <a:pt x="95" y="7"/>
                  </a:lnTo>
                  <a:lnTo>
                    <a:pt x="109" y="5"/>
                  </a:lnTo>
                  <a:lnTo>
                    <a:pt x="123" y="0"/>
                  </a:lnTo>
                  <a:lnTo>
                    <a:pt x="123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80" name="Freeform 82"/>
            <p:cNvSpPr>
              <a:spLocks/>
            </p:cNvSpPr>
            <p:nvPr/>
          </p:nvSpPr>
          <p:spPr bwMode="auto">
            <a:xfrm>
              <a:off x="2677" y="2444"/>
              <a:ext cx="33" cy="10"/>
            </a:xfrm>
            <a:custGeom>
              <a:avLst/>
              <a:gdLst>
                <a:gd name="T0" fmla="*/ 16 w 67"/>
                <a:gd name="T1" fmla="*/ 0 h 21"/>
                <a:gd name="T2" fmla="*/ 15 w 67"/>
                <a:gd name="T3" fmla="*/ 2 h 21"/>
                <a:gd name="T4" fmla="*/ 14 w 67"/>
                <a:gd name="T5" fmla="*/ 3 h 21"/>
                <a:gd name="T6" fmla="*/ 12 w 67"/>
                <a:gd name="T7" fmla="*/ 4 h 21"/>
                <a:gd name="T8" fmla="*/ 10 w 67"/>
                <a:gd name="T9" fmla="*/ 5 h 21"/>
                <a:gd name="T10" fmla="*/ 7 w 67"/>
                <a:gd name="T11" fmla="*/ 5 h 21"/>
                <a:gd name="T12" fmla="*/ 4 w 67"/>
                <a:gd name="T13" fmla="*/ 5 h 21"/>
                <a:gd name="T14" fmla="*/ 1 w 67"/>
                <a:gd name="T15" fmla="*/ 4 h 21"/>
                <a:gd name="T16" fmla="*/ 0 w 67"/>
                <a:gd name="T17" fmla="*/ 3 h 21"/>
                <a:gd name="T18" fmla="*/ 2 w 67"/>
                <a:gd name="T19" fmla="*/ 3 h 21"/>
                <a:gd name="T20" fmla="*/ 4 w 67"/>
                <a:gd name="T21" fmla="*/ 3 h 21"/>
                <a:gd name="T22" fmla="*/ 6 w 67"/>
                <a:gd name="T23" fmla="*/ 2 h 21"/>
                <a:gd name="T24" fmla="*/ 8 w 67"/>
                <a:gd name="T25" fmla="*/ 1 h 21"/>
                <a:gd name="T26" fmla="*/ 10 w 67"/>
                <a:gd name="T27" fmla="*/ 0 h 21"/>
                <a:gd name="T28" fmla="*/ 12 w 67"/>
                <a:gd name="T29" fmla="*/ 0 h 21"/>
                <a:gd name="T30" fmla="*/ 14 w 67"/>
                <a:gd name="T31" fmla="*/ 0 h 21"/>
                <a:gd name="T32" fmla="*/ 16 w 67"/>
                <a:gd name="T33" fmla="*/ 0 h 2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7"/>
                <a:gd name="T52" fmla="*/ 0 h 21"/>
                <a:gd name="T53" fmla="*/ 67 w 67"/>
                <a:gd name="T54" fmla="*/ 21 h 2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7" h="21">
                  <a:moveTo>
                    <a:pt x="67" y="2"/>
                  </a:moveTo>
                  <a:lnTo>
                    <a:pt x="63" y="8"/>
                  </a:lnTo>
                  <a:lnTo>
                    <a:pt x="56" y="12"/>
                  </a:lnTo>
                  <a:lnTo>
                    <a:pt x="49" y="16"/>
                  </a:lnTo>
                  <a:lnTo>
                    <a:pt x="42" y="21"/>
                  </a:lnTo>
                  <a:lnTo>
                    <a:pt x="30" y="21"/>
                  </a:lnTo>
                  <a:lnTo>
                    <a:pt x="18" y="21"/>
                  </a:lnTo>
                  <a:lnTo>
                    <a:pt x="7" y="19"/>
                  </a:lnTo>
                  <a:lnTo>
                    <a:pt x="0" y="13"/>
                  </a:lnTo>
                  <a:lnTo>
                    <a:pt x="9" y="13"/>
                  </a:lnTo>
                  <a:lnTo>
                    <a:pt x="18" y="12"/>
                  </a:lnTo>
                  <a:lnTo>
                    <a:pt x="26" y="9"/>
                  </a:lnTo>
                  <a:lnTo>
                    <a:pt x="33" y="5"/>
                  </a:lnTo>
                  <a:lnTo>
                    <a:pt x="42" y="2"/>
                  </a:lnTo>
                  <a:lnTo>
                    <a:pt x="49" y="0"/>
                  </a:lnTo>
                  <a:lnTo>
                    <a:pt x="58" y="0"/>
                  </a:lnTo>
                  <a:lnTo>
                    <a:pt x="67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81" name="Freeform 83"/>
            <p:cNvSpPr>
              <a:spLocks/>
            </p:cNvSpPr>
            <p:nvPr/>
          </p:nvSpPr>
          <p:spPr bwMode="auto">
            <a:xfrm>
              <a:off x="3468" y="2453"/>
              <a:ext cx="47" cy="21"/>
            </a:xfrm>
            <a:custGeom>
              <a:avLst/>
              <a:gdLst>
                <a:gd name="T0" fmla="*/ 23 w 94"/>
                <a:gd name="T1" fmla="*/ 8 h 43"/>
                <a:gd name="T2" fmla="*/ 21 w 94"/>
                <a:gd name="T3" fmla="*/ 9 h 43"/>
                <a:gd name="T4" fmla="*/ 19 w 94"/>
                <a:gd name="T5" fmla="*/ 9 h 43"/>
                <a:gd name="T6" fmla="*/ 16 w 94"/>
                <a:gd name="T7" fmla="*/ 9 h 43"/>
                <a:gd name="T8" fmla="*/ 13 w 94"/>
                <a:gd name="T9" fmla="*/ 10 h 43"/>
                <a:gd name="T10" fmla="*/ 11 w 94"/>
                <a:gd name="T11" fmla="*/ 10 h 43"/>
                <a:gd name="T12" fmla="*/ 7 w 94"/>
                <a:gd name="T13" fmla="*/ 10 h 43"/>
                <a:gd name="T14" fmla="*/ 6 w 94"/>
                <a:gd name="T15" fmla="*/ 10 h 43"/>
                <a:gd name="T16" fmla="*/ 3 w 94"/>
                <a:gd name="T17" fmla="*/ 10 h 43"/>
                <a:gd name="T18" fmla="*/ 0 w 94"/>
                <a:gd name="T19" fmla="*/ 8 h 43"/>
                <a:gd name="T20" fmla="*/ 1 w 94"/>
                <a:gd name="T21" fmla="*/ 6 h 43"/>
                <a:gd name="T22" fmla="*/ 5 w 94"/>
                <a:gd name="T23" fmla="*/ 4 h 43"/>
                <a:gd name="T24" fmla="*/ 9 w 94"/>
                <a:gd name="T25" fmla="*/ 2 h 43"/>
                <a:gd name="T26" fmla="*/ 22 w 94"/>
                <a:gd name="T27" fmla="*/ 0 h 43"/>
                <a:gd name="T28" fmla="*/ 22 w 94"/>
                <a:gd name="T29" fmla="*/ 2 h 43"/>
                <a:gd name="T30" fmla="*/ 23 w 94"/>
                <a:gd name="T31" fmla="*/ 3 h 43"/>
                <a:gd name="T32" fmla="*/ 24 w 94"/>
                <a:gd name="T33" fmla="*/ 5 h 43"/>
                <a:gd name="T34" fmla="*/ 23 w 94"/>
                <a:gd name="T35" fmla="*/ 8 h 4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4"/>
                <a:gd name="T55" fmla="*/ 0 h 43"/>
                <a:gd name="T56" fmla="*/ 94 w 94"/>
                <a:gd name="T57" fmla="*/ 43 h 4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4" h="43">
                  <a:moveTo>
                    <a:pt x="92" y="32"/>
                  </a:moveTo>
                  <a:lnTo>
                    <a:pt x="84" y="36"/>
                  </a:lnTo>
                  <a:lnTo>
                    <a:pt x="75" y="38"/>
                  </a:lnTo>
                  <a:lnTo>
                    <a:pt x="64" y="39"/>
                  </a:lnTo>
                  <a:lnTo>
                    <a:pt x="54" y="40"/>
                  </a:lnTo>
                  <a:lnTo>
                    <a:pt x="43" y="40"/>
                  </a:lnTo>
                  <a:lnTo>
                    <a:pt x="31" y="40"/>
                  </a:lnTo>
                  <a:lnTo>
                    <a:pt x="21" y="40"/>
                  </a:lnTo>
                  <a:lnTo>
                    <a:pt x="10" y="43"/>
                  </a:lnTo>
                  <a:lnTo>
                    <a:pt x="0" y="33"/>
                  </a:lnTo>
                  <a:lnTo>
                    <a:pt x="7" y="24"/>
                  </a:lnTo>
                  <a:lnTo>
                    <a:pt x="19" y="17"/>
                  </a:lnTo>
                  <a:lnTo>
                    <a:pt x="35" y="11"/>
                  </a:lnTo>
                  <a:lnTo>
                    <a:pt x="87" y="0"/>
                  </a:lnTo>
                  <a:lnTo>
                    <a:pt x="87" y="8"/>
                  </a:lnTo>
                  <a:lnTo>
                    <a:pt x="91" y="15"/>
                  </a:lnTo>
                  <a:lnTo>
                    <a:pt x="94" y="23"/>
                  </a:lnTo>
                  <a:lnTo>
                    <a:pt x="92" y="32"/>
                  </a:lnTo>
                  <a:close/>
                </a:path>
              </a:pathLst>
            </a:custGeom>
            <a:solidFill>
              <a:srgbClr val="FFD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82" name="Freeform 84"/>
            <p:cNvSpPr>
              <a:spLocks/>
            </p:cNvSpPr>
            <p:nvPr/>
          </p:nvSpPr>
          <p:spPr bwMode="auto">
            <a:xfrm>
              <a:off x="3345" y="2454"/>
              <a:ext cx="21" cy="17"/>
            </a:xfrm>
            <a:custGeom>
              <a:avLst/>
              <a:gdLst>
                <a:gd name="T0" fmla="*/ 11 w 42"/>
                <a:gd name="T1" fmla="*/ 8 h 33"/>
                <a:gd name="T2" fmla="*/ 0 w 42"/>
                <a:gd name="T3" fmla="*/ 9 h 33"/>
                <a:gd name="T4" fmla="*/ 7 w 42"/>
                <a:gd name="T5" fmla="*/ 0 h 33"/>
                <a:gd name="T6" fmla="*/ 9 w 42"/>
                <a:gd name="T7" fmla="*/ 2 h 33"/>
                <a:gd name="T8" fmla="*/ 9 w 42"/>
                <a:gd name="T9" fmla="*/ 4 h 33"/>
                <a:gd name="T10" fmla="*/ 9 w 42"/>
                <a:gd name="T11" fmla="*/ 6 h 33"/>
                <a:gd name="T12" fmla="*/ 11 w 42"/>
                <a:gd name="T13" fmla="*/ 8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"/>
                <a:gd name="T22" fmla="*/ 0 h 33"/>
                <a:gd name="T23" fmla="*/ 42 w 42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" h="33">
                  <a:moveTo>
                    <a:pt x="42" y="29"/>
                  </a:moveTo>
                  <a:lnTo>
                    <a:pt x="0" y="33"/>
                  </a:lnTo>
                  <a:lnTo>
                    <a:pt x="29" y="0"/>
                  </a:lnTo>
                  <a:lnTo>
                    <a:pt x="33" y="7"/>
                  </a:lnTo>
                  <a:lnTo>
                    <a:pt x="33" y="13"/>
                  </a:lnTo>
                  <a:lnTo>
                    <a:pt x="36" y="21"/>
                  </a:lnTo>
                  <a:lnTo>
                    <a:pt x="42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83" name="Freeform 85"/>
            <p:cNvSpPr>
              <a:spLocks/>
            </p:cNvSpPr>
            <p:nvPr/>
          </p:nvSpPr>
          <p:spPr bwMode="auto">
            <a:xfrm>
              <a:off x="2832" y="2467"/>
              <a:ext cx="107" cy="85"/>
            </a:xfrm>
            <a:custGeom>
              <a:avLst/>
              <a:gdLst>
                <a:gd name="T0" fmla="*/ 44 w 213"/>
                <a:gd name="T1" fmla="*/ 26 h 169"/>
                <a:gd name="T2" fmla="*/ 48 w 213"/>
                <a:gd name="T3" fmla="*/ 27 h 169"/>
                <a:gd name="T4" fmla="*/ 50 w 213"/>
                <a:gd name="T5" fmla="*/ 28 h 169"/>
                <a:gd name="T6" fmla="*/ 51 w 213"/>
                <a:gd name="T7" fmla="*/ 30 h 169"/>
                <a:gd name="T8" fmla="*/ 53 w 213"/>
                <a:gd name="T9" fmla="*/ 32 h 169"/>
                <a:gd name="T10" fmla="*/ 54 w 213"/>
                <a:gd name="T11" fmla="*/ 33 h 169"/>
                <a:gd name="T12" fmla="*/ 53 w 213"/>
                <a:gd name="T13" fmla="*/ 34 h 169"/>
                <a:gd name="T14" fmla="*/ 52 w 213"/>
                <a:gd name="T15" fmla="*/ 36 h 169"/>
                <a:gd name="T16" fmla="*/ 51 w 213"/>
                <a:gd name="T17" fmla="*/ 37 h 169"/>
                <a:gd name="T18" fmla="*/ 50 w 213"/>
                <a:gd name="T19" fmla="*/ 38 h 169"/>
                <a:gd name="T20" fmla="*/ 49 w 213"/>
                <a:gd name="T21" fmla="*/ 40 h 169"/>
                <a:gd name="T22" fmla="*/ 49 w 213"/>
                <a:gd name="T23" fmla="*/ 41 h 169"/>
                <a:gd name="T24" fmla="*/ 49 w 213"/>
                <a:gd name="T25" fmla="*/ 43 h 169"/>
                <a:gd name="T26" fmla="*/ 44 w 213"/>
                <a:gd name="T27" fmla="*/ 40 h 169"/>
                <a:gd name="T28" fmla="*/ 40 w 213"/>
                <a:gd name="T29" fmla="*/ 38 h 169"/>
                <a:gd name="T30" fmla="*/ 36 w 213"/>
                <a:gd name="T31" fmla="*/ 35 h 169"/>
                <a:gd name="T32" fmla="*/ 32 w 213"/>
                <a:gd name="T33" fmla="*/ 32 h 169"/>
                <a:gd name="T34" fmla="*/ 28 w 213"/>
                <a:gd name="T35" fmla="*/ 29 h 169"/>
                <a:gd name="T36" fmla="*/ 24 w 213"/>
                <a:gd name="T37" fmla="*/ 26 h 169"/>
                <a:gd name="T38" fmla="*/ 19 w 213"/>
                <a:gd name="T39" fmla="*/ 23 h 169"/>
                <a:gd name="T40" fmla="*/ 15 w 213"/>
                <a:gd name="T41" fmla="*/ 20 h 169"/>
                <a:gd name="T42" fmla="*/ 13 w 213"/>
                <a:gd name="T43" fmla="*/ 17 h 169"/>
                <a:gd name="T44" fmla="*/ 11 w 213"/>
                <a:gd name="T45" fmla="*/ 15 h 169"/>
                <a:gd name="T46" fmla="*/ 9 w 213"/>
                <a:gd name="T47" fmla="*/ 13 h 169"/>
                <a:gd name="T48" fmla="*/ 6 w 213"/>
                <a:gd name="T49" fmla="*/ 10 h 169"/>
                <a:gd name="T50" fmla="*/ 5 w 213"/>
                <a:gd name="T51" fmla="*/ 8 h 169"/>
                <a:gd name="T52" fmla="*/ 3 w 213"/>
                <a:gd name="T53" fmla="*/ 6 h 169"/>
                <a:gd name="T54" fmla="*/ 1 w 213"/>
                <a:gd name="T55" fmla="*/ 3 h 169"/>
                <a:gd name="T56" fmla="*/ 0 w 213"/>
                <a:gd name="T57" fmla="*/ 0 h 169"/>
                <a:gd name="T58" fmla="*/ 7 w 213"/>
                <a:gd name="T59" fmla="*/ 3 h 169"/>
                <a:gd name="T60" fmla="*/ 12 w 213"/>
                <a:gd name="T61" fmla="*/ 6 h 169"/>
                <a:gd name="T62" fmla="*/ 16 w 213"/>
                <a:gd name="T63" fmla="*/ 10 h 169"/>
                <a:gd name="T64" fmla="*/ 20 w 213"/>
                <a:gd name="T65" fmla="*/ 15 h 169"/>
                <a:gd name="T66" fmla="*/ 25 w 213"/>
                <a:gd name="T67" fmla="*/ 19 h 169"/>
                <a:gd name="T68" fmla="*/ 30 w 213"/>
                <a:gd name="T69" fmla="*/ 22 h 169"/>
                <a:gd name="T70" fmla="*/ 36 w 213"/>
                <a:gd name="T71" fmla="*/ 25 h 169"/>
                <a:gd name="T72" fmla="*/ 44 w 213"/>
                <a:gd name="T73" fmla="*/ 26 h 16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13"/>
                <a:gd name="T112" fmla="*/ 0 h 169"/>
                <a:gd name="T113" fmla="*/ 213 w 213"/>
                <a:gd name="T114" fmla="*/ 169 h 16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13" h="169">
                  <a:moveTo>
                    <a:pt x="175" y="104"/>
                  </a:moveTo>
                  <a:lnTo>
                    <a:pt x="189" y="106"/>
                  </a:lnTo>
                  <a:lnTo>
                    <a:pt x="197" y="111"/>
                  </a:lnTo>
                  <a:lnTo>
                    <a:pt x="203" y="119"/>
                  </a:lnTo>
                  <a:lnTo>
                    <a:pt x="210" y="125"/>
                  </a:lnTo>
                  <a:lnTo>
                    <a:pt x="213" y="130"/>
                  </a:lnTo>
                  <a:lnTo>
                    <a:pt x="211" y="135"/>
                  </a:lnTo>
                  <a:lnTo>
                    <a:pt x="208" y="141"/>
                  </a:lnTo>
                  <a:lnTo>
                    <a:pt x="204" y="145"/>
                  </a:lnTo>
                  <a:lnTo>
                    <a:pt x="199" y="152"/>
                  </a:lnTo>
                  <a:lnTo>
                    <a:pt x="196" y="157"/>
                  </a:lnTo>
                  <a:lnTo>
                    <a:pt x="194" y="163"/>
                  </a:lnTo>
                  <a:lnTo>
                    <a:pt x="194" y="169"/>
                  </a:lnTo>
                  <a:lnTo>
                    <a:pt x="176" y="159"/>
                  </a:lnTo>
                  <a:lnTo>
                    <a:pt x="159" y="150"/>
                  </a:lnTo>
                  <a:lnTo>
                    <a:pt x="142" y="138"/>
                  </a:lnTo>
                  <a:lnTo>
                    <a:pt x="126" y="126"/>
                  </a:lnTo>
                  <a:lnTo>
                    <a:pt x="110" y="114"/>
                  </a:lnTo>
                  <a:lnTo>
                    <a:pt x="93" y="102"/>
                  </a:lnTo>
                  <a:lnTo>
                    <a:pt x="75" y="90"/>
                  </a:lnTo>
                  <a:lnTo>
                    <a:pt x="58" y="78"/>
                  </a:lnTo>
                  <a:lnTo>
                    <a:pt x="51" y="68"/>
                  </a:lnTo>
                  <a:lnTo>
                    <a:pt x="42" y="59"/>
                  </a:lnTo>
                  <a:lnTo>
                    <a:pt x="33" y="49"/>
                  </a:lnTo>
                  <a:lnTo>
                    <a:pt x="24" y="40"/>
                  </a:lnTo>
                  <a:lnTo>
                    <a:pt x="17" y="31"/>
                  </a:lnTo>
                  <a:lnTo>
                    <a:pt x="9" y="21"/>
                  </a:lnTo>
                  <a:lnTo>
                    <a:pt x="3" y="11"/>
                  </a:lnTo>
                  <a:lnTo>
                    <a:pt x="0" y="0"/>
                  </a:lnTo>
                  <a:lnTo>
                    <a:pt x="26" y="10"/>
                  </a:lnTo>
                  <a:lnTo>
                    <a:pt x="45" y="24"/>
                  </a:lnTo>
                  <a:lnTo>
                    <a:pt x="63" y="40"/>
                  </a:lnTo>
                  <a:lnTo>
                    <a:pt x="80" y="57"/>
                  </a:lnTo>
                  <a:lnTo>
                    <a:pt x="98" y="73"/>
                  </a:lnTo>
                  <a:lnTo>
                    <a:pt x="117" y="88"/>
                  </a:lnTo>
                  <a:lnTo>
                    <a:pt x="143" y="99"/>
                  </a:lnTo>
                  <a:lnTo>
                    <a:pt x="175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84" name="Freeform 86"/>
            <p:cNvSpPr>
              <a:spLocks/>
            </p:cNvSpPr>
            <p:nvPr/>
          </p:nvSpPr>
          <p:spPr bwMode="auto">
            <a:xfrm>
              <a:off x="3460" y="2473"/>
              <a:ext cx="72" cy="46"/>
            </a:xfrm>
            <a:custGeom>
              <a:avLst/>
              <a:gdLst>
                <a:gd name="T0" fmla="*/ 6 w 143"/>
                <a:gd name="T1" fmla="*/ 23 h 93"/>
                <a:gd name="T2" fmla="*/ 3 w 143"/>
                <a:gd name="T3" fmla="*/ 23 h 93"/>
                <a:gd name="T4" fmla="*/ 3 w 143"/>
                <a:gd name="T5" fmla="*/ 21 h 93"/>
                <a:gd name="T6" fmla="*/ 3 w 143"/>
                <a:gd name="T7" fmla="*/ 19 h 93"/>
                <a:gd name="T8" fmla="*/ 2 w 143"/>
                <a:gd name="T9" fmla="*/ 18 h 93"/>
                <a:gd name="T10" fmla="*/ 1 w 143"/>
                <a:gd name="T11" fmla="*/ 16 h 93"/>
                <a:gd name="T12" fmla="*/ 1 w 143"/>
                <a:gd name="T13" fmla="*/ 15 h 93"/>
                <a:gd name="T14" fmla="*/ 0 w 143"/>
                <a:gd name="T15" fmla="*/ 13 h 93"/>
                <a:gd name="T16" fmla="*/ 0 w 143"/>
                <a:gd name="T17" fmla="*/ 11 h 93"/>
                <a:gd name="T18" fmla="*/ 1 w 143"/>
                <a:gd name="T19" fmla="*/ 10 h 93"/>
                <a:gd name="T20" fmla="*/ 6 w 143"/>
                <a:gd name="T21" fmla="*/ 8 h 93"/>
                <a:gd name="T22" fmla="*/ 10 w 143"/>
                <a:gd name="T23" fmla="*/ 7 h 93"/>
                <a:gd name="T24" fmla="*/ 14 w 143"/>
                <a:gd name="T25" fmla="*/ 7 h 93"/>
                <a:gd name="T26" fmla="*/ 19 w 143"/>
                <a:gd name="T27" fmla="*/ 6 h 93"/>
                <a:gd name="T28" fmla="*/ 24 w 143"/>
                <a:gd name="T29" fmla="*/ 5 h 93"/>
                <a:gd name="T30" fmla="*/ 28 w 143"/>
                <a:gd name="T31" fmla="*/ 4 h 93"/>
                <a:gd name="T32" fmla="*/ 32 w 143"/>
                <a:gd name="T33" fmla="*/ 2 h 93"/>
                <a:gd name="T34" fmla="*/ 36 w 143"/>
                <a:gd name="T35" fmla="*/ 0 h 93"/>
                <a:gd name="T36" fmla="*/ 35 w 143"/>
                <a:gd name="T37" fmla="*/ 4 h 93"/>
                <a:gd name="T38" fmla="*/ 33 w 143"/>
                <a:gd name="T39" fmla="*/ 7 h 93"/>
                <a:gd name="T40" fmla="*/ 31 w 143"/>
                <a:gd name="T41" fmla="*/ 11 h 93"/>
                <a:gd name="T42" fmla="*/ 28 w 143"/>
                <a:gd name="T43" fmla="*/ 14 h 93"/>
                <a:gd name="T44" fmla="*/ 24 w 143"/>
                <a:gd name="T45" fmla="*/ 17 h 93"/>
                <a:gd name="T46" fmla="*/ 19 w 143"/>
                <a:gd name="T47" fmla="*/ 19 h 93"/>
                <a:gd name="T48" fmla="*/ 13 w 143"/>
                <a:gd name="T49" fmla="*/ 21 h 93"/>
                <a:gd name="T50" fmla="*/ 6 w 143"/>
                <a:gd name="T51" fmla="*/ 23 h 9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3"/>
                <a:gd name="T79" fmla="*/ 0 h 93"/>
                <a:gd name="T80" fmla="*/ 143 w 143"/>
                <a:gd name="T81" fmla="*/ 93 h 9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3" h="93">
                  <a:moveTo>
                    <a:pt x="21" y="93"/>
                  </a:moveTo>
                  <a:lnTo>
                    <a:pt x="9" y="93"/>
                  </a:lnTo>
                  <a:lnTo>
                    <a:pt x="10" y="85"/>
                  </a:lnTo>
                  <a:lnTo>
                    <a:pt x="10" y="79"/>
                  </a:lnTo>
                  <a:lnTo>
                    <a:pt x="7" y="72"/>
                  </a:lnTo>
                  <a:lnTo>
                    <a:pt x="3" y="66"/>
                  </a:lnTo>
                  <a:lnTo>
                    <a:pt x="2" y="60"/>
                  </a:lnTo>
                  <a:lnTo>
                    <a:pt x="0" y="53"/>
                  </a:lnTo>
                  <a:lnTo>
                    <a:pt x="0" y="47"/>
                  </a:lnTo>
                  <a:lnTo>
                    <a:pt x="3" y="40"/>
                  </a:lnTo>
                  <a:lnTo>
                    <a:pt x="21" y="35"/>
                  </a:lnTo>
                  <a:lnTo>
                    <a:pt x="38" y="31"/>
                  </a:lnTo>
                  <a:lnTo>
                    <a:pt x="56" y="28"/>
                  </a:lnTo>
                  <a:lnTo>
                    <a:pt x="75" y="25"/>
                  </a:lnTo>
                  <a:lnTo>
                    <a:pt x="93" y="20"/>
                  </a:lnTo>
                  <a:lnTo>
                    <a:pt x="110" y="16"/>
                  </a:lnTo>
                  <a:lnTo>
                    <a:pt x="128" y="9"/>
                  </a:lnTo>
                  <a:lnTo>
                    <a:pt x="143" y="0"/>
                  </a:lnTo>
                  <a:lnTo>
                    <a:pt x="138" y="17"/>
                  </a:lnTo>
                  <a:lnTo>
                    <a:pt x="131" y="31"/>
                  </a:lnTo>
                  <a:lnTo>
                    <a:pt x="122" y="46"/>
                  </a:lnTo>
                  <a:lnTo>
                    <a:pt x="110" y="58"/>
                  </a:lnTo>
                  <a:lnTo>
                    <a:pt x="94" y="69"/>
                  </a:lnTo>
                  <a:lnTo>
                    <a:pt x="75" y="79"/>
                  </a:lnTo>
                  <a:lnTo>
                    <a:pt x="51" y="87"/>
                  </a:lnTo>
                  <a:lnTo>
                    <a:pt x="21" y="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85" name="Freeform 87"/>
            <p:cNvSpPr>
              <a:spLocks/>
            </p:cNvSpPr>
            <p:nvPr/>
          </p:nvSpPr>
          <p:spPr bwMode="auto">
            <a:xfrm>
              <a:off x="3330" y="2482"/>
              <a:ext cx="44" cy="20"/>
            </a:xfrm>
            <a:custGeom>
              <a:avLst/>
              <a:gdLst>
                <a:gd name="T0" fmla="*/ 22 w 87"/>
                <a:gd name="T1" fmla="*/ 4 h 40"/>
                <a:gd name="T2" fmla="*/ 22 w 87"/>
                <a:gd name="T3" fmla="*/ 5 h 40"/>
                <a:gd name="T4" fmla="*/ 20 w 87"/>
                <a:gd name="T5" fmla="*/ 7 h 40"/>
                <a:gd name="T6" fmla="*/ 18 w 87"/>
                <a:gd name="T7" fmla="*/ 7 h 40"/>
                <a:gd name="T8" fmla="*/ 16 w 87"/>
                <a:gd name="T9" fmla="*/ 7 h 40"/>
                <a:gd name="T10" fmla="*/ 13 w 87"/>
                <a:gd name="T11" fmla="*/ 8 h 40"/>
                <a:gd name="T12" fmla="*/ 10 w 87"/>
                <a:gd name="T13" fmla="*/ 9 h 40"/>
                <a:gd name="T14" fmla="*/ 7 w 87"/>
                <a:gd name="T15" fmla="*/ 9 h 40"/>
                <a:gd name="T16" fmla="*/ 5 w 87"/>
                <a:gd name="T17" fmla="*/ 10 h 40"/>
                <a:gd name="T18" fmla="*/ 4 w 87"/>
                <a:gd name="T19" fmla="*/ 7 h 40"/>
                <a:gd name="T20" fmla="*/ 4 w 87"/>
                <a:gd name="T21" fmla="*/ 5 h 40"/>
                <a:gd name="T22" fmla="*/ 3 w 87"/>
                <a:gd name="T23" fmla="*/ 3 h 40"/>
                <a:gd name="T24" fmla="*/ 0 w 87"/>
                <a:gd name="T25" fmla="*/ 2 h 40"/>
                <a:gd name="T26" fmla="*/ 4 w 87"/>
                <a:gd name="T27" fmla="*/ 3 h 40"/>
                <a:gd name="T28" fmla="*/ 7 w 87"/>
                <a:gd name="T29" fmla="*/ 2 h 40"/>
                <a:gd name="T30" fmla="*/ 11 w 87"/>
                <a:gd name="T31" fmla="*/ 1 h 40"/>
                <a:gd name="T32" fmla="*/ 14 w 87"/>
                <a:gd name="T33" fmla="*/ 1 h 40"/>
                <a:gd name="T34" fmla="*/ 17 w 87"/>
                <a:gd name="T35" fmla="*/ 0 h 40"/>
                <a:gd name="T36" fmla="*/ 19 w 87"/>
                <a:gd name="T37" fmla="*/ 1 h 40"/>
                <a:gd name="T38" fmla="*/ 21 w 87"/>
                <a:gd name="T39" fmla="*/ 1 h 40"/>
                <a:gd name="T40" fmla="*/ 22 w 87"/>
                <a:gd name="T41" fmla="*/ 4 h 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7"/>
                <a:gd name="T64" fmla="*/ 0 h 40"/>
                <a:gd name="T65" fmla="*/ 87 w 87"/>
                <a:gd name="T66" fmla="*/ 40 h 4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7" h="40">
                  <a:moveTo>
                    <a:pt x="87" y="16"/>
                  </a:moveTo>
                  <a:lnTo>
                    <a:pt x="86" y="23"/>
                  </a:lnTo>
                  <a:lnTo>
                    <a:pt x="80" y="28"/>
                  </a:lnTo>
                  <a:lnTo>
                    <a:pt x="72" y="30"/>
                  </a:lnTo>
                  <a:lnTo>
                    <a:pt x="61" y="31"/>
                  </a:lnTo>
                  <a:lnTo>
                    <a:pt x="49" y="32"/>
                  </a:lnTo>
                  <a:lnTo>
                    <a:pt x="37" y="33"/>
                  </a:lnTo>
                  <a:lnTo>
                    <a:pt x="26" y="36"/>
                  </a:lnTo>
                  <a:lnTo>
                    <a:pt x="17" y="40"/>
                  </a:lnTo>
                  <a:lnTo>
                    <a:pt x="16" y="31"/>
                  </a:lnTo>
                  <a:lnTo>
                    <a:pt x="14" y="22"/>
                  </a:lnTo>
                  <a:lnTo>
                    <a:pt x="9" y="15"/>
                  </a:lnTo>
                  <a:lnTo>
                    <a:pt x="0" y="8"/>
                  </a:lnTo>
                  <a:lnTo>
                    <a:pt x="14" y="9"/>
                  </a:lnTo>
                  <a:lnTo>
                    <a:pt x="28" y="8"/>
                  </a:lnTo>
                  <a:lnTo>
                    <a:pt x="42" y="5"/>
                  </a:lnTo>
                  <a:lnTo>
                    <a:pt x="54" y="1"/>
                  </a:lnTo>
                  <a:lnTo>
                    <a:pt x="66" y="0"/>
                  </a:lnTo>
                  <a:lnTo>
                    <a:pt x="75" y="1"/>
                  </a:lnTo>
                  <a:lnTo>
                    <a:pt x="84" y="6"/>
                  </a:lnTo>
                  <a:lnTo>
                    <a:pt x="87" y="16"/>
                  </a:lnTo>
                  <a:close/>
                </a:path>
              </a:pathLst>
            </a:custGeom>
            <a:solidFill>
              <a:srgbClr val="009E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86" name="Freeform 88"/>
            <p:cNvSpPr>
              <a:spLocks/>
            </p:cNvSpPr>
            <p:nvPr/>
          </p:nvSpPr>
          <p:spPr bwMode="auto">
            <a:xfrm>
              <a:off x="3289" y="2491"/>
              <a:ext cx="30" cy="15"/>
            </a:xfrm>
            <a:custGeom>
              <a:avLst/>
              <a:gdLst>
                <a:gd name="T0" fmla="*/ 15 w 59"/>
                <a:gd name="T1" fmla="*/ 6 h 31"/>
                <a:gd name="T2" fmla="*/ 13 w 59"/>
                <a:gd name="T3" fmla="*/ 7 h 31"/>
                <a:gd name="T4" fmla="*/ 12 w 59"/>
                <a:gd name="T5" fmla="*/ 7 h 31"/>
                <a:gd name="T6" fmla="*/ 10 w 59"/>
                <a:gd name="T7" fmla="*/ 7 h 31"/>
                <a:gd name="T8" fmla="*/ 8 w 59"/>
                <a:gd name="T9" fmla="*/ 7 h 31"/>
                <a:gd name="T10" fmla="*/ 6 w 59"/>
                <a:gd name="T11" fmla="*/ 7 h 31"/>
                <a:gd name="T12" fmla="*/ 4 w 59"/>
                <a:gd name="T13" fmla="*/ 7 h 31"/>
                <a:gd name="T14" fmla="*/ 2 w 59"/>
                <a:gd name="T15" fmla="*/ 7 h 31"/>
                <a:gd name="T16" fmla="*/ 0 w 59"/>
                <a:gd name="T17" fmla="*/ 7 h 31"/>
                <a:gd name="T18" fmla="*/ 12 w 59"/>
                <a:gd name="T19" fmla="*/ 0 h 31"/>
                <a:gd name="T20" fmla="*/ 13 w 59"/>
                <a:gd name="T21" fmla="*/ 1 h 31"/>
                <a:gd name="T22" fmla="*/ 14 w 59"/>
                <a:gd name="T23" fmla="*/ 3 h 31"/>
                <a:gd name="T24" fmla="*/ 15 w 59"/>
                <a:gd name="T25" fmla="*/ 4 h 31"/>
                <a:gd name="T26" fmla="*/ 15 w 59"/>
                <a:gd name="T27" fmla="*/ 6 h 3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9"/>
                <a:gd name="T43" fmla="*/ 0 h 31"/>
                <a:gd name="T44" fmla="*/ 59 w 59"/>
                <a:gd name="T45" fmla="*/ 31 h 3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9" h="31">
                  <a:moveTo>
                    <a:pt x="59" y="26"/>
                  </a:moveTo>
                  <a:lnTo>
                    <a:pt x="52" y="29"/>
                  </a:lnTo>
                  <a:lnTo>
                    <a:pt x="45" y="30"/>
                  </a:lnTo>
                  <a:lnTo>
                    <a:pt x="38" y="31"/>
                  </a:lnTo>
                  <a:lnTo>
                    <a:pt x="31" y="31"/>
                  </a:lnTo>
                  <a:lnTo>
                    <a:pt x="22" y="31"/>
                  </a:lnTo>
                  <a:lnTo>
                    <a:pt x="15" y="30"/>
                  </a:lnTo>
                  <a:lnTo>
                    <a:pt x="7" y="30"/>
                  </a:lnTo>
                  <a:lnTo>
                    <a:pt x="0" y="30"/>
                  </a:lnTo>
                  <a:lnTo>
                    <a:pt x="47" y="0"/>
                  </a:lnTo>
                  <a:lnTo>
                    <a:pt x="50" y="5"/>
                  </a:lnTo>
                  <a:lnTo>
                    <a:pt x="56" y="12"/>
                  </a:lnTo>
                  <a:lnTo>
                    <a:pt x="59" y="19"/>
                  </a:lnTo>
                  <a:lnTo>
                    <a:pt x="5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87" name="Freeform 89"/>
            <p:cNvSpPr>
              <a:spLocks/>
            </p:cNvSpPr>
            <p:nvPr/>
          </p:nvSpPr>
          <p:spPr bwMode="auto">
            <a:xfrm>
              <a:off x="3434" y="2499"/>
              <a:ext cx="17" cy="47"/>
            </a:xfrm>
            <a:custGeom>
              <a:avLst/>
              <a:gdLst>
                <a:gd name="T0" fmla="*/ 8 w 35"/>
                <a:gd name="T1" fmla="*/ 12 h 95"/>
                <a:gd name="T2" fmla="*/ 8 w 35"/>
                <a:gd name="T3" fmla="*/ 14 h 95"/>
                <a:gd name="T4" fmla="*/ 8 w 35"/>
                <a:gd name="T5" fmla="*/ 15 h 95"/>
                <a:gd name="T6" fmla="*/ 8 w 35"/>
                <a:gd name="T7" fmla="*/ 17 h 95"/>
                <a:gd name="T8" fmla="*/ 8 w 35"/>
                <a:gd name="T9" fmla="*/ 19 h 95"/>
                <a:gd name="T10" fmla="*/ 8 w 35"/>
                <a:gd name="T11" fmla="*/ 20 h 95"/>
                <a:gd name="T12" fmla="*/ 8 w 35"/>
                <a:gd name="T13" fmla="*/ 22 h 95"/>
                <a:gd name="T14" fmla="*/ 6 w 35"/>
                <a:gd name="T15" fmla="*/ 23 h 95"/>
                <a:gd name="T16" fmla="*/ 4 w 35"/>
                <a:gd name="T17" fmla="*/ 23 h 95"/>
                <a:gd name="T18" fmla="*/ 4 w 35"/>
                <a:gd name="T19" fmla="*/ 20 h 95"/>
                <a:gd name="T20" fmla="*/ 4 w 35"/>
                <a:gd name="T21" fmla="*/ 17 h 95"/>
                <a:gd name="T22" fmla="*/ 3 w 35"/>
                <a:gd name="T23" fmla="*/ 14 h 95"/>
                <a:gd name="T24" fmla="*/ 2 w 35"/>
                <a:gd name="T25" fmla="*/ 11 h 95"/>
                <a:gd name="T26" fmla="*/ 1 w 35"/>
                <a:gd name="T27" fmla="*/ 8 h 95"/>
                <a:gd name="T28" fmla="*/ 0 w 35"/>
                <a:gd name="T29" fmla="*/ 6 h 95"/>
                <a:gd name="T30" fmla="*/ 0 w 35"/>
                <a:gd name="T31" fmla="*/ 2 h 95"/>
                <a:gd name="T32" fmla="*/ 1 w 35"/>
                <a:gd name="T33" fmla="*/ 0 h 95"/>
                <a:gd name="T34" fmla="*/ 3 w 35"/>
                <a:gd name="T35" fmla="*/ 1 h 95"/>
                <a:gd name="T36" fmla="*/ 5 w 35"/>
                <a:gd name="T37" fmla="*/ 2 h 95"/>
                <a:gd name="T38" fmla="*/ 5 w 35"/>
                <a:gd name="T39" fmla="*/ 3 h 95"/>
                <a:gd name="T40" fmla="*/ 6 w 35"/>
                <a:gd name="T41" fmla="*/ 5 h 95"/>
                <a:gd name="T42" fmla="*/ 6 w 35"/>
                <a:gd name="T43" fmla="*/ 7 h 95"/>
                <a:gd name="T44" fmla="*/ 7 w 35"/>
                <a:gd name="T45" fmla="*/ 9 h 95"/>
                <a:gd name="T46" fmla="*/ 7 w 35"/>
                <a:gd name="T47" fmla="*/ 11 h 95"/>
                <a:gd name="T48" fmla="*/ 8 w 35"/>
                <a:gd name="T49" fmla="*/ 12 h 9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5"/>
                <a:gd name="T76" fmla="*/ 0 h 95"/>
                <a:gd name="T77" fmla="*/ 35 w 35"/>
                <a:gd name="T78" fmla="*/ 95 h 9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5" h="95">
                  <a:moveTo>
                    <a:pt x="34" y="51"/>
                  </a:moveTo>
                  <a:lnTo>
                    <a:pt x="32" y="57"/>
                  </a:lnTo>
                  <a:lnTo>
                    <a:pt x="34" y="63"/>
                  </a:lnTo>
                  <a:lnTo>
                    <a:pt x="34" y="70"/>
                  </a:lnTo>
                  <a:lnTo>
                    <a:pt x="35" y="77"/>
                  </a:lnTo>
                  <a:lnTo>
                    <a:pt x="34" y="82"/>
                  </a:lnTo>
                  <a:lnTo>
                    <a:pt x="32" y="88"/>
                  </a:lnTo>
                  <a:lnTo>
                    <a:pt x="25" y="92"/>
                  </a:lnTo>
                  <a:lnTo>
                    <a:pt x="16" y="95"/>
                  </a:lnTo>
                  <a:lnTo>
                    <a:pt x="18" y="83"/>
                  </a:lnTo>
                  <a:lnTo>
                    <a:pt x="16" y="70"/>
                  </a:lnTo>
                  <a:lnTo>
                    <a:pt x="13" y="59"/>
                  </a:lnTo>
                  <a:lnTo>
                    <a:pt x="9" y="47"/>
                  </a:lnTo>
                  <a:lnTo>
                    <a:pt x="4" y="35"/>
                  </a:lnTo>
                  <a:lnTo>
                    <a:pt x="2" y="24"/>
                  </a:lnTo>
                  <a:lnTo>
                    <a:pt x="0" y="11"/>
                  </a:lnTo>
                  <a:lnTo>
                    <a:pt x="4" y="0"/>
                  </a:lnTo>
                  <a:lnTo>
                    <a:pt x="13" y="4"/>
                  </a:lnTo>
                  <a:lnTo>
                    <a:pt x="20" y="9"/>
                  </a:lnTo>
                  <a:lnTo>
                    <a:pt x="23" y="15"/>
                  </a:lnTo>
                  <a:lnTo>
                    <a:pt x="27" y="22"/>
                  </a:lnTo>
                  <a:lnTo>
                    <a:pt x="27" y="29"/>
                  </a:lnTo>
                  <a:lnTo>
                    <a:pt x="28" y="37"/>
                  </a:lnTo>
                  <a:lnTo>
                    <a:pt x="30" y="45"/>
                  </a:lnTo>
                  <a:lnTo>
                    <a:pt x="34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88" name="Freeform 90"/>
            <p:cNvSpPr>
              <a:spLocks/>
            </p:cNvSpPr>
            <p:nvPr/>
          </p:nvSpPr>
          <p:spPr bwMode="auto">
            <a:xfrm>
              <a:off x="3412" y="2504"/>
              <a:ext cx="11" cy="44"/>
            </a:xfrm>
            <a:custGeom>
              <a:avLst/>
              <a:gdLst>
                <a:gd name="T0" fmla="*/ 5 w 22"/>
                <a:gd name="T1" fmla="*/ 22 h 88"/>
                <a:gd name="T2" fmla="*/ 3 w 22"/>
                <a:gd name="T3" fmla="*/ 21 h 88"/>
                <a:gd name="T4" fmla="*/ 3 w 22"/>
                <a:gd name="T5" fmla="*/ 19 h 88"/>
                <a:gd name="T6" fmla="*/ 1 w 22"/>
                <a:gd name="T7" fmla="*/ 15 h 88"/>
                <a:gd name="T8" fmla="*/ 1 w 22"/>
                <a:gd name="T9" fmla="*/ 12 h 88"/>
                <a:gd name="T10" fmla="*/ 1 w 22"/>
                <a:gd name="T11" fmla="*/ 10 h 88"/>
                <a:gd name="T12" fmla="*/ 0 w 22"/>
                <a:gd name="T13" fmla="*/ 6 h 88"/>
                <a:gd name="T14" fmla="*/ 0 w 22"/>
                <a:gd name="T15" fmla="*/ 3 h 88"/>
                <a:gd name="T16" fmla="*/ 0 w 22"/>
                <a:gd name="T17" fmla="*/ 0 h 88"/>
                <a:gd name="T18" fmla="*/ 2 w 22"/>
                <a:gd name="T19" fmla="*/ 3 h 88"/>
                <a:gd name="T20" fmla="*/ 3 w 22"/>
                <a:gd name="T21" fmla="*/ 5 h 88"/>
                <a:gd name="T22" fmla="*/ 5 w 22"/>
                <a:gd name="T23" fmla="*/ 7 h 88"/>
                <a:gd name="T24" fmla="*/ 6 w 22"/>
                <a:gd name="T25" fmla="*/ 11 h 88"/>
                <a:gd name="T26" fmla="*/ 6 w 22"/>
                <a:gd name="T27" fmla="*/ 13 h 88"/>
                <a:gd name="T28" fmla="*/ 6 w 22"/>
                <a:gd name="T29" fmla="*/ 17 h 88"/>
                <a:gd name="T30" fmla="*/ 5 w 22"/>
                <a:gd name="T31" fmla="*/ 20 h 88"/>
                <a:gd name="T32" fmla="*/ 5 w 22"/>
                <a:gd name="T33" fmla="*/ 22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"/>
                <a:gd name="T52" fmla="*/ 0 h 88"/>
                <a:gd name="T53" fmla="*/ 22 w 2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" h="88">
                  <a:moveTo>
                    <a:pt x="17" y="88"/>
                  </a:moveTo>
                  <a:lnTo>
                    <a:pt x="14" y="82"/>
                  </a:lnTo>
                  <a:lnTo>
                    <a:pt x="10" y="73"/>
                  </a:lnTo>
                  <a:lnTo>
                    <a:pt x="7" y="63"/>
                  </a:lnTo>
                  <a:lnTo>
                    <a:pt x="3" y="51"/>
                  </a:lnTo>
                  <a:lnTo>
                    <a:pt x="1" y="39"/>
                  </a:lnTo>
                  <a:lnTo>
                    <a:pt x="0" y="26"/>
                  </a:lnTo>
                  <a:lnTo>
                    <a:pt x="0" y="13"/>
                  </a:lnTo>
                  <a:lnTo>
                    <a:pt x="0" y="0"/>
                  </a:lnTo>
                  <a:lnTo>
                    <a:pt x="8" y="9"/>
                  </a:lnTo>
                  <a:lnTo>
                    <a:pt x="15" y="19"/>
                  </a:lnTo>
                  <a:lnTo>
                    <a:pt x="19" y="30"/>
                  </a:lnTo>
                  <a:lnTo>
                    <a:pt x="22" y="42"/>
                  </a:lnTo>
                  <a:lnTo>
                    <a:pt x="22" y="53"/>
                  </a:lnTo>
                  <a:lnTo>
                    <a:pt x="21" y="66"/>
                  </a:lnTo>
                  <a:lnTo>
                    <a:pt x="19" y="77"/>
                  </a:lnTo>
                  <a:lnTo>
                    <a:pt x="17" y="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89" name="Freeform 91"/>
            <p:cNvSpPr>
              <a:spLocks/>
            </p:cNvSpPr>
            <p:nvPr/>
          </p:nvSpPr>
          <p:spPr bwMode="auto">
            <a:xfrm>
              <a:off x="3383" y="2508"/>
              <a:ext cx="15" cy="40"/>
            </a:xfrm>
            <a:custGeom>
              <a:avLst/>
              <a:gdLst>
                <a:gd name="T0" fmla="*/ 8 w 30"/>
                <a:gd name="T1" fmla="*/ 12 h 80"/>
                <a:gd name="T2" fmla="*/ 6 w 30"/>
                <a:gd name="T3" fmla="*/ 20 h 80"/>
                <a:gd name="T4" fmla="*/ 3 w 30"/>
                <a:gd name="T5" fmla="*/ 20 h 80"/>
                <a:gd name="T6" fmla="*/ 2 w 30"/>
                <a:gd name="T7" fmla="*/ 18 h 80"/>
                <a:gd name="T8" fmla="*/ 1 w 30"/>
                <a:gd name="T9" fmla="*/ 15 h 80"/>
                <a:gd name="T10" fmla="*/ 0 w 30"/>
                <a:gd name="T11" fmla="*/ 12 h 80"/>
                <a:gd name="T12" fmla="*/ 0 w 30"/>
                <a:gd name="T13" fmla="*/ 10 h 80"/>
                <a:gd name="T14" fmla="*/ 0 w 30"/>
                <a:gd name="T15" fmla="*/ 7 h 80"/>
                <a:gd name="T16" fmla="*/ 1 w 30"/>
                <a:gd name="T17" fmla="*/ 5 h 80"/>
                <a:gd name="T18" fmla="*/ 1 w 30"/>
                <a:gd name="T19" fmla="*/ 3 h 80"/>
                <a:gd name="T20" fmla="*/ 0 w 30"/>
                <a:gd name="T21" fmla="*/ 0 h 80"/>
                <a:gd name="T22" fmla="*/ 2 w 30"/>
                <a:gd name="T23" fmla="*/ 1 h 80"/>
                <a:gd name="T24" fmla="*/ 3 w 30"/>
                <a:gd name="T25" fmla="*/ 3 h 80"/>
                <a:gd name="T26" fmla="*/ 4 w 30"/>
                <a:gd name="T27" fmla="*/ 3 h 80"/>
                <a:gd name="T28" fmla="*/ 6 w 30"/>
                <a:gd name="T29" fmla="*/ 5 h 80"/>
                <a:gd name="T30" fmla="*/ 6 w 30"/>
                <a:gd name="T31" fmla="*/ 7 h 80"/>
                <a:gd name="T32" fmla="*/ 7 w 30"/>
                <a:gd name="T33" fmla="*/ 9 h 80"/>
                <a:gd name="T34" fmla="*/ 7 w 30"/>
                <a:gd name="T35" fmla="*/ 10 h 80"/>
                <a:gd name="T36" fmla="*/ 8 w 30"/>
                <a:gd name="T37" fmla="*/ 12 h 8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"/>
                <a:gd name="T58" fmla="*/ 0 h 80"/>
                <a:gd name="T59" fmla="*/ 30 w 30"/>
                <a:gd name="T60" fmla="*/ 80 h 8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" h="80">
                  <a:moveTo>
                    <a:pt x="30" y="48"/>
                  </a:moveTo>
                  <a:lnTo>
                    <a:pt x="24" y="80"/>
                  </a:lnTo>
                  <a:lnTo>
                    <a:pt x="12" y="80"/>
                  </a:lnTo>
                  <a:lnTo>
                    <a:pt x="5" y="71"/>
                  </a:lnTo>
                  <a:lnTo>
                    <a:pt x="2" y="62"/>
                  </a:lnTo>
                  <a:lnTo>
                    <a:pt x="0" y="51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2" y="19"/>
                  </a:lnTo>
                  <a:lnTo>
                    <a:pt x="2" y="9"/>
                  </a:lnTo>
                  <a:lnTo>
                    <a:pt x="0" y="0"/>
                  </a:lnTo>
                  <a:lnTo>
                    <a:pt x="7" y="5"/>
                  </a:lnTo>
                  <a:lnTo>
                    <a:pt x="12" y="9"/>
                  </a:lnTo>
                  <a:lnTo>
                    <a:pt x="16" y="14"/>
                  </a:lnTo>
                  <a:lnTo>
                    <a:pt x="21" y="21"/>
                  </a:lnTo>
                  <a:lnTo>
                    <a:pt x="23" y="28"/>
                  </a:lnTo>
                  <a:lnTo>
                    <a:pt x="26" y="34"/>
                  </a:lnTo>
                  <a:lnTo>
                    <a:pt x="28" y="41"/>
                  </a:lnTo>
                  <a:lnTo>
                    <a:pt x="30" y="4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0" name="Freeform 92"/>
            <p:cNvSpPr>
              <a:spLocks/>
            </p:cNvSpPr>
            <p:nvPr/>
          </p:nvSpPr>
          <p:spPr bwMode="auto">
            <a:xfrm>
              <a:off x="3068" y="2510"/>
              <a:ext cx="53" cy="27"/>
            </a:xfrm>
            <a:custGeom>
              <a:avLst/>
              <a:gdLst>
                <a:gd name="T0" fmla="*/ 6 w 105"/>
                <a:gd name="T1" fmla="*/ 13 h 56"/>
                <a:gd name="T2" fmla="*/ 0 w 105"/>
                <a:gd name="T3" fmla="*/ 6 h 56"/>
                <a:gd name="T4" fmla="*/ 4 w 105"/>
                <a:gd name="T5" fmla="*/ 6 h 56"/>
                <a:gd name="T6" fmla="*/ 7 w 105"/>
                <a:gd name="T7" fmla="*/ 5 h 56"/>
                <a:gd name="T8" fmla="*/ 11 w 105"/>
                <a:gd name="T9" fmla="*/ 5 h 56"/>
                <a:gd name="T10" fmla="*/ 14 w 105"/>
                <a:gd name="T11" fmla="*/ 4 h 56"/>
                <a:gd name="T12" fmla="*/ 17 w 105"/>
                <a:gd name="T13" fmla="*/ 3 h 56"/>
                <a:gd name="T14" fmla="*/ 21 w 105"/>
                <a:gd name="T15" fmla="*/ 2 h 56"/>
                <a:gd name="T16" fmla="*/ 24 w 105"/>
                <a:gd name="T17" fmla="*/ 1 h 56"/>
                <a:gd name="T18" fmla="*/ 27 w 105"/>
                <a:gd name="T19" fmla="*/ 0 h 56"/>
                <a:gd name="T20" fmla="*/ 26 w 105"/>
                <a:gd name="T21" fmla="*/ 1 h 56"/>
                <a:gd name="T22" fmla="*/ 24 w 105"/>
                <a:gd name="T23" fmla="*/ 3 h 56"/>
                <a:gd name="T24" fmla="*/ 22 w 105"/>
                <a:gd name="T25" fmla="*/ 4 h 56"/>
                <a:gd name="T26" fmla="*/ 19 w 105"/>
                <a:gd name="T27" fmla="*/ 6 h 56"/>
                <a:gd name="T28" fmla="*/ 16 w 105"/>
                <a:gd name="T29" fmla="*/ 8 h 56"/>
                <a:gd name="T30" fmla="*/ 12 w 105"/>
                <a:gd name="T31" fmla="*/ 10 h 56"/>
                <a:gd name="T32" fmla="*/ 9 w 105"/>
                <a:gd name="T33" fmla="*/ 12 h 56"/>
                <a:gd name="T34" fmla="*/ 6 w 105"/>
                <a:gd name="T35" fmla="*/ 13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5"/>
                <a:gd name="T55" fmla="*/ 0 h 56"/>
                <a:gd name="T56" fmla="*/ 105 w 105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5" h="56">
                  <a:moveTo>
                    <a:pt x="23" y="56"/>
                  </a:moveTo>
                  <a:lnTo>
                    <a:pt x="0" y="26"/>
                  </a:lnTo>
                  <a:lnTo>
                    <a:pt x="14" y="25"/>
                  </a:lnTo>
                  <a:lnTo>
                    <a:pt x="28" y="23"/>
                  </a:lnTo>
                  <a:lnTo>
                    <a:pt x="42" y="20"/>
                  </a:lnTo>
                  <a:lnTo>
                    <a:pt x="56" y="17"/>
                  </a:lnTo>
                  <a:lnTo>
                    <a:pt x="68" y="13"/>
                  </a:lnTo>
                  <a:lnTo>
                    <a:pt x="81" y="9"/>
                  </a:lnTo>
                  <a:lnTo>
                    <a:pt x="93" y="5"/>
                  </a:lnTo>
                  <a:lnTo>
                    <a:pt x="105" y="0"/>
                  </a:lnTo>
                  <a:lnTo>
                    <a:pt x="102" y="6"/>
                  </a:lnTo>
                  <a:lnTo>
                    <a:pt x="96" y="13"/>
                  </a:lnTo>
                  <a:lnTo>
                    <a:pt x="86" y="19"/>
                  </a:lnTo>
                  <a:lnTo>
                    <a:pt x="75" y="27"/>
                  </a:lnTo>
                  <a:lnTo>
                    <a:pt x="61" y="35"/>
                  </a:lnTo>
                  <a:lnTo>
                    <a:pt x="47" y="42"/>
                  </a:lnTo>
                  <a:lnTo>
                    <a:pt x="35" y="49"/>
                  </a:lnTo>
                  <a:lnTo>
                    <a:pt x="23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1" name="Freeform 93"/>
            <p:cNvSpPr>
              <a:spLocks/>
            </p:cNvSpPr>
            <p:nvPr/>
          </p:nvSpPr>
          <p:spPr bwMode="auto">
            <a:xfrm>
              <a:off x="3333" y="2511"/>
              <a:ext cx="33" cy="32"/>
            </a:xfrm>
            <a:custGeom>
              <a:avLst/>
              <a:gdLst>
                <a:gd name="T0" fmla="*/ 16 w 67"/>
                <a:gd name="T1" fmla="*/ 13 h 63"/>
                <a:gd name="T2" fmla="*/ 1 w 67"/>
                <a:gd name="T3" fmla="*/ 16 h 63"/>
                <a:gd name="T4" fmla="*/ 1 w 67"/>
                <a:gd name="T5" fmla="*/ 14 h 63"/>
                <a:gd name="T6" fmla="*/ 0 w 67"/>
                <a:gd name="T7" fmla="*/ 11 h 63"/>
                <a:gd name="T8" fmla="*/ 0 w 67"/>
                <a:gd name="T9" fmla="*/ 8 h 63"/>
                <a:gd name="T10" fmla="*/ 1 w 67"/>
                <a:gd name="T11" fmla="*/ 5 h 63"/>
                <a:gd name="T12" fmla="*/ 2 w 67"/>
                <a:gd name="T13" fmla="*/ 3 h 63"/>
                <a:gd name="T14" fmla="*/ 4 w 67"/>
                <a:gd name="T15" fmla="*/ 1 h 63"/>
                <a:gd name="T16" fmla="*/ 8 w 67"/>
                <a:gd name="T17" fmla="*/ 0 h 63"/>
                <a:gd name="T18" fmla="*/ 13 w 67"/>
                <a:gd name="T19" fmla="*/ 0 h 63"/>
                <a:gd name="T20" fmla="*/ 15 w 67"/>
                <a:gd name="T21" fmla="*/ 2 h 63"/>
                <a:gd name="T22" fmla="*/ 16 w 67"/>
                <a:gd name="T23" fmla="*/ 3 h 63"/>
                <a:gd name="T24" fmla="*/ 16 w 67"/>
                <a:gd name="T25" fmla="*/ 5 h 63"/>
                <a:gd name="T26" fmla="*/ 16 w 67"/>
                <a:gd name="T27" fmla="*/ 6 h 63"/>
                <a:gd name="T28" fmla="*/ 16 w 67"/>
                <a:gd name="T29" fmla="*/ 8 h 63"/>
                <a:gd name="T30" fmla="*/ 16 w 67"/>
                <a:gd name="T31" fmla="*/ 10 h 63"/>
                <a:gd name="T32" fmla="*/ 16 w 67"/>
                <a:gd name="T33" fmla="*/ 12 h 63"/>
                <a:gd name="T34" fmla="*/ 16 w 67"/>
                <a:gd name="T35" fmla="*/ 13 h 6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7"/>
                <a:gd name="T55" fmla="*/ 0 h 63"/>
                <a:gd name="T56" fmla="*/ 67 w 67"/>
                <a:gd name="T57" fmla="*/ 63 h 6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7" h="63">
                  <a:moveTo>
                    <a:pt x="67" y="52"/>
                  </a:moveTo>
                  <a:lnTo>
                    <a:pt x="7" y="63"/>
                  </a:lnTo>
                  <a:lnTo>
                    <a:pt x="4" y="53"/>
                  </a:lnTo>
                  <a:lnTo>
                    <a:pt x="0" y="42"/>
                  </a:lnTo>
                  <a:lnTo>
                    <a:pt x="0" y="31"/>
                  </a:lnTo>
                  <a:lnTo>
                    <a:pt x="4" y="20"/>
                  </a:lnTo>
                  <a:lnTo>
                    <a:pt x="9" y="11"/>
                  </a:lnTo>
                  <a:lnTo>
                    <a:pt x="19" y="3"/>
                  </a:lnTo>
                  <a:lnTo>
                    <a:pt x="35" y="0"/>
                  </a:lnTo>
                  <a:lnTo>
                    <a:pt x="54" y="0"/>
                  </a:lnTo>
                  <a:lnTo>
                    <a:pt x="61" y="5"/>
                  </a:lnTo>
                  <a:lnTo>
                    <a:pt x="65" y="11"/>
                  </a:lnTo>
                  <a:lnTo>
                    <a:pt x="67" y="17"/>
                  </a:lnTo>
                  <a:lnTo>
                    <a:pt x="67" y="24"/>
                  </a:lnTo>
                  <a:lnTo>
                    <a:pt x="67" y="32"/>
                  </a:lnTo>
                  <a:lnTo>
                    <a:pt x="65" y="38"/>
                  </a:lnTo>
                  <a:lnTo>
                    <a:pt x="65" y="45"/>
                  </a:lnTo>
                  <a:lnTo>
                    <a:pt x="67" y="52"/>
                  </a:lnTo>
                  <a:close/>
                </a:path>
              </a:pathLst>
            </a:custGeom>
            <a:solidFill>
              <a:srgbClr val="FFD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2" name="Freeform 94"/>
            <p:cNvSpPr>
              <a:spLocks/>
            </p:cNvSpPr>
            <p:nvPr/>
          </p:nvSpPr>
          <p:spPr bwMode="auto">
            <a:xfrm>
              <a:off x="3249" y="2518"/>
              <a:ext cx="84" cy="101"/>
            </a:xfrm>
            <a:custGeom>
              <a:avLst/>
              <a:gdLst>
                <a:gd name="T0" fmla="*/ 35 w 168"/>
                <a:gd name="T1" fmla="*/ 1 h 201"/>
                <a:gd name="T2" fmla="*/ 35 w 168"/>
                <a:gd name="T3" fmla="*/ 6 h 201"/>
                <a:gd name="T4" fmla="*/ 35 w 168"/>
                <a:gd name="T5" fmla="*/ 11 h 201"/>
                <a:gd name="T6" fmla="*/ 36 w 168"/>
                <a:gd name="T7" fmla="*/ 15 h 201"/>
                <a:gd name="T8" fmla="*/ 38 w 168"/>
                <a:gd name="T9" fmla="*/ 20 h 201"/>
                <a:gd name="T10" fmla="*/ 39 w 168"/>
                <a:gd name="T11" fmla="*/ 24 h 201"/>
                <a:gd name="T12" fmla="*/ 41 w 168"/>
                <a:gd name="T13" fmla="*/ 29 h 201"/>
                <a:gd name="T14" fmla="*/ 42 w 168"/>
                <a:gd name="T15" fmla="*/ 33 h 201"/>
                <a:gd name="T16" fmla="*/ 42 w 168"/>
                <a:gd name="T17" fmla="*/ 38 h 201"/>
                <a:gd name="T18" fmla="*/ 39 w 168"/>
                <a:gd name="T19" fmla="*/ 39 h 201"/>
                <a:gd name="T20" fmla="*/ 37 w 168"/>
                <a:gd name="T21" fmla="*/ 40 h 201"/>
                <a:gd name="T22" fmla="*/ 35 w 168"/>
                <a:gd name="T23" fmla="*/ 41 h 201"/>
                <a:gd name="T24" fmla="*/ 33 w 168"/>
                <a:gd name="T25" fmla="*/ 43 h 201"/>
                <a:gd name="T26" fmla="*/ 31 w 168"/>
                <a:gd name="T27" fmla="*/ 45 h 201"/>
                <a:gd name="T28" fmla="*/ 29 w 168"/>
                <a:gd name="T29" fmla="*/ 47 h 201"/>
                <a:gd name="T30" fmla="*/ 28 w 168"/>
                <a:gd name="T31" fmla="*/ 49 h 201"/>
                <a:gd name="T32" fmla="*/ 26 w 168"/>
                <a:gd name="T33" fmla="*/ 51 h 201"/>
                <a:gd name="T34" fmla="*/ 23 w 168"/>
                <a:gd name="T35" fmla="*/ 48 h 201"/>
                <a:gd name="T36" fmla="*/ 19 w 168"/>
                <a:gd name="T37" fmla="*/ 45 h 201"/>
                <a:gd name="T38" fmla="*/ 14 w 168"/>
                <a:gd name="T39" fmla="*/ 42 h 201"/>
                <a:gd name="T40" fmla="*/ 10 w 168"/>
                <a:gd name="T41" fmla="*/ 39 h 201"/>
                <a:gd name="T42" fmla="*/ 6 w 168"/>
                <a:gd name="T43" fmla="*/ 36 h 201"/>
                <a:gd name="T44" fmla="*/ 3 w 168"/>
                <a:gd name="T45" fmla="*/ 33 h 201"/>
                <a:gd name="T46" fmla="*/ 3 w 168"/>
                <a:gd name="T47" fmla="*/ 30 h 201"/>
                <a:gd name="T48" fmla="*/ 5 w 168"/>
                <a:gd name="T49" fmla="*/ 27 h 201"/>
                <a:gd name="T50" fmla="*/ 6 w 168"/>
                <a:gd name="T51" fmla="*/ 25 h 201"/>
                <a:gd name="T52" fmla="*/ 9 w 168"/>
                <a:gd name="T53" fmla="*/ 24 h 201"/>
                <a:gd name="T54" fmla="*/ 10 w 168"/>
                <a:gd name="T55" fmla="*/ 23 h 201"/>
                <a:gd name="T56" fmla="*/ 10 w 168"/>
                <a:gd name="T57" fmla="*/ 21 h 201"/>
                <a:gd name="T58" fmla="*/ 7 w 168"/>
                <a:gd name="T59" fmla="*/ 20 h 201"/>
                <a:gd name="T60" fmla="*/ 5 w 168"/>
                <a:gd name="T61" fmla="*/ 18 h 201"/>
                <a:gd name="T62" fmla="*/ 4 w 168"/>
                <a:gd name="T63" fmla="*/ 16 h 201"/>
                <a:gd name="T64" fmla="*/ 3 w 168"/>
                <a:gd name="T65" fmla="*/ 14 h 201"/>
                <a:gd name="T66" fmla="*/ 1 w 168"/>
                <a:gd name="T67" fmla="*/ 12 h 201"/>
                <a:gd name="T68" fmla="*/ 1 w 168"/>
                <a:gd name="T69" fmla="*/ 10 h 201"/>
                <a:gd name="T70" fmla="*/ 1 w 168"/>
                <a:gd name="T71" fmla="*/ 8 h 201"/>
                <a:gd name="T72" fmla="*/ 0 w 168"/>
                <a:gd name="T73" fmla="*/ 5 h 201"/>
                <a:gd name="T74" fmla="*/ 3 w 168"/>
                <a:gd name="T75" fmla="*/ 3 h 201"/>
                <a:gd name="T76" fmla="*/ 6 w 168"/>
                <a:gd name="T77" fmla="*/ 1 h 201"/>
                <a:gd name="T78" fmla="*/ 11 w 168"/>
                <a:gd name="T79" fmla="*/ 1 h 201"/>
                <a:gd name="T80" fmla="*/ 15 w 168"/>
                <a:gd name="T81" fmla="*/ 0 h 201"/>
                <a:gd name="T82" fmla="*/ 21 w 168"/>
                <a:gd name="T83" fmla="*/ 1 h 201"/>
                <a:gd name="T84" fmla="*/ 25 w 168"/>
                <a:gd name="T85" fmla="*/ 1 h 201"/>
                <a:gd name="T86" fmla="*/ 30 w 168"/>
                <a:gd name="T87" fmla="*/ 1 h 201"/>
                <a:gd name="T88" fmla="*/ 35 w 168"/>
                <a:gd name="T89" fmla="*/ 1 h 20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201"/>
                <a:gd name="T137" fmla="*/ 168 w 168"/>
                <a:gd name="T138" fmla="*/ 201 h 20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201">
                  <a:moveTo>
                    <a:pt x="140" y="4"/>
                  </a:moveTo>
                  <a:lnTo>
                    <a:pt x="137" y="23"/>
                  </a:lnTo>
                  <a:lnTo>
                    <a:pt x="138" y="42"/>
                  </a:lnTo>
                  <a:lnTo>
                    <a:pt x="142" y="60"/>
                  </a:lnTo>
                  <a:lnTo>
                    <a:pt x="149" y="77"/>
                  </a:lnTo>
                  <a:lnTo>
                    <a:pt x="156" y="95"/>
                  </a:lnTo>
                  <a:lnTo>
                    <a:pt x="161" y="113"/>
                  </a:lnTo>
                  <a:lnTo>
                    <a:pt x="166" y="130"/>
                  </a:lnTo>
                  <a:lnTo>
                    <a:pt x="168" y="149"/>
                  </a:lnTo>
                  <a:lnTo>
                    <a:pt x="154" y="153"/>
                  </a:lnTo>
                  <a:lnTo>
                    <a:pt x="145" y="157"/>
                  </a:lnTo>
                  <a:lnTo>
                    <a:pt x="137" y="164"/>
                  </a:lnTo>
                  <a:lnTo>
                    <a:pt x="131" y="171"/>
                  </a:lnTo>
                  <a:lnTo>
                    <a:pt x="124" y="179"/>
                  </a:lnTo>
                  <a:lnTo>
                    <a:pt x="119" y="187"/>
                  </a:lnTo>
                  <a:lnTo>
                    <a:pt x="114" y="195"/>
                  </a:lnTo>
                  <a:lnTo>
                    <a:pt x="105" y="201"/>
                  </a:lnTo>
                  <a:lnTo>
                    <a:pt x="93" y="190"/>
                  </a:lnTo>
                  <a:lnTo>
                    <a:pt x="75" y="178"/>
                  </a:lnTo>
                  <a:lnTo>
                    <a:pt x="58" y="167"/>
                  </a:lnTo>
                  <a:lnTo>
                    <a:pt x="40" y="156"/>
                  </a:lnTo>
                  <a:lnTo>
                    <a:pt x="25" y="144"/>
                  </a:lnTo>
                  <a:lnTo>
                    <a:pt x="14" y="132"/>
                  </a:lnTo>
                  <a:lnTo>
                    <a:pt x="11" y="118"/>
                  </a:lnTo>
                  <a:lnTo>
                    <a:pt x="18" y="105"/>
                  </a:lnTo>
                  <a:lnTo>
                    <a:pt x="25" y="99"/>
                  </a:lnTo>
                  <a:lnTo>
                    <a:pt x="34" y="95"/>
                  </a:lnTo>
                  <a:lnTo>
                    <a:pt x="39" y="90"/>
                  </a:lnTo>
                  <a:lnTo>
                    <a:pt x="40" y="83"/>
                  </a:lnTo>
                  <a:lnTo>
                    <a:pt x="30" y="77"/>
                  </a:lnTo>
                  <a:lnTo>
                    <a:pt x="23" y="71"/>
                  </a:lnTo>
                  <a:lnTo>
                    <a:pt x="16" y="63"/>
                  </a:lnTo>
                  <a:lnTo>
                    <a:pt x="11" y="55"/>
                  </a:lnTo>
                  <a:lnTo>
                    <a:pt x="7" y="46"/>
                  </a:lnTo>
                  <a:lnTo>
                    <a:pt x="4" y="38"/>
                  </a:lnTo>
                  <a:lnTo>
                    <a:pt x="2" y="29"/>
                  </a:lnTo>
                  <a:lnTo>
                    <a:pt x="0" y="20"/>
                  </a:lnTo>
                  <a:lnTo>
                    <a:pt x="11" y="9"/>
                  </a:lnTo>
                  <a:lnTo>
                    <a:pt x="27" y="3"/>
                  </a:lnTo>
                  <a:lnTo>
                    <a:pt x="44" y="1"/>
                  </a:lnTo>
                  <a:lnTo>
                    <a:pt x="63" y="0"/>
                  </a:lnTo>
                  <a:lnTo>
                    <a:pt x="84" y="2"/>
                  </a:lnTo>
                  <a:lnTo>
                    <a:pt x="103" y="3"/>
                  </a:lnTo>
                  <a:lnTo>
                    <a:pt x="123" y="4"/>
                  </a:lnTo>
                  <a:lnTo>
                    <a:pt x="140" y="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3" name="Freeform 95"/>
            <p:cNvSpPr>
              <a:spLocks/>
            </p:cNvSpPr>
            <p:nvPr/>
          </p:nvSpPr>
          <p:spPr bwMode="auto">
            <a:xfrm>
              <a:off x="2939" y="2523"/>
              <a:ext cx="129" cy="71"/>
            </a:xfrm>
            <a:custGeom>
              <a:avLst/>
              <a:gdLst>
                <a:gd name="T0" fmla="*/ 65 w 257"/>
                <a:gd name="T1" fmla="*/ 12 h 143"/>
                <a:gd name="T2" fmla="*/ 61 w 257"/>
                <a:gd name="T3" fmla="*/ 15 h 143"/>
                <a:gd name="T4" fmla="*/ 57 w 257"/>
                <a:gd name="T5" fmla="*/ 18 h 143"/>
                <a:gd name="T6" fmla="*/ 52 w 257"/>
                <a:gd name="T7" fmla="*/ 21 h 143"/>
                <a:gd name="T8" fmla="*/ 48 w 257"/>
                <a:gd name="T9" fmla="*/ 23 h 143"/>
                <a:gd name="T10" fmla="*/ 44 w 257"/>
                <a:gd name="T11" fmla="*/ 26 h 143"/>
                <a:gd name="T12" fmla="*/ 40 w 257"/>
                <a:gd name="T13" fmla="*/ 29 h 143"/>
                <a:gd name="T14" fmla="*/ 37 w 257"/>
                <a:gd name="T15" fmla="*/ 32 h 143"/>
                <a:gd name="T16" fmla="*/ 34 w 257"/>
                <a:gd name="T17" fmla="*/ 35 h 143"/>
                <a:gd name="T18" fmla="*/ 29 w 257"/>
                <a:gd name="T19" fmla="*/ 34 h 143"/>
                <a:gd name="T20" fmla="*/ 25 w 257"/>
                <a:gd name="T21" fmla="*/ 32 h 143"/>
                <a:gd name="T22" fmla="*/ 20 w 257"/>
                <a:gd name="T23" fmla="*/ 30 h 143"/>
                <a:gd name="T24" fmla="*/ 17 w 257"/>
                <a:gd name="T25" fmla="*/ 28 h 143"/>
                <a:gd name="T26" fmla="*/ 13 w 257"/>
                <a:gd name="T27" fmla="*/ 26 h 143"/>
                <a:gd name="T28" fmla="*/ 9 w 257"/>
                <a:gd name="T29" fmla="*/ 23 h 143"/>
                <a:gd name="T30" fmla="*/ 5 w 257"/>
                <a:gd name="T31" fmla="*/ 21 h 143"/>
                <a:gd name="T32" fmla="*/ 0 w 257"/>
                <a:gd name="T33" fmla="*/ 18 h 143"/>
                <a:gd name="T34" fmla="*/ 1 w 257"/>
                <a:gd name="T35" fmla="*/ 16 h 143"/>
                <a:gd name="T36" fmla="*/ 3 w 257"/>
                <a:gd name="T37" fmla="*/ 13 h 143"/>
                <a:gd name="T38" fmla="*/ 4 w 257"/>
                <a:gd name="T39" fmla="*/ 11 h 143"/>
                <a:gd name="T40" fmla="*/ 6 w 257"/>
                <a:gd name="T41" fmla="*/ 9 h 143"/>
                <a:gd name="T42" fmla="*/ 7 w 257"/>
                <a:gd name="T43" fmla="*/ 7 h 143"/>
                <a:gd name="T44" fmla="*/ 9 w 257"/>
                <a:gd name="T45" fmla="*/ 5 h 143"/>
                <a:gd name="T46" fmla="*/ 10 w 257"/>
                <a:gd name="T47" fmla="*/ 3 h 143"/>
                <a:gd name="T48" fmla="*/ 12 w 257"/>
                <a:gd name="T49" fmla="*/ 1 h 143"/>
                <a:gd name="T50" fmla="*/ 20 w 257"/>
                <a:gd name="T51" fmla="*/ 2 h 143"/>
                <a:gd name="T52" fmla="*/ 28 w 257"/>
                <a:gd name="T53" fmla="*/ 1 h 143"/>
                <a:gd name="T54" fmla="*/ 37 w 257"/>
                <a:gd name="T55" fmla="*/ 0 h 143"/>
                <a:gd name="T56" fmla="*/ 45 w 257"/>
                <a:gd name="T57" fmla="*/ 0 h 143"/>
                <a:gd name="T58" fmla="*/ 53 w 257"/>
                <a:gd name="T59" fmla="*/ 0 h 143"/>
                <a:gd name="T60" fmla="*/ 59 w 257"/>
                <a:gd name="T61" fmla="*/ 2 h 143"/>
                <a:gd name="T62" fmla="*/ 63 w 257"/>
                <a:gd name="T63" fmla="*/ 6 h 143"/>
                <a:gd name="T64" fmla="*/ 65 w 257"/>
                <a:gd name="T65" fmla="*/ 12 h 1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7"/>
                <a:gd name="T100" fmla="*/ 0 h 143"/>
                <a:gd name="T101" fmla="*/ 257 w 257"/>
                <a:gd name="T102" fmla="*/ 143 h 14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7" h="143">
                  <a:moveTo>
                    <a:pt x="257" y="50"/>
                  </a:moveTo>
                  <a:lnTo>
                    <a:pt x="241" y="62"/>
                  </a:lnTo>
                  <a:lnTo>
                    <a:pt x="226" y="74"/>
                  </a:lnTo>
                  <a:lnTo>
                    <a:pt x="208" y="85"/>
                  </a:lnTo>
                  <a:lnTo>
                    <a:pt x="191" y="95"/>
                  </a:lnTo>
                  <a:lnTo>
                    <a:pt x="175" y="106"/>
                  </a:lnTo>
                  <a:lnTo>
                    <a:pt x="159" y="117"/>
                  </a:lnTo>
                  <a:lnTo>
                    <a:pt x="145" y="129"/>
                  </a:lnTo>
                  <a:lnTo>
                    <a:pt x="135" y="143"/>
                  </a:lnTo>
                  <a:lnTo>
                    <a:pt x="115" y="136"/>
                  </a:lnTo>
                  <a:lnTo>
                    <a:pt x="98" y="128"/>
                  </a:lnTo>
                  <a:lnTo>
                    <a:pt x="80" y="120"/>
                  </a:lnTo>
                  <a:lnTo>
                    <a:pt x="65" y="113"/>
                  </a:lnTo>
                  <a:lnTo>
                    <a:pt x="49" y="104"/>
                  </a:lnTo>
                  <a:lnTo>
                    <a:pt x="33" y="94"/>
                  </a:lnTo>
                  <a:lnTo>
                    <a:pt x="17" y="84"/>
                  </a:lnTo>
                  <a:lnTo>
                    <a:pt x="0" y="73"/>
                  </a:lnTo>
                  <a:lnTo>
                    <a:pt x="3" y="64"/>
                  </a:lnTo>
                  <a:lnTo>
                    <a:pt x="9" y="55"/>
                  </a:lnTo>
                  <a:lnTo>
                    <a:pt x="16" y="47"/>
                  </a:lnTo>
                  <a:lnTo>
                    <a:pt x="21" y="39"/>
                  </a:lnTo>
                  <a:lnTo>
                    <a:pt x="28" y="31"/>
                  </a:lnTo>
                  <a:lnTo>
                    <a:pt x="33" y="23"/>
                  </a:lnTo>
                  <a:lnTo>
                    <a:pt x="40" y="14"/>
                  </a:lnTo>
                  <a:lnTo>
                    <a:pt x="47" y="7"/>
                  </a:lnTo>
                  <a:lnTo>
                    <a:pt x="77" y="8"/>
                  </a:lnTo>
                  <a:lnTo>
                    <a:pt x="110" y="5"/>
                  </a:lnTo>
                  <a:lnTo>
                    <a:pt x="145" y="2"/>
                  </a:lnTo>
                  <a:lnTo>
                    <a:pt x="180" y="0"/>
                  </a:lnTo>
                  <a:lnTo>
                    <a:pt x="212" y="1"/>
                  </a:lnTo>
                  <a:lnTo>
                    <a:pt x="236" y="9"/>
                  </a:lnTo>
                  <a:lnTo>
                    <a:pt x="252" y="24"/>
                  </a:lnTo>
                  <a:lnTo>
                    <a:pt x="257" y="50"/>
                  </a:lnTo>
                  <a:close/>
                </a:path>
              </a:pathLst>
            </a:custGeom>
            <a:solidFill>
              <a:srgbClr val="5E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4" name="Freeform 96"/>
            <p:cNvSpPr>
              <a:spLocks/>
            </p:cNvSpPr>
            <p:nvPr/>
          </p:nvSpPr>
          <p:spPr bwMode="auto">
            <a:xfrm>
              <a:off x="3452" y="2526"/>
              <a:ext cx="57" cy="52"/>
            </a:xfrm>
            <a:custGeom>
              <a:avLst/>
              <a:gdLst>
                <a:gd name="T0" fmla="*/ 28 w 114"/>
                <a:gd name="T1" fmla="*/ 16 h 102"/>
                <a:gd name="T2" fmla="*/ 24 w 114"/>
                <a:gd name="T3" fmla="*/ 17 h 102"/>
                <a:gd name="T4" fmla="*/ 21 w 114"/>
                <a:gd name="T5" fmla="*/ 18 h 102"/>
                <a:gd name="T6" fmla="*/ 18 w 114"/>
                <a:gd name="T7" fmla="*/ 20 h 102"/>
                <a:gd name="T8" fmla="*/ 15 w 114"/>
                <a:gd name="T9" fmla="*/ 22 h 102"/>
                <a:gd name="T10" fmla="*/ 12 w 114"/>
                <a:gd name="T11" fmla="*/ 24 h 102"/>
                <a:gd name="T12" fmla="*/ 9 w 114"/>
                <a:gd name="T13" fmla="*/ 25 h 102"/>
                <a:gd name="T14" fmla="*/ 6 w 114"/>
                <a:gd name="T15" fmla="*/ 26 h 102"/>
                <a:gd name="T16" fmla="*/ 1 w 114"/>
                <a:gd name="T17" fmla="*/ 27 h 102"/>
                <a:gd name="T18" fmla="*/ 0 w 114"/>
                <a:gd name="T19" fmla="*/ 23 h 102"/>
                <a:gd name="T20" fmla="*/ 1 w 114"/>
                <a:gd name="T21" fmla="*/ 20 h 102"/>
                <a:gd name="T22" fmla="*/ 2 w 114"/>
                <a:gd name="T23" fmla="*/ 17 h 102"/>
                <a:gd name="T24" fmla="*/ 4 w 114"/>
                <a:gd name="T25" fmla="*/ 15 h 102"/>
                <a:gd name="T26" fmla="*/ 6 w 114"/>
                <a:gd name="T27" fmla="*/ 12 h 102"/>
                <a:gd name="T28" fmla="*/ 8 w 114"/>
                <a:gd name="T29" fmla="*/ 9 h 102"/>
                <a:gd name="T30" fmla="*/ 10 w 114"/>
                <a:gd name="T31" fmla="*/ 7 h 102"/>
                <a:gd name="T32" fmla="*/ 10 w 114"/>
                <a:gd name="T33" fmla="*/ 4 h 102"/>
                <a:gd name="T34" fmla="*/ 11 w 114"/>
                <a:gd name="T35" fmla="*/ 4 h 102"/>
                <a:gd name="T36" fmla="*/ 13 w 114"/>
                <a:gd name="T37" fmla="*/ 3 h 102"/>
                <a:gd name="T38" fmla="*/ 14 w 114"/>
                <a:gd name="T39" fmla="*/ 2 h 102"/>
                <a:gd name="T40" fmla="*/ 17 w 114"/>
                <a:gd name="T41" fmla="*/ 2 h 102"/>
                <a:gd name="T42" fmla="*/ 18 w 114"/>
                <a:gd name="T43" fmla="*/ 1 h 102"/>
                <a:gd name="T44" fmla="*/ 20 w 114"/>
                <a:gd name="T45" fmla="*/ 1 h 102"/>
                <a:gd name="T46" fmla="*/ 22 w 114"/>
                <a:gd name="T47" fmla="*/ 0 h 102"/>
                <a:gd name="T48" fmla="*/ 24 w 114"/>
                <a:gd name="T49" fmla="*/ 0 h 102"/>
                <a:gd name="T50" fmla="*/ 25 w 114"/>
                <a:gd name="T51" fmla="*/ 2 h 102"/>
                <a:gd name="T52" fmla="*/ 27 w 114"/>
                <a:gd name="T53" fmla="*/ 4 h 102"/>
                <a:gd name="T54" fmla="*/ 28 w 114"/>
                <a:gd name="T55" fmla="*/ 6 h 102"/>
                <a:gd name="T56" fmla="*/ 28 w 114"/>
                <a:gd name="T57" fmla="*/ 8 h 102"/>
                <a:gd name="T58" fmla="*/ 28 w 114"/>
                <a:gd name="T59" fmla="*/ 10 h 102"/>
                <a:gd name="T60" fmla="*/ 29 w 114"/>
                <a:gd name="T61" fmla="*/ 12 h 102"/>
                <a:gd name="T62" fmla="*/ 29 w 114"/>
                <a:gd name="T63" fmla="*/ 14 h 102"/>
                <a:gd name="T64" fmla="*/ 28 w 114"/>
                <a:gd name="T65" fmla="*/ 16 h 10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4"/>
                <a:gd name="T100" fmla="*/ 0 h 102"/>
                <a:gd name="T101" fmla="*/ 114 w 114"/>
                <a:gd name="T102" fmla="*/ 102 h 10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4" h="102">
                  <a:moveTo>
                    <a:pt x="112" y="61"/>
                  </a:moveTo>
                  <a:lnTo>
                    <a:pt x="96" y="65"/>
                  </a:lnTo>
                  <a:lnTo>
                    <a:pt x="82" y="70"/>
                  </a:lnTo>
                  <a:lnTo>
                    <a:pt x="70" y="77"/>
                  </a:lnTo>
                  <a:lnTo>
                    <a:pt x="60" y="85"/>
                  </a:lnTo>
                  <a:lnTo>
                    <a:pt x="47" y="92"/>
                  </a:lnTo>
                  <a:lnTo>
                    <a:pt x="35" y="98"/>
                  </a:lnTo>
                  <a:lnTo>
                    <a:pt x="21" y="101"/>
                  </a:lnTo>
                  <a:lnTo>
                    <a:pt x="4" y="102"/>
                  </a:lnTo>
                  <a:lnTo>
                    <a:pt x="0" y="90"/>
                  </a:lnTo>
                  <a:lnTo>
                    <a:pt x="2" y="78"/>
                  </a:lnTo>
                  <a:lnTo>
                    <a:pt x="7" y="67"/>
                  </a:lnTo>
                  <a:lnTo>
                    <a:pt x="16" y="56"/>
                  </a:lnTo>
                  <a:lnTo>
                    <a:pt x="23" y="46"/>
                  </a:lnTo>
                  <a:lnTo>
                    <a:pt x="32" y="35"/>
                  </a:lnTo>
                  <a:lnTo>
                    <a:pt x="37" y="25"/>
                  </a:lnTo>
                  <a:lnTo>
                    <a:pt x="37" y="14"/>
                  </a:lnTo>
                  <a:lnTo>
                    <a:pt x="44" y="13"/>
                  </a:lnTo>
                  <a:lnTo>
                    <a:pt x="51" y="11"/>
                  </a:lnTo>
                  <a:lnTo>
                    <a:pt x="58" y="8"/>
                  </a:lnTo>
                  <a:lnTo>
                    <a:pt x="65" y="5"/>
                  </a:lnTo>
                  <a:lnTo>
                    <a:pt x="72" y="3"/>
                  </a:lnTo>
                  <a:lnTo>
                    <a:pt x="79" y="2"/>
                  </a:lnTo>
                  <a:lnTo>
                    <a:pt x="88" y="0"/>
                  </a:lnTo>
                  <a:lnTo>
                    <a:pt x="95" y="0"/>
                  </a:lnTo>
                  <a:lnTo>
                    <a:pt x="100" y="7"/>
                  </a:lnTo>
                  <a:lnTo>
                    <a:pt x="105" y="15"/>
                  </a:lnTo>
                  <a:lnTo>
                    <a:pt x="109" y="23"/>
                  </a:lnTo>
                  <a:lnTo>
                    <a:pt x="110" y="31"/>
                  </a:lnTo>
                  <a:lnTo>
                    <a:pt x="112" y="38"/>
                  </a:lnTo>
                  <a:lnTo>
                    <a:pt x="114" y="46"/>
                  </a:lnTo>
                  <a:lnTo>
                    <a:pt x="114" y="54"/>
                  </a:lnTo>
                  <a:lnTo>
                    <a:pt x="112" y="61"/>
                  </a:lnTo>
                  <a:close/>
                </a:path>
              </a:pathLst>
            </a:custGeom>
            <a:solidFill>
              <a:srgbClr val="009E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5" name="Rectangle 97"/>
            <p:cNvSpPr>
              <a:spLocks noChangeArrowheads="1"/>
            </p:cNvSpPr>
            <p:nvPr/>
          </p:nvSpPr>
          <p:spPr bwMode="auto">
            <a:xfrm>
              <a:off x="3275" y="2536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6" name="Freeform 98"/>
            <p:cNvSpPr>
              <a:spLocks/>
            </p:cNvSpPr>
            <p:nvPr/>
          </p:nvSpPr>
          <p:spPr bwMode="auto">
            <a:xfrm>
              <a:off x="3001" y="2540"/>
              <a:ext cx="498" cy="311"/>
            </a:xfrm>
            <a:custGeom>
              <a:avLst/>
              <a:gdLst>
                <a:gd name="T0" fmla="*/ 105 w 998"/>
                <a:gd name="T1" fmla="*/ 21 h 621"/>
                <a:gd name="T2" fmla="*/ 111 w 998"/>
                <a:gd name="T3" fmla="*/ 41 h 621"/>
                <a:gd name="T4" fmla="*/ 115 w 998"/>
                <a:gd name="T5" fmla="*/ 62 h 621"/>
                <a:gd name="T6" fmla="*/ 105 w 998"/>
                <a:gd name="T7" fmla="*/ 84 h 621"/>
                <a:gd name="T8" fmla="*/ 116 w 998"/>
                <a:gd name="T9" fmla="*/ 84 h 621"/>
                <a:gd name="T10" fmla="*/ 121 w 998"/>
                <a:gd name="T11" fmla="*/ 41 h 621"/>
                <a:gd name="T12" fmla="*/ 121 w 998"/>
                <a:gd name="T13" fmla="*/ 35 h 621"/>
                <a:gd name="T14" fmla="*/ 140 w 998"/>
                <a:gd name="T15" fmla="*/ 43 h 621"/>
                <a:gd name="T16" fmla="*/ 129 w 998"/>
                <a:gd name="T17" fmla="*/ 66 h 621"/>
                <a:gd name="T18" fmla="*/ 148 w 998"/>
                <a:gd name="T19" fmla="*/ 75 h 621"/>
                <a:gd name="T20" fmla="*/ 167 w 998"/>
                <a:gd name="T21" fmla="*/ 63 h 621"/>
                <a:gd name="T22" fmla="*/ 156 w 998"/>
                <a:gd name="T23" fmla="*/ 45 h 621"/>
                <a:gd name="T24" fmla="*/ 177 w 998"/>
                <a:gd name="T25" fmla="*/ 37 h 621"/>
                <a:gd name="T26" fmla="*/ 202 w 998"/>
                <a:gd name="T27" fmla="*/ 41 h 621"/>
                <a:gd name="T28" fmla="*/ 198 w 998"/>
                <a:gd name="T29" fmla="*/ 81 h 621"/>
                <a:gd name="T30" fmla="*/ 208 w 998"/>
                <a:gd name="T31" fmla="*/ 74 h 621"/>
                <a:gd name="T32" fmla="*/ 211 w 998"/>
                <a:gd name="T33" fmla="*/ 50 h 621"/>
                <a:gd name="T34" fmla="*/ 239 w 998"/>
                <a:gd name="T35" fmla="*/ 36 h 621"/>
                <a:gd name="T36" fmla="*/ 239 w 998"/>
                <a:gd name="T37" fmla="*/ 24 h 621"/>
                <a:gd name="T38" fmla="*/ 246 w 998"/>
                <a:gd name="T39" fmla="*/ 33 h 621"/>
                <a:gd name="T40" fmla="*/ 223 w 998"/>
                <a:gd name="T41" fmla="*/ 64 h 621"/>
                <a:gd name="T42" fmla="*/ 218 w 998"/>
                <a:gd name="T43" fmla="*/ 79 h 621"/>
                <a:gd name="T44" fmla="*/ 230 w 998"/>
                <a:gd name="T45" fmla="*/ 75 h 621"/>
                <a:gd name="T46" fmla="*/ 195 w 998"/>
                <a:gd name="T47" fmla="*/ 95 h 621"/>
                <a:gd name="T48" fmla="*/ 139 w 998"/>
                <a:gd name="T49" fmla="*/ 100 h 621"/>
                <a:gd name="T50" fmla="*/ 107 w 998"/>
                <a:gd name="T51" fmla="*/ 97 h 621"/>
                <a:gd name="T52" fmla="*/ 120 w 998"/>
                <a:gd name="T53" fmla="*/ 106 h 621"/>
                <a:gd name="T54" fmla="*/ 158 w 998"/>
                <a:gd name="T55" fmla="*/ 103 h 621"/>
                <a:gd name="T56" fmla="*/ 225 w 998"/>
                <a:gd name="T57" fmla="*/ 93 h 621"/>
                <a:gd name="T58" fmla="*/ 249 w 998"/>
                <a:gd name="T59" fmla="*/ 93 h 621"/>
                <a:gd name="T60" fmla="*/ 213 w 998"/>
                <a:gd name="T61" fmla="*/ 116 h 621"/>
                <a:gd name="T62" fmla="*/ 166 w 998"/>
                <a:gd name="T63" fmla="*/ 129 h 621"/>
                <a:gd name="T64" fmla="*/ 183 w 998"/>
                <a:gd name="T65" fmla="*/ 129 h 621"/>
                <a:gd name="T66" fmla="*/ 230 w 998"/>
                <a:gd name="T67" fmla="*/ 118 h 621"/>
                <a:gd name="T68" fmla="*/ 187 w 998"/>
                <a:gd name="T69" fmla="*/ 139 h 621"/>
                <a:gd name="T70" fmla="*/ 96 w 998"/>
                <a:gd name="T71" fmla="*/ 153 h 621"/>
                <a:gd name="T72" fmla="*/ 54 w 998"/>
                <a:gd name="T73" fmla="*/ 154 h 621"/>
                <a:gd name="T74" fmla="*/ 77 w 998"/>
                <a:gd name="T75" fmla="*/ 150 h 621"/>
                <a:gd name="T76" fmla="*/ 58 w 998"/>
                <a:gd name="T77" fmla="*/ 148 h 621"/>
                <a:gd name="T78" fmla="*/ 19 w 998"/>
                <a:gd name="T79" fmla="*/ 152 h 621"/>
                <a:gd name="T80" fmla="*/ 7 w 998"/>
                <a:gd name="T81" fmla="*/ 145 h 621"/>
                <a:gd name="T82" fmla="*/ 19 w 998"/>
                <a:gd name="T83" fmla="*/ 135 h 621"/>
                <a:gd name="T84" fmla="*/ 49 w 998"/>
                <a:gd name="T85" fmla="*/ 126 h 621"/>
                <a:gd name="T86" fmla="*/ 106 w 998"/>
                <a:gd name="T87" fmla="*/ 118 h 621"/>
                <a:gd name="T88" fmla="*/ 98 w 998"/>
                <a:gd name="T89" fmla="*/ 116 h 621"/>
                <a:gd name="T90" fmla="*/ 37 w 998"/>
                <a:gd name="T91" fmla="*/ 121 h 621"/>
                <a:gd name="T92" fmla="*/ 15 w 998"/>
                <a:gd name="T93" fmla="*/ 113 h 621"/>
                <a:gd name="T94" fmla="*/ 12 w 998"/>
                <a:gd name="T95" fmla="*/ 102 h 621"/>
                <a:gd name="T96" fmla="*/ 1 w 998"/>
                <a:gd name="T97" fmla="*/ 95 h 621"/>
                <a:gd name="T98" fmla="*/ 37 w 998"/>
                <a:gd name="T99" fmla="*/ 85 h 621"/>
                <a:gd name="T100" fmla="*/ 54 w 998"/>
                <a:gd name="T101" fmla="*/ 79 h 621"/>
                <a:gd name="T102" fmla="*/ 22 w 998"/>
                <a:gd name="T103" fmla="*/ 81 h 621"/>
                <a:gd name="T104" fmla="*/ 41 w 998"/>
                <a:gd name="T105" fmla="*/ 68 h 621"/>
                <a:gd name="T106" fmla="*/ 56 w 998"/>
                <a:gd name="T107" fmla="*/ 62 h 621"/>
                <a:gd name="T108" fmla="*/ 19 w 998"/>
                <a:gd name="T109" fmla="*/ 64 h 621"/>
                <a:gd name="T110" fmla="*/ 12 w 998"/>
                <a:gd name="T111" fmla="*/ 53 h 621"/>
                <a:gd name="T112" fmla="*/ 15 w 998"/>
                <a:gd name="T113" fmla="*/ 41 h 621"/>
                <a:gd name="T114" fmla="*/ 30 w 998"/>
                <a:gd name="T115" fmla="*/ 32 h 621"/>
                <a:gd name="T116" fmla="*/ 74 w 998"/>
                <a:gd name="T117" fmla="*/ 22 h 621"/>
                <a:gd name="T118" fmla="*/ 107 w 998"/>
                <a:gd name="T119" fmla="*/ 3 h 62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98"/>
                <a:gd name="T181" fmla="*/ 0 h 621"/>
                <a:gd name="T182" fmla="*/ 998 w 998"/>
                <a:gd name="T183" fmla="*/ 621 h 62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98" h="621">
                  <a:moveTo>
                    <a:pt x="478" y="20"/>
                  </a:moveTo>
                  <a:lnTo>
                    <a:pt x="478" y="34"/>
                  </a:lnTo>
                  <a:lnTo>
                    <a:pt x="403" y="42"/>
                  </a:lnTo>
                  <a:lnTo>
                    <a:pt x="403" y="51"/>
                  </a:lnTo>
                  <a:lnTo>
                    <a:pt x="406" y="59"/>
                  </a:lnTo>
                  <a:lnTo>
                    <a:pt x="410" y="67"/>
                  </a:lnTo>
                  <a:lnTo>
                    <a:pt x="413" y="73"/>
                  </a:lnTo>
                  <a:lnTo>
                    <a:pt x="420" y="81"/>
                  </a:lnTo>
                  <a:lnTo>
                    <a:pt x="427" y="88"/>
                  </a:lnTo>
                  <a:lnTo>
                    <a:pt x="436" y="94"/>
                  </a:lnTo>
                  <a:lnTo>
                    <a:pt x="445" y="102"/>
                  </a:lnTo>
                  <a:lnTo>
                    <a:pt x="445" y="115"/>
                  </a:lnTo>
                  <a:lnTo>
                    <a:pt x="445" y="127"/>
                  </a:lnTo>
                  <a:lnTo>
                    <a:pt x="445" y="139"/>
                  </a:lnTo>
                  <a:lnTo>
                    <a:pt x="445" y="152"/>
                  </a:lnTo>
                  <a:lnTo>
                    <a:pt x="445" y="164"/>
                  </a:lnTo>
                  <a:lnTo>
                    <a:pt x="445" y="176"/>
                  </a:lnTo>
                  <a:lnTo>
                    <a:pt x="443" y="188"/>
                  </a:lnTo>
                  <a:lnTo>
                    <a:pt x="440" y="200"/>
                  </a:lnTo>
                  <a:lnTo>
                    <a:pt x="452" y="207"/>
                  </a:lnTo>
                  <a:lnTo>
                    <a:pt x="459" y="215"/>
                  </a:lnTo>
                  <a:lnTo>
                    <a:pt x="462" y="225"/>
                  </a:lnTo>
                  <a:lnTo>
                    <a:pt x="464" y="236"/>
                  </a:lnTo>
                  <a:lnTo>
                    <a:pt x="462" y="247"/>
                  </a:lnTo>
                  <a:lnTo>
                    <a:pt x="461" y="258"/>
                  </a:lnTo>
                  <a:lnTo>
                    <a:pt x="459" y="269"/>
                  </a:lnTo>
                  <a:lnTo>
                    <a:pt x="457" y="279"/>
                  </a:lnTo>
                  <a:lnTo>
                    <a:pt x="454" y="291"/>
                  </a:lnTo>
                  <a:lnTo>
                    <a:pt x="447" y="302"/>
                  </a:lnTo>
                  <a:lnTo>
                    <a:pt x="438" y="313"/>
                  </a:lnTo>
                  <a:lnTo>
                    <a:pt x="429" y="324"/>
                  </a:lnTo>
                  <a:lnTo>
                    <a:pt x="422" y="336"/>
                  </a:lnTo>
                  <a:lnTo>
                    <a:pt x="419" y="347"/>
                  </a:lnTo>
                  <a:lnTo>
                    <a:pt x="420" y="358"/>
                  </a:lnTo>
                  <a:lnTo>
                    <a:pt x="427" y="370"/>
                  </a:lnTo>
                  <a:lnTo>
                    <a:pt x="438" y="370"/>
                  </a:lnTo>
                  <a:lnTo>
                    <a:pt x="447" y="366"/>
                  </a:lnTo>
                  <a:lnTo>
                    <a:pt x="454" y="361"/>
                  </a:lnTo>
                  <a:lnTo>
                    <a:pt x="457" y="355"/>
                  </a:lnTo>
                  <a:lnTo>
                    <a:pt x="466" y="336"/>
                  </a:lnTo>
                  <a:lnTo>
                    <a:pt x="475" y="316"/>
                  </a:lnTo>
                  <a:lnTo>
                    <a:pt x="483" y="296"/>
                  </a:lnTo>
                  <a:lnTo>
                    <a:pt x="490" y="275"/>
                  </a:lnTo>
                  <a:lnTo>
                    <a:pt x="496" y="256"/>
                  </a:lnTo>
                  <a:lnTo>
                    <a:pt x="497" y="235"/>
                  </a:lnTo>
                  <a:lnTo>
                    <a:pt x="494" y="215"/>
                  </a:lnTo>
                  <a:lnTo>
                    <a:pt x="485" y="194"/>
                  </a:lnTo>
                  <a:lnTo>
                    <a:pt x="485" y="164"/>
                  </a:lnTo>
                  <a:lnTo>
                    <a:pt x="496" y="165"/>
                  </a:lnTo>
                  <a:lnTo>
                    <a:pt x="504" y="162"/>
                  </a:lnTo>
                  <a:lnTo>
                    <a:pt x="513" y="157"/>
                  </a:lnTo>
                  <a:lnTo>
                    <a:pt x="520" y="153"/>
                  </a:lnTo>
                  <a:lnTo>
                    <a:pt x="520" y="145"/>
                  </a:lnTo>
                  <a:lnTo>
                    <a:pt x="510" y="142"/>
                  </a:lnTo>
                  <a:lnTo>
                    <a:pt x="497" y="141"/>
                  </a:lnTo>
                  <a:lnTo>
                    <a:pt x="485" y="138"/>
                  </a:lnTo>
                  <a:lnTo>
                    <a:pt x="478" y="109"/>
                  </a:lnTo>
                  <a:lnTo>
                    <a:pt x="492" y="115"/>
                  </a:lnTo>
                  <a:lnTo>
                    <a:pt x="508" y="123"/>
                  </a:lnTo>
                  <a:lnTo>
                    <a:pt x="522" y="132"/>
                  </a:lnTo>
                  <a:lnTo>
                    <a:pt x="536" y="141"/>
                  </a:lnTo>
                  <a:lnTo>
                    <a:pt x="548" y="151"/>
                  </a:lnTo>
                  <a:lnTo>
                    <a:pt x="557" y="160"/>
                  </a:lnTo>
                  <a:lnTo>
                    <a:pt x="562" y="170"/>
                  </a:lnTo>
                  <a:lnTo>
                    <a:pt x="560" y="181"/>
                  </a:lnTo>
                  <a:lnTo>
                    <a:pt x="544" y="190"/>
                  </a:lnTo>
                  <a:lnTo>
                    <a:pt x="532" y="200"/>
                  </a:lnTo>
                  <a:lnTo>
                    <a:pt x="524" y="211"/>
                  </a:lnTo>
                  <a:lnTo>
                    <a:pt x="518" y="223"/>
                  </a:lnTo>
                  <a:lnTo>
                    <a:pt x="515" y="237"/>
                  </a:lnTo>
                  <a:lnTo>
                    <a:pt x="515" y="249"/>
                  </a:lnTo>
                  <a:lnTo>
                    <a:pt x="517" y="262"/>
                  </a:lnTo>
                  <a:lnTo>
                    <a:pt x="520" y="274"/>
                  </a:lnTo>
                  <a:lnTo>
                    <a:pt x="527" y="282"/>
                  </a:lnTo>
                  <a:lnTo>
                    <a:pt x="534" y="289"/>
                  </a:lnTo>
                  <a:lnTo>
                    <a:pt x="544" y="293"/>
                  </a:lnTo>
                  <a:lnTo>
                    <a:pt x="557" y="298"/>
                  </a:lnTo>
                  <a:lnTo>
                    <a:pt x="569" y="300"/>
                  </a:lnTo>
                  <a:lnTo>
                    <a:pt x="581" y="301"/>
                  </a:lnTo>
                  <a:lnTo>
                    <a:pt x="593" y="300"/>
                  </a:lnTo>
                  <a:lnTo>
                    <a:pt x="607" y="296"/>
                  </a:lnTo>
                  <a:lnTo>
                    <a:pt x="620" y="292"/>
                  </a:lnTo>
                  <a:lnTo>
                    <a:pt x="630" y="286"/>
                  </a:lnTo>
                  <a:lnTo>
                    <a:pt x="639" y="280"/>
                  </a:lnTo>
                  <a:lnTo>
                    <a:pt x="648" y="273"/>
                  </a:lnTo>
                  <a:lnTo>
                    <a:pt x="656" y="267"/>
                  </a:lnTo>
                  <a:lnTo>
                    <a:pt x="663" y="259"/>
                  </a:lnTo>
                  <a:lnTo>
                    <a:pt x="669" y="252"/>
                  </a:lnTo>
                  <a:lnTo>
                    <a:pt x="672" y="244"/>
                  </a:lnTo>
                  <a:lnTo>
                    <a:pt x="669" y="235"/>
                  </a:lnTo>
                  <a:lnTo>
                    <a:pt x="662" y="225"/>
                  </a:lnTo>
                  <a:lnTo>
                    <a:pt x="649" y="216"/>
                  </a:lnTo>
                  <a:lnTo>
                    <a:pt x="639" y="207"/>
                  </a:lnTo>
                  <a:lnTo>
                    <a:pt x="630" y="198"/>
                  </a:lnTo>
                  <a:lnTo>
                    <a:pt x="625" y="189"/>
                  </a:lnTo>
                  <a:lnTo>
                    <a:pt x="627" y="179"/>
                  </a:lnTo>
                  <a:lnTo>
                    <a:pt x="637" y="168"/>
                  </a:lnTo>
                  <a:lnTo>
                    <a:pt x="641" y="158"/>
                  </a:lnTo>
                  <a:lnTo>
                    <a:pt x="648" y="152"/>
                  </a:lnTo>
                  <a:lnTo>
                    <a:pt x="658" y="148"/>
                  </a:lnTo>
                  <a:lnTo>
                    <a:pt x="670" y="146"/>
                  </a:lnTo>
                  <a:lnTo>
                    <a:pt x="684" y="146"/>
                  </a:lnTo>
                  <a:lnTo>
                    <a:pt x="698" y="146"/>
                  </a:lnTo>
                  <a:lnTo>
                    <a:pt x="712" y="147"/>
                  </a:lnTo>
                  <a:lnTo>
                    <a:pt x="725" y="149"/>
                  </a:lnTo>
                  <a:lnTo>
                    <a:pt x="733" y="156"/>
                  </a:lnTo>
                  <a:lnTo>
                    <a:pt x="747" y="157"/>
                  </a:lnTo>
                  <a:lnTo>
                    <a:pt x="761" y="156"/>
                  </a:lnTo>
                  <a:lnTo>
                    <a:pt x="777" y="154"/>
                  </a:lnTo>
                  <a:lnTo>
                    <a:pt x="791" y="154"/>
                  </a:lnTo>
                  <a:lnTo>
                    <a:pt x="802" y="156"/>
                  </a:lnTo>
                  <a:lnTo>
                    <a:pt x="810" y="163"/>
                  </a:lnTo>
                  <a:lnTo>
                    <a:pt x="812" y="176"/>
                  </a:lnTo>
                  <a:lnTo>
                    <a:pt x="814" y="199"/>
                  </a:lnTo>
                  <a:lnTo>
                    <a:pt x="814" y="221"/>
                  </a:lnTo>
                  <a:lnTo>
                    <a:pt x="810" y="242"/>
                  </a:lnTo>
                  <a:lnTo>
                    <a:pt x="807" y="263"/>
                  </a:lnTo>
                  <a:lnTo>
                    <a:pt x="802" y="283"/>
                  </a:lnTo>
                  <a:lnTo>
                    <a:pt x="796" y="303"/>
                  </a:lnTo>
                  <a:lnTo>
                    <a:pt x="793" y="324"/>
                  </a:lnTo>
                  <a:lnTo>
                    <a:pt x="789" y="345"/>
                  </a:lnTo>
                  <a:lnTo>
                    <a:pt x="802" y="342"/>
                  </a:lnTo>
                  <a:lnTo>
                    <a:pt x="812" y="336"/>
                  </a:lnTo>
                  <a:lnTo>
                    <a:pt x="819" y="330"/>
                  </a:lnTo>
                  <a:lnTo>
                    <a:pt x="824" y="322"/>
                  </a:lnTo>
                  <a:lnTo>
                    <a:pt x="828" y="313"/>
                  </a:lnTo>
                  <a:lnTo>
                    <a:pt x="831" y="304"/>
                  </a:lnTo>
                  <a:lnTo>
                    <a:pt x="833" y="295"/>
                  </a:lnTo>
                  <a:lnTo>
                    <a:pt x="835" y="286"/>
                  </a:lnTo>
                  <a:lnTo>
                    <a:pt x="838" y="275"/>
                  </a:lnTo>
                  <a:lnTo>
                    <a:pt x="840" y="264"/>
                  </a:lnTo>
                  <a:lnTo>
                    <a:pt x="842" y="251"/>
                  </a:lnTo>
                  <a:lnTo>
                    <a:pt x="844" y="239"/>
                  </a:lnTo>
                  <a:lnTo>
                    <a:pt x="845" y="226"/>
                  </a:lnTo>
                  <a:lnTo>
                    <a:pt x="845" y="212"/>
                  </a:lnTo>
                  <a:lnTo>
                    <a:pt x="847" y="199"/>
                  </a:lnTo>
                  <a:lnTo>
                    <a:pt x="847" y="186"/>
                  </a:lnTo>
                  <a:lnTo>
                    <a:pt x="866" y="185"/>
                  </a:lnTo>
                  <a:lnTo>
                    <a:pt x="886" y="181"/>
                  </a:lnTo>
                  <a:lnTo>
                    <a:pt x="903" y="176"/>
                  </a:lnTo>
                  <a:lnTo>
                    <a:pt x="919" y="169"/>
                  </a:lnTo>
                  <a:lnTo>
                    <a:pt x="935" y="160"/>
                  </a:lnTo>
                  <a:lnTo>
                    <a:pt x="949" y="151"/>
                  </a:lnTo>
                  <a:lnTo>
                    <a:pt x="959" y="141"/>
                  </a:lnTo>
                  <a:lnTo>
                    <a:pt x="970" y="131"/>
                  </a:lnTo>
                  <a:lnTo>
                    <a:pt x="970" y="125"/>
                  </a:lnTo>
                  <a:lnTo>
                    <a:pt x="970" y="120"/>
                  </a:lnTo>
                  <a:lnTo>
                    <a:pt x="968" y="114"/>
                  </a:lnTo>
                  <a:lnTo>
                    <a:pt x="966" y="110"/>
                  </a:lnTo>
                  <a:lnTo>
                    <a:pt x="964" y="104"/>
                  </a:lnTo>
                  <a:lnTo>
                    <a:pt x="961" y="100"/>
                  </a:lnTo>
                  <a:lnTo>
                    <a:pt x="957" y="94"/>
                  </a:lnTo>
                  <a:lnTo>
                    <a:pt x="952" y="90"/>
                  </a:lnTo>
                  <a:lnTo>
                    <a:pt x="954" y="85"/>
                  </a:lnTo>
                  <a:lnTo>
                    <a:pt x="959" y="82"/>
                  </a:lnTo>
                  <a:lnTo>
                    <a:pt x="968" y="81"/>
                  </a:lnTo>
                  <a:lnTo>
                    <a:pt x="975" y="79"/>
                  </a:lnTo>
                  <a:lnTo>
                    <a:pt x="982" y="96"/>
                  </a:lnTo>
                  <a:lnTo>
                    <a:pt x="985" y="114"/>
                  </a:lnTo>
                  <a:lnTo>
                    <a:pt x="985" y="131"/>
                  </a:lnTo>
                  <a:lnTo>
                    <a:pt x="982" y="147"/>
                  </a:lnTo>
                  <a:lnTo>
                    <a:pt x="975" y="164"/>
                  </a:lnTo>
                  <a:lnTo>
                    <a:pt x="966" y="179"/>
                  </a:lnTo>
                  <a:lnTo>
                    <a:pt x="956" y="195"/>
                  </a:lnTo>
                  <a:lnTo>
                    <a:pt x="942" y="210"/>
                  </a:lnTo>
                  <a:lnTo>
                    <a:pt x="928" y="226"/>
                  </a:lnTo>
                  <a:lnTo>
                    <a:pt x="912" y="240"/>
                  </a:lnTo>
                  <a:lnTo>
                    <a:pt x="896" y="256"/>
                  </a:lnTo>
                  <a:lnTo>
                    <a:pt x="880" y="270"/>
                  </a:lnTo>
                  <a:lnTo>
                    <a:pt x="865" y="284"/>
                  </a:lnTo>
                  <a:lnTo>
                    <a:pt x="851" y="300"/>
                  </a:lnTo>
                  <a:lnTo>
                    <a:pt x="835" y="314"/>
                  </a:lnTo>
                  <a:lnTo>
                    <a:pt x="823" y="330"/>
                  </a:lnTo>
                  <a:lnTo>
                    <a:pt x="842" y="328"/>
                  </a:lnTo>
                  <a:lnTo>
                    <a:pt x="859" y="324"/>
                  </a:lnTo>
                  <a:lnTo>
                    <a:pt x="873" y="316"/>
                  </a:lnTo>
                  <a:lnTo>
                    <a:pt x="887" y="306"/>
                  </a:lnTo>
                  <a:lnTo>
                    <a:pt x="898" y="295"/>
                  </a:lnTo>
                  <a:lnTo>
                    <a:pt x="910" y="284"/>
                  </a:lnTo>
                  <a:lnTo>
                    <a:pt x="922" y="273"/>
                  </a:lnTo>
                  <a:lnTo>
                    <a:pt x="935" y="263"/>
                  </a:lnTo>
                  <a:lnTo>
                    <a:pt x="931" y="277"/>
                  </a:lnTo>
                  <a:lnTo>
                    <a:pt x="928" y="289"/>
                  </a:lnTo>
                  <a:lnTo>
                    <a:pt x="921" y="300"/>
                  </a:lnTo>
                  <a:lnTo>
                    <a:pt x="912" y="311"/>
                  </a:lnTo>
                  <a:lnTo>
                    <a:pt x="903" y="322"/>
                  </a:lnTo>
                  <a:lnTo>
                    <a:pt x="894" y="333"/>
                  </a:lnTo>
                  <a:lnTo>
                    <a:pt x="884" y="344"/>
                  </a:lnTo>
                  <a:lnTo>
                    <a:pt x="877" y="355"/>
                  </a:lnTo>
                  <a:lnTo>
                    <a:pt x="845" y="363"/>
                  </a:lnTo>
                  <a:lnTo>
                    <a:pt x="816" y="372"/>
                  </a:lnTo>
                  <a:lnTo>
                    <a:pt x="784" y="380"/>
                  </a:lnTo>
                  <a:lnTo>
                    <a:pt x="754" y="388"/>
                  </a:lnTo>
                  <a:lnTo>
                    <a:pt x="721" y="395"/>
                  </a:lnTo>
                  <a:lnTo>
                    <a:pt x="690" y="399"/>
                  </a:lnTo>
                  <a:lnTo>
                    <a:pt x="655" y="400"/>
                  </a:lnTo>
                  <a:lnTo>
                    <a:pt x="620" y="397"/>
                  </a:lnTo>
                  <a:lnTo>
                    <a:pt x="599" y="394"/>
                  </a:lnTo>
                  <a:lnTo>
                    <a:pt x="578" y="395"/>
                  </a:lnTo>
                  <a:lnTo>
                    <a:pt x="557" y="398"/>
                  </a:lnTo>
                  <a:lnTo>
                    <a:pt x="536" y="401"/>
                  </a:lnTo>
                  <a:lnTo>
                    <a:pt x="515" y="404"/>
                  </a:lnTo>
                  <a:lnTo>
                    <a:pt x="496" y="404"/>
                  </a:lnTo>
                  <a:lnTo>
                    <a:pt x="478" y="399"/>
                  </a:lnTo>
                  <a:lnTo>
                    <a:pt x="462" y="389"/>
                  </a:lnTo>
                  <a:lnTo>
                    <a:pt x="450" y="388"/>
                  </a:lnTo>
                  <a:lnTo>
                    <a:pt x="440" y="386"/>
                  </a:lnTo>
                  <a:lnTo>
                    <a:pt x="429" y="385"/>
                  </a:lnTo>
                  <a:lnTo>
                    <a:pt x="420" y="389"/>
                  </a:lnTo>
                  <a:lnTo>
                    <a:pt x="426" y="395"/>
                  </a:lnTo>
                  <a:lnTo>
                    <a:pt x="433" y="400"/>
                  </a:lnTo>
                  <a:lnTo>
                    <a:pt x="441" y="405"/>
                  </a:lnTo>
                  <a:lnTo>
                    <a:pt x="452" y="409"/>
                  </a:lnTo>
                  <a:lnTo>
                    <a:pt x="462" y="414"/>
                  </a:lnTo>
                  <a:lnTo>
                    <a:pt x="473" y="417"/>
                  </a:lnTo>
                  <a:lnTo>
                    <a:pt x="482" y="421"/>
                  </a:lnTo>
                  <a:lnTo>
                    <a:pt x="490" y="426"/>
                  </a:lnTo>
                  <a:lnTo>
                    <a:pt x="511" y="427"/>
                  </a:lnTo>
                  <a:lnTo>
                    <a:pt x="531" y="425"/>
                  </a:lnTo>
                  <a:lnTo>
                    <a:pt x="551" y="420"/>
                  </a:lnTo>
                  <a:lnTo>
                    <a:pt x="572" y="415"/>
                  </a:lnTo>
                  <a:lnTo>
                    <a:pt x="593" y="411"/>
                  </a:lnTo>
                  <a:lnTo>
                    <a:pt x="613" y="410"/>
                  </a:lnTo>
                  <a:lnTo>
                    <a:pt x="634" y="412"/>
                  </a:lnTo>
                  <a:lnTo>
                    <a:pt x="653" y="421"/>
                  </a:lnTo>
                  <a:lnTo>
                    <a:pt x="690" y="417"/>
                  </a:lnTo>
                  <a:lnTo>
                    <a:pt x="726" y="414"/>
                  </a:lnTo>
                  <a:lnTo>
                    <a:pt x="765" y="409"/>
                  </a:lnTo>
                  <a:lnTo>
                    <a:pt x="803" y="403"/>
                  </a:lnTo>
                  <a:lnTo>
                    <a:pt x="840" y="395"/>
                  </a:lnTo>
                  <a:lnTo>
                    <a:pt x="873" y="385"/>
                  </a:lnTo>
                  <a:lnTo>
                    <a:pt x="903" y="370"/>
                  </a:lnTo>
                  <a:lnTo>
                    <a:pt x="928" y="352"/>
                  </a:lnTo>
                  <a:lnTo>
                    <a:pt x="970" y="279"/>
                  </a:lnTo>
                  <a:lnTo>
                    <a:pt x="975" y="291"/>
                  </a:lnTo>
                  <a:lnTo>
                    <a:pt x="982" y="304"/>
                  </a:lnTo>
                  <a:lnTo>
                    <a:pt x="989" y="320"/>
                  </a:lnTo>
                  <a:lnTo>
                    <a:pt x="994" y="337"/>
                  </a:lnTo>
                  <a:lnTo>
                    <a:pt x="998" y="354"/>
                  </a:lnTo>
                  <a:lnTo>
                    <a:pt x="998" y="372"/>
                  </a:lnTo>
                  <a:lnTo>
                    <a:pt x="992" y="387"/>
                  </a:lnTo>
                  <a:lnTo>
                    <a:pt x="982" y="403"/>
                  </a:lnTo>
                  <a:lnTo>
                    <a:pt x="963" y="415"/>
                  </a:lnTo>
                  <a:lnTo>
                    <a:pt x="942" y="425"/>
                  </a:lnTo>
                  <a:lnTo>
                    <a:pt x="921" y="436"/>
                  </a:lnTo>
                  <a:lnTo>
                    <a:pt x="898" y="445"/>
                  </a:lnTo>
                  <a:lnTo>
                    <a:pt x="877" y="453"/>
                  </a:lnTo>
                  <a:lnTo>
                    <a:pt x="854" y="461"/>
                  </a:lnTo>
                  <a:lnTo>
                    <a:pt x="831" y="469"/>
                  </a:lnTo>
                  <a:lnTo>
                    <a:pt x="809" y="475"/>
                  </a:lnTo>
                  <a:lnTo>
                    <a:pt x="786" y="482"/>
                  </a:lnTo>
                  <a:lnTo>
                    <a:pt x="761" y="489"/>
                  </a:lnTo>
                  <a:lnTo>
                    <a:pt x="739" y="495"/>
                  </a:lnTo>
                  <a:lnTo>
                    <a:pt x="714" y="501"/>
                  </a:lnTo>
                  <a:lnTo>
                    <a:pt x="691" y="508"/>
                  </a:lnTo>
                  <a:lnTo>
                    <a:pt x="667" y="513"/>
                  </a:lnTo>
                  <a:lnTo>
                    <a:pt x="644" y="519"/>
                  </a:lnTo>
                  <a:lnTo>
                    <a:pt x="620" y="525"/>
                  </a:lnTo>
                  <a:lnTo>
                    <a:pt x="639" y="526"/>
                  </a:lnTo>
                  <a:lnTo>
                    <a:pt x="658" y="526"/>
                  </a:lnTo>
                  <a:lnTo>
                    <a:pt x="677" y="524"/>
                  </a:lnTo>
                  <a:lnTo>
                    <a:pt x="697" y="521"/>
                  </a:lnTo>
                  <a:lnTo>
                    <a:pt x="714" y="517"/>
                  </a:lnTo>
                  <a:lnTo>
                    <a:pt x="733" y="513"/>
                  </a:lnTo>
                  <a:lnTo>
                    <a:pt x="751" y="510"/>
                  </a:lnTo>
                  <a:lnTo>
                    <a:pt x="770" y="508"/>
                  </a:lnTo>
                  <a:lnTo>
                    <a:pt x="796" y="502"/>
                  </a:lnTo>
                  <a:lnTo>
                    <a:pt x="823" y="496"/>
                  </a:lnTo>
                  <a:lnTo>
                    <a:pt x="847" y="490"/>
                  </a:lnTo>
                  <a:lnTo>
                    <a:pt x="873" y="483"/>
                  </a:lnTo>
                  <a:lnTo>
                    <a:pt x="898" y="477"/>
                  </a:lnTo>
                  <a:lnTo>
                    <a:pt x="922" y="469"/>
                  </a:lnTo>
                  <a:lnTo>
                    <a:pt x="945" y="461"/>
                  </a:lnTo>
                  <a:lnTo>
                    <a:pt x="970" y="452"/>
                  </a:lnTo>
                  <a:lnTo>
                    <a:pt x="938" y="475"/>
                  </a:lnTo>
                  <a:lnTo>
                    <a:pt x="903" y="495"/>
                  </a:lnTo>
                  <a:lnTo>
                    <a:pt x="868" y="514"/>
                  </a:lnTo>
                  <a:lnTo>
                    <a:pt x="830" y="530"/>
                  </a:lnTo>
                  <a:lnTo>
                    <a:pt x="789" y="543"/>
                  </a:lnTo>
                  <a:lnTo>
                    <a:pt x="749" y="555"/>
                  </a:lnTo>
                  <a:lnTo>
                    <a:pt x="705" y="566"/>
                  </a:lnTo>
                  <a:lnTo>
                    <a:pt x="662" y="575"/>
                  </a:lnTo>
                  <a:lnTo>
                    <a:pt x="618" y="583"/>
                  </a:lnTo>
                  <a:lnTo>
                    <a:pt x="572" y="589"/>
                  </a:lnTo>
                  <a:lnTo>
                    <a:pt x="525" y="595"/>
                  </a:lnTo>
                  <a:lnTo>
                    <a:pt x="480" y="600"/>
                  </a:lnTo>
                  <a:lnTo>
                    <a:pt x="433" y="606"/>
                  </a:lnTo>
                  <a:lnTo>
                    <a:pt x="387" y="611"/>
                  </a:lnTo>
                  <a:lnTo>
                    <a:pt x="340" y="616"/>
                  </a:lnTo>
                  <a:lnTo>
                    <a:pt x="294" y="621"/>
                  </a:lnTo>
                  <a:lnTo>
                    <a:pt x="280" y="620"/>
                  </a:lnTo>
                  <a:lnTo>
                    <a:pt x="268" y="618"/>
                  </a:lnTo>
                  <a:lnTo>
                    <a:pt x="256" y="617"/>
                  </a:lnTo>
                  <a:lnTo>
                    <a:pt x="244" y="616"/>
                  </a:lnTo>
                  <a:lnTo>
                    <a:pt x="231" y="616"/>
                  </a:lnTo>
                  <a:lnTo>
                    <a:pt x="217" y="616"/>
                  </a:lnTo>
                  <a:lnTo>
                    <a:pt x="203" y="618"/>
                  </a:lnTo>
                  <a:lnTo>
                    <a:pt x="188" y="621"/>
                  </a:lnTo>
                  <a:lnTo>
                    <a:pt x="207" y="616"/>
                  </a:lnTo>
                  <a:lnTo>
                    <a:pt x="228" y="611"/>
                  </a:lnTo>
                  <a:lnTo>
                    <a:pt x="249" y="609"/>
                  </a:lnTo>
                  <a:lnTo>
                    <a:pt x="270" y="606"/>
                  </a:lnTo>
                  <a:lnTo>
                    <a:pt x="289" y="604"/>
                  </a:lnTo>
                  <a:lnTo>
                    <a:pt x="308" y="599"/>
                  </a:lnTo>
                  <a:lnTo>
                    <a:pt x="328" y="595"/>
                  </a:lnTo>
                  <a:lnTo>
                    <a:pt x="345" y="587"/>
                  </a:lnTo>
                  <a:lnTo>
                    <a:pt x="326" y="587"/>
                  </a:lnTo>
                  <a:lnTo>
                    <a:pt x="308" y="587"/>
                  </a:lnTo>
                  <a:lnTo>
                    <a:pt x="289" y="588"/>
                  </a:lnTo>
                  <a:lnTo>
                    <a:pt x="270" y="589"/>
                  </a:lnTo>
                  <a:lnTo>
                    <a:pt x="251" y="590"/>
                  </a:lnTo>
                  <a:lnTo>
                    <a:pt x="233" y="592"/>
                  </a:lnTo>
                  <a:lnTo>
                    <a:pt x="214" y="594"/>
                  </a:lnTo>
                  <a:lnTo>
                    <a:pt x="195" y="595"/>
                  </a:lnTo>
                  <a:lnTo>
                    <a:pt x="175" y="597"/>
                  </a:lnTo>
                  <a:lnTo>
                    <a:pt x="156" y="598"/>
                  </a:lnTo>
                  <a:lnTo>
                    <a:pt x="137" y="600"/>
                  </a:lnTo>
                  <a:lnTo>
                    <a:pt x="118" y="601"/>
                  </a:lnTo>
                  <a:lnTo>
                    <a:pt x="98" y="604"/>
                  </a:lnTo>
                  <a:lnTo>
                    <a:pt x="79" y="605"/>
                  </a:lnTo>
                  <a:lnTo>
                    <a:pt x="60" y="605"/>
                  </a:lnTo>
                  <a:lnTo>
                    <a:pt x="41" y="606"/>
                  </a:lnTo>
                  <a:lnTo>
                    <a:pt x="41" y="601"/>
                  </a:lnTo>
                  <a:lnTo>
                    <a:pt x="37" y="597"/>
                  </a:lnTo>
                  <a:lnTo>
                    <a:pt x="35" y="593"/>
                  </a:lnTo>
                  <a:lnTo>
                    <a:pt x="32" y="588"/>
                  </a:lnTo>
                  <a:lnTo>
                    <a:pt x="30" y="583"/>
                  </a:lnTo>
                  <a:lnTo>
                    <a:pt x="30" y="578"/>
                  </a:lnTo>
                  <a:lnTo>
                    <a:pt x="32" y="573"/>
                  </a:lnTo>
                  <a:lnTo>
                    <a:pt x="37" y="568"/>
                  </a:lnTo>
                  <a:lnTo>
                    <a:pt x="46" y="565"/>
                  </a:lnTo>
                  <a:lnTo>
                    <a:pt x="55" y="561"/>
                  </a:lnTo>
                  <a:lnTo>
                    <a:pt x="63" y="556"/>
                  </a:lnTo>
                  <a:lnTo>
                    <a:pt x="70" y="551"/>
                  </a:lnTo>
                  <a:lnTo>
                    <a:pt x="76" y="545"/>
                  </a:lnTo>
                  <a:lnTo>
                    <a:pt x="77" y="538"/>
                  </a:lnTo>
                  <a:lnTo>
                    <a:pt x="77" y="532"/>
                  </a:lnTo>
                  <a:lnTo>
                    <a:pt x="70" y="525"/>
                  </a:lnTo>
                  <a:lnTo>
                    <a:pt x="48" y="508"/>
                  </a:lnTo>
                  <a:lnTo>
                    <a:pt x="79" y="508"/>
                  </a:lnTo>
                  <a:lnTo>
                    <a:pt x="109" y="506"/>
                  </a:lnTo>
                  <a:lnTo>
                    <a:pt x="139" y="505"/>
                  </a:lnTo>
                  <a:lnTo>
                    <a:pt x="168" y="503"/>
                  </a:lnTo>
                  <a:lnTo>
                    <a:pt x="198" y="501"/>
                  </a:lnTo>
                  <a:lnTo>
                    <a:pt x="228" y="498"/>
                  </a:lnTo>
                  <a:lnTo>
                    <a:pt x="256" y="494"/>
                  </a:lnTo>
                  <a:lnTo>
                    <a:pt x="284" y="491"/>
                  </a:lnTo>
                  <a:lnTo>
                    <a:pt x="312" y="488"/>
                  </a:lnTo>
                  <a:lnTo>
                    <a:pt x="340" y="483"/>
                  </a:lnTo>
                  <a:lnTo>
                    <a:pt x="368" y="479"/>
                  </a:lnTo>
                  <a:lnTo>
                    <a:pt x="396" y="474"/>
                  </a:lnTo>
                  <a:lnTo>
                    <a:pt x="424" y="471"/>
                  </a:lnTo>
                  <a:lnTo>
                    <a:pt x="452" y="467"/>
                  </a:lnTo>
                  <a:lnTo>
                    <a:pt x="480" y="462"/>
                  </a:lnTo>
                  <a:lnTo>
                    <a:pt x="508" y="458"/>
                  </a:lnTo>
                  <a:lnTo>
                    <a:pt x="515" y="454"/>
                  </a:lnTo>
                  <a:lnTo>
                    <a:pt x="485" y="456"/>
                  </a:lnTo>
                  <a:lnTo>
                    <a:pt x="455" y="457"/>
                  </a:lnTo>
                  <a:lnTo>
                    <a:pt x="426" y="459"/>
                  </a:lnTo>
                  <a:lnTo>
                    <a:pt x="394" y="462"/>
                  </a:lnTo>
                  <a:lnTo>
                    <a:pt x="364" y="466"/>
                  </a:lnTo>
                  <a:lnTo>
                    <a:pt x="333" y="468"/>
                  </a:lnTo>
                  <a:lnTo>
                    <a:pt x="301" y="471"/>
                  </a:lnTo>
                  <a:lnTo>
                    <a:pt x="272" y="474"/>
                  </a:lnTo>
                  <a:lnTo>
                    <a:pt x="240" y="478"/>
                  </a:lnTo>
                  <a:lnTo>
                    <a:pt x="210" y="480"/>
                  </a:lnTo>
                  <a:lnTo>
                    <a:pt x="179" y="482"/>
                  </a:lnTo>
                  <a:lnTo>
                    <a:pt x="149" y="483"/>
                  </a:lnTo>
                  <a:lnTo>
                    <a:pt x="119" y="484"/>
                  </a:lnTo>
                  <a:lnTo>
                    <a:pt x="90" y="484"/>
                  </a:lnTo>
                  <a:lnTo>
                    <a:pt x="60" y="483"/>
                  </a:lnTo>
                  <a:lnTo>
                    <a:pt x="32" y="481"/>
                  </a:lnTo>
                  <a:lnTo>
                    <a:pt x="37" y="472"/>
                  </a:lnTo>
                  <a:lnTo>
                    <a:pt x="42" y="464"/>
                  </a:lnTo>
                  <a:lnTo>
                    <a:pt x="51" y="458"/>
                  </a:lnTo>
                  <a:lnTo>
                    <a:pt x="60" y="450"/>
                  </a:lnTo>
                  <a:lnTo>
                    <a:pt x="69" y="442"/>
                  </a:lnTo>
                  <a:lnTo>
                    <a:pt x="77" y="435"/>
                  </a:lnTo>
                  <a:lnTo>
                    <a:pt x="84" y="427"/>
                  </a:lnTo>
                  <a:lnTo>
                    <a:pt x="90" y="418"/>
                  </a:lnTo>
                  <a:lnTo>
                    <a:pt x="81" y="411"/>
                  </a:lnTo>
                  <a:lnTo>
                    <a:pt x="72" y="408"/>
                  </a:lnTo>
                  <a:lnTo>
                    <a:pt x="60" y="407"/>
                  </a:lnTo>
                  <a:lnTo>
                    <a:pt x="49" y="408"/>
                  </a:lnTo>
                  <a:lnTo>
                    <a:pt x="37" y="409"/>
                  </a:lnTo>
                  <a:lnTo>
                    <a:pt x="25" y="410"/>
                  </a:lnTo>
                  <a:lnTo>
                    <a:pt x="14" y="411"/>
                  </a:lnTo>
                  <a:lnTo>
                    <a:pt x="2" y="410"/>
                  </a:lnTo>
                  <a:lnTo>
                    <a:pt x="0" y="401"/>
                  </a:lnTo>
                  <a:lnTo>
                    <a:pt x="2" y="394"/>
                  </a:lnTo>
                  <a:lnTo>
                    <a:pt x="4" y="386"/>
                  </a:lnTo>
                  <a:lnTo>
                    <a:pt x="7" y="378"/>
                  </a:lnTo>
                  <a:lnTo>
                    <a:pt x="13" y="370"/>
                  </a:lnTo>
                  <a:lnTo>
                    <a:pt x="16" y="363"/>
                  </a:lnTo>
                  <a:lnTo>
                    <a:pt x="21" y="355"/>
                  </a:lnTo>
                  <a:lnTo>
                    <a:pt x="25" y="347"/>
                  </a:lnTo>
                  <a:lnTo>
                    <a:pt x="55" y="343"/>
                  </a:lnTo>
                  <a:lnTo>
                    <a:pt x="86" y="341"/>
                  </a:lnTo>
                  <a:lnTo>
                    <a:pt x="118" y="340"/>
                  </a:lnTo>
                  <a:lnTo>
                    <a:pt x="151" y="340"/>
                  </a:lnTo>
                  <a:lnTo>
                    <a:pt x="182" y="337"/>
                  </a:lnTo>
                  <a:lnTo>
                    <a:pt x="212" y="334"/>
                  </a:lnTo>
                  <a:lnTo>
                    <a:pt x="240" y="328"/>
                  </a:lnTo>
                  <a:lnTo>
                    <a:pt x="265" y="319"/>
                  </a:lnTo>
                  <a:lnTo>
                    <a:pt x="254" y="316"/>
                  </a:lnTo>
                  <a:lnTo>
                    <a:pt x="244" y="315"/>
                  </a:lnTo>
                  <a:lnTo>
                    <a:pt x="231" y="316"/>
                  </a:lnTo>
                  <a:lnTo>
                    <a:pt x="217" y="316"/>
                  </a:lnTo>
                  <a:lnTo>
                    <a:pt x="205" y="319"/>
                  </a:lnTo>
                  <a:lnTo>
                    <a:pt x="191" y="320"/>
                  </a:lnTo>
                  <a:lnTo>
                    <a:pt x="179" y="320"/>
                  </a:lnTo>
                  <a:lnTo>
                    <a:pt x="165" y="319"/>
                  </a:lnTo>
                  <a:lnTo>
                    <a:pt x="147" y="316"/>
                  </a:lnTo>
                  <a:lnTo>
                    <a:pt x="128" y="317"/>
                  </a:lnTo>
                  <a:lnTo>
                    <a:pt x="109" y="320"/>
                  </a:lnTo>
                  <a:lnTo>
                    <a:pt x="90" y="322"/>
                  </a:lnTo>
                  <a:lnTo>
                    <a:pt x="72" y="323"/>
                  </a:lnTo>
                  <a:lnTo>
                    <a:pt x="56" y="321"/>
                  </a:lnTo>
                  <a:lnTo>
                    <a:pt x="44" y="313"/>
                  </a:lnTo>
                  <a:lnTo>
                    <a:pt x="37" y="300"/>
                  </a:lnTo>
                  <a:lnTo>
                    <a:pt x="67" y="286"/>
                  </a:lnTo>
                  <a:lnTo>
                    <a:pt x="100" y="278"/>
                  </a:lnTo>
                  <a:lnTo>
                    <a:pt x="133" y="273"/>
                  </a:lnTo>
                  <a:lnTo>
                    <a:pt x="167" y="271"/>
                  </a:lnTo>
                  <a:lnTo>
                    <a:pt x="202" y="269"/>
                  </a:lnTo>
                  <a:lnTo>
                    <a:pt x="235" y="264"/>
                  </a:lnTo>
                  <a:lnTo>
                    <a:pt x="266" y="257"/>
                  </a:lnTo>
                  <a:lnTo>
                    <a:pt x="298" y="244"/>
                  </a:lnTo>
                  <a:lnTo>
                    <a:pt x="280" y="243"/>
                  </a:lnTo>
                  <a:lnTo>
                    <a:pt x="263" y="243"/>
                  </a:lnTo>
                  <a:lnTo>
                    <a:pt x="245" y="244"/>
                  </a:lnTo>
                  <a:lnTo>
                    <a:pt x="226" y="246"/>
                  </a:lnTo>
                  <a:lnTo>
                    <a:pt x="207" y="248"/>
                  </a:lnTo>
                  <a:lnTo>
                    <a:pt x="188" y="250"/>
                  </a:lnTo>
                  <a:lnTo>
                    <a:pt x="170" y="252"/>
                  </a:lnTo>
                  <a:lnTo>
                    <a:pt x="151" y="254"/>
                  </a:lnTo>
                  <a:lnTo>
                    <a:pt x="132" y="256"/>
                  </a:lnTo>
                  <a:lnTo>
                    <a:pt x="114" y="257"/>
                  </a:lnTo>
                  <a:lnTo>
                    <a:pt x="95" y="257"/>
                  </a:lnTo>
                  <a:lnTo>
                    <a:pt x="77" y="254"/>
                  </a:lnTo>
                  <a:lnTo>
                    <a:pt x="60" y="252"/>
                  </a:lnTo>
                  <a:lnTo>
                    <a:pt x="44" y="248"/>
                  </a:lnTo>
                  <a:lnTo>
                    <a:pt x="28" y="242"/>
                  </a:lnTo>
                  <a:lnTo>
                    <a:pt x="13" y="235"/>
                  </a:lnTo>
                  <a:lnTo>
                    <a:pt x="18" y="228"/>
                  </a:lnTo>
                  <a:lnTo>
                    <a:pt x="25" y="222"/>
                  </a:lnTo>
                  <a:lnTo>
                    <a:pt x="35" y="217"/>
                  </a:lnTo>
                  <a:lnTo>
                    <a:pt x="48" y="211"/>
                  </a:lnTo>
                  <a:lnTo>
                    <a:pt x="58" y="205"/>
                  </a:lnTo>
                  <a:lnTo>
                    <a:pt x="69" y="198"/>
                  </a:lnTo>
                  <a:lnTo>
                    <a:pt x="76" y="190"/>
                  </a:lnTo>
                  <a:lnTo>
                    <a:pt x="77" y="181"/>
                  </a:lnTo>
                  <a:lnTo>
                    <a:pt x="77" y="175"/>
                  </a:lnTo>
                  <a:lnTo>
                    <a:pt x="74" y="170"/>
                  </a:lnTo>
                  <a:lnTo>
                    <a:pt x="69" y="166"/>
                  </a:lnTo>
                  <a:lnTo>
                    <a:pt x="62" y="163"/>
                  </a:lnTo>
                  <a:lnTo>
                    <a:pt x="53" y="159"/>
                  </a:lnTo>
                  <a:lnTo>
                    <a:pt x="46" y="156"/>
                  </a:lnTo>
                  <a:lnTo>
                    <a:pt x="41" y="152"/>
                  </a:lnTo>
                  <a:lnTo>
                    <a:pt x="37" y="145"/>
                  </a:lnTo>
                  <a:lnTo>
                    <a:pt x="58" y="139"/>
                  </a:lnTo>
                  <a:lnTo>
                    <a:pt x="79" y="134"/>
                  </a:lnTo>
                  <a:lnTo>
                    <a:pt x="100" y="130"/>
                  </a:lnTo>
                  <a:lnTo>
                    <a:pt x="123" y="125"/>
                  </a:lnTo>
                  <a:lnTo>
                    <a:pt x="146" y="121"/>
                  </a:lnTo>
                  <a:lnTo>
                    <a:pt x="168" y="117"/>
                  </a:lnTo>
                  <a:lnTo>
                    <a:pt x="189" y="113"/>
                  </a:lnTo>
                  <a:lnTo>
                    <a:pt x="212" y="109"/>
                  </a:lnTo>
                  <a:lnTo>
                    <a:pt x="235" y="103"/>
                  </a:lnTo>
                  <a:lnTo>
                    <a:pt x="256" y="99"/>
                  </a:lnTo>
                  <a:lnTo>
                    <a:pt x="277" y="92"/>
                  </a:lnTo>
                  <a:lnTo>
                    <a:pt x="296" y="86"/>
                  </a:lnTo>
                  <a:lnTo>
                    <a:pt x="314" y="79"/>
                  </a:lnTo>
                  <a:lnTo>
                    <a:pt x="331" y="70"/>
                  </a:lnTo>
                  <a:lnTo>
                    <a:pt x="349" y="61"/>
                  </a:lnTo>
                  <a:lnTo>
                    <a:pt x="363" y="50"/>
                  </a:lnTo>
                  <a:lnTo>
                    <a:pt x="380" y="46"/>
                  </a:lnTo>
                  <a:lnTo>
                    <a:pt x="398" y="37"/>
                  </a:lnTo>
                  <a:lnTo>
                    <a:pt x="413" y="25"/>
                  </a:lnTo>
                  <a:lnTo>
                    <a:pt x="431" y="12"/>
                  </a:lnTo>
                  <a:lnTo>
                    <a:pt x="447" y="4"/>
                  </a:lnTo>
                  <a:lnTo>
                    <a:pt x="459" y="0"/>
                  </a:lnTo>
                  <a:lnTo>
                    <a:pt x="471" y="5"/>
                  </a:lnTo>
                  <a:lnTo>
                    <a:pt x="478" y="20"/>
                  </a:lnTo>
                  <a:close/>
                </a:path>
              </a:pathLst>
            </a:custGeom>
            <a:solidFill>
              <a:srgbClr val="9E5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7" name="Freeform 99"/>
            <p:cNvSpPr>
              <a:spLocks/>
            </p:cNvSpPr>
            <p:nvPr/>
          </p:nvSpPr>
          <p:spPr bwMode="auto">
            <a:xfrm>
              <a:off x="3342" y="2550"/>
              <a:ext cx="82" cy="56"/>
            </a:xfrm>
            <a:custGeom>
              <a:avLst/>
              <a:gdLst>
                <a:gd name="T0" fmla="*/ 41 w 164"/>
                <a:gd name="T1" fmla="*/ 11 h 113"/>
                <a:gd name="T2" fmla="*/ 39 w 164"/>
                <a:gd name="T3" fmla="*/ 13 h 113"/>
                <a:gd name="T4" fmla="*/ 37 w 164"/>
                <a:gd name="T5" fmla="*/ 15 h 113"/>
                <a:gd name="T6" fmla="*/ 35 w 164"/>
                <a:gd name="T7" fmla="*/ 18 h 113"/>
                <a:gd name="T8" fmla="*/ 34 w 164"/>
                <a:gd name="T9" fmla="*/ 20 h 113"/>
                <a:gd name="T10" fmla="*/ 31 w 164"/>
                <a:gd name="T11" fmla="*/ 22 h 113"/>
                <a:gd name="T12" fmla="*/ 28 w 164"/>
                <a:gd name="T13" fmla="*/ 25 h 113"/>
                <a:gd name="T14" fmla="*/ 25 w 164"/>
                <a:gd name="T15" fmla="*/ 26 h 113"/>
                <a:gd name="T16" fmla="*/ 21 w 164"/>
                <a:gd name="T17" fmla="*/ 27 h 113"/>
                <a:gd name="T18" fmla="*/ 13 w 164"/>
                <a:gd name="T19" fmla="*/ 28 h 113"/>
                <a:gd name="T20" fmla="*/ 7 w 164"/>
                <a:gd name="T21" fmla="*/ 26 h 113"/>
                <a:gd name="T22" fmla="*/ 5 w 164"/>
                <a:gd name="T23" fmla="*/ 23 h 113"/>
                <a:gd name="T24" fmla="*/ 5 w 164"/>
                <a:gd name="T25" fmla="*/ 20 h 113"/>
                <a:gd name="T26" fmla="*/ 5 w 164"/>
                <a:gd name="T27" fmla="*/ 15 h 113"/>
                <a:gd name="T28" fmla="*/ 5 w 164"/>
                <a:gd name="T29" fmla="*/ 10 h 113"/>
                <a:gd name="T30" fmla="*/ 3 w 164"/>
                <a:gd name="T31" fmla="*/ 7 h 113"/>
                <a:gd name="T32" fmla="*/ 0 w 164"/>
                <a:gd name="T33" fmla="*/ 3 h 113"/>
                <a:gd name="T34" fmla="*/ 12 w 164"/>
                <a:gd name="T35" fmla="*/ 0 h 113"/>
                <a:gd name="T36" fmla="*/ 12 w 164"/>
                <a:gd name="T37" fmla="*/ 3 h 113"/>
                <a:gd name="T38" fmla="*/ 15 w 164"/>
                <a:gd name="T39" fmla="*/ 5 h 113"/>
                <a:gd name="T40" fmla="*/ 19 w 164"/>
                <a:gd name="T41" fmla="*/ 7 h 113"/>
                <a:gd name="T42" fmla="*/ 23 w 164"/>
                <a:gd name="T43" fmla="*/ 7 h 113"/>
                <a:gd name="T44" fmla="*/ 28 w 164"/>
                <a:gd name="T45" fmla="*/ 7 h 113"/>
                <a:gd name="T46" fmla="*/ 33 w 164"/>
                <a:gd name="T47" fmla="*/ 8 h 113"/>
                <a:gd name="T48" fmla="*/ 37 w 164"/>
                <a:gd name="T49" fmla="*/ 9 h 113"/>
                <a:gd name="T50" fmla="*/ 41 w 164"/>
                <a:gd name="T51" fmla="*/ 11 h 1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4"/>
                <a:gd name="T79" fmla="*/ 0 h 113"/>
                <a:gd name="T80" fmla="*/ 164 w 164"/>
                <a:gd name="T81" fmla="*/ 113 h 11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4" h="113">
                  <a:moveTo>
                    <a:pt x="164" y="45"/>
                  </a:moveTo>
                  <a:lnTo>
                    <a:pt x="155" y="54"/>
                  </a:lnTo>
                  <a:lnTo>
                    <a:pt x="147" y="63"/>
                  </a:lnTo>
                  <a:lnTo>
                    <a:pt x="140" y="73"/>
                  </a:lnTo>
                  <a:lnTo>
                    <a:pt x="133" y="82"/>
                  </a:lnTo>
                  <a:lnTo>
                    <a:pt x="124" y="91"/>
                  </a:lnTo>
                  <a:lnTo>
                    <a:pt x="113" y="100"/>
                  </a:lnTo>
                  <a:lnTo>
                    <a:pt x="101" y="106"/>
                  </a:lnTo>
                  <a:lnTo>
                    <a:pt x="87" y="111"/>
                  </a:lnTo>
                  <a:lnTo>
                    <a:pt x="52" y="113"/>
                  </a:lnTo>
                  <a:lnTo>
                    <a:pt x="31" y="107"/>
                  </a:lnTo>
                  <a:lnTo>
                    <a:pt x="21" y="95"/>
                  </a:lnTo>
                  <a:lnTo>
                    <a:pt x="17" y="80"/>
                  </a:lnTo>
                  <a:lnTo>
                    <a:pt x="17" y="62"/>
                  </a:lnTo>
                  <a:lnTo>
                    <a:pt x="17" y="43"/>
                  </a:lnTo>
                  <a:lnTo>
                    <a:pt x="12" y="28"/>
                  </a:lnTo>
                  <a:lnTo>
                    <a:pt x="0" y="14"/>
                  </a:lnTo>
                  <a:lnTo>
                    <a:pt x="49" y="0"/>
                  </a:lnTo>
                  <a:lnTo>
                    <a:pt x="50" y="14"/>
                  </a:lnTo>
                  <a:lnTo>
                    <a:pt x="61" y="23"/>
                  </a:lnTo>
                  <a:lnTo>
                    <a:pt x="75" y="28"/>
                  </a:lnTo>
                  <a:lnTo>
                    <a:pt x="92" y="29"/>
                  </a:lnTo>
                  <a:lnTo>
                    <a:pt x="112" y="30"/>
                  </a:lnTo>
                  <a:lnTo>
                    <a:pt x="131" y="32"/>
                  </a:lnTo>
                  <a:lnTo>
                    <a:pt x="148" y="37"/>
                  </a:lnTo>
                  <a:lnTo>
                    <a:pt x="164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8" name="Freeform 100"/>
            <p:cNvSpPr>
              <a:spLocks/>
            </p:cNvSpPr>
            <p:nvPr/>
          </p:nvSpPr>
          <p:spPr bwMode="auto">
            <a:xfrm>
              <a:off x="3283" y="2554"/>
              <a:ext cx="10" cy="9"/>
            </a:xfrm>
            <a:custGeom>
              <a:avLst/>
              <a:gdLst>
                <a:gd name="T0" fmla="*/ 5 w 20"/>
                <a:gd name="T1" fmla="*/ 1 h 19"/>
                <a:gd name="T2" fmla="*/ 5 w 20"/>
                <a:gd name="T3" fmla="*/ 4 h 19"/>
                <a:gd name="T4" fmla="*/ 0 w 20"/>
                <a:gd name="T5" fmla="*/ 4 h 19"/>
                <a:gd name="T6" fmla="*/ 0 w 20"/>
                <a:gd name="T7" fmla="*/ 0 h 19"/>
                <a:gd name="T8" fmla="*/ 1 w 20"/>
                <a:gd name="T9" fmla="*/ 0 h 19"/>
                <a:gd name="T10" fmla="*/ 3 w 20"/>
                <a:gd name="T11" fmla="*/ 0 h 19"/>
                <a:gd name="T12" fmla="*/ 5 w 20"/>
                <a:gd name="T13" fmla="*/ 0 h 19"/>
                <a:gd name="T14" fmla="*/ 5 w 20"/>
                <a:gd name="T15" fmla="*/ 1 h 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"/>
                <a:gd name="T25" fmla="*/ 0 h 19"/>
                <a:gd name="T26" fmla="*/ 20 w 20"/>
                <a:gd name="T27" fmla="*/ 19 h 1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" h="19">
                  <a:moveTo>
                    <a:pt x="20" y="6"/>
                  </a:moveTo>
                  <a:lnTo>
                    <a:pt x="20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7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9" name="Freeform 101"/>
            <p:cNvSpPr>
              <a:spLocks/>
            </p:cNvSpPr>
            <p:nvPr/>
          </p:nvSpPr>
          <p:spPr bwMode="auto">
            <a:xfrm>
              <a:off x="3278" y="2574"/>
              <a:ext cx="11" cy="8"/>
            </a:xfrm>
            <a:custGeom>
              <a:avLst/>
              <a:gdLst>
                <a:gd name="T0" fmla="*/ 5 w 23"/>
                <a:gd name="T1" fmla="*/ 1 h 15"/>
                <a:gd name="T2" fmla="*/ 5 w 23"/>
                <a:gd name="T3" fmla="*/ 2 h 15"/>
                <a:gd name="T4" fmla="*/ 5 w 23"/>
                <a:gd name="T5" fmla="*/ 3 h 15"/>
                <a:gd name="T6" fmla="*/ 5 w 23"/>
                <a:gd name="T7" fmla="*/ 4 h 15"/>
                <a:gd name="T8" fmla="*/ 4 w 23"/>
                <a:gd name="T9" fmla="*/ 4 h 15"/>
                <a:gd name="T10" fmla="*/ 2 w 23"/>
                <a:gd name="T11" fmla="*/ 4 h 15"/>
                <a:gd name="T12" fmla="*/ 0 w 23"/>
                <a:gd name="T13" fmla="*/ 3 h 15"/>
                <a:gd name="T14" fmla="*/ 0 w 23"/>
                <a:gd name="T15" fmla="*/ 2 h 15"/>
                <a:gd name="T16" fmla="*/ 0 w 23"/>
                <a:gd name="T17" fmla="*/ 1 h 15"/>
                <a:gd name="T18" fmla="*/ 1 w 23"/>
                <a:gd name="T19" fmla="*/ 1 h 15"/>
                <a:gd name="T20" fmla="*/ 3 w 23"/>
                <a:gd name="T21" fmla="*/ 0 h 15"/>
                <a:gd name="T22" fmla="*/ 4 w 23"/>
                <a:gd name="T23" fmla="*/ 1 h 15"/>
                <a:gd name="T24" fmla="*/ 5 w 23"/>
                <a:gd name="T25" fmla="*/ 1 h 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"/>
                <a:gd name="T40" fmla="*/ 0 h 15"/>
                <a:gd name="T41" fmla="*/ 23 w 23"/>
                <a:gd name="T42" fmla="*/ 15 h 1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" h="15">
                  <a:moveTo>
                    <a:pt x="23" y="3"/>
                  </a:moveTo>
                  <a:lnTo>
                    <a:pt x="23" y="6"/>
                  </a:lnTo>
                  <a:lnTo>
                    <a:pt x="23" y="10"/>
                  </a:lnTo>
                  <a:lnTo>
                    <a:pt x="23" y="13"/>
                  </a:lnTo>
                  <a:lnTo>
                    <a:pt x="17" y="15"/>
                  </a:lnTo>
                  <a:lnTo>
                    <a:pt x="9" y="15"/>
                  </a:lnTo>
                  <a:lnTo>
                    <a:pt x="2" y="11"/>
                  </a:lnTo>
                  <a:lnTo>
                    <a:pt x="0" y="6"/>
                  </a:lnTo>
                  <a:lnTo>
                    <a:pt x="2" y="1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3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0" name="Freeform 102"/>
            <p:cNvSpPr>
              <a:spLocks/>
            </p:cNvSpPr>
            <p:nvPr/>
          </p:nvSpPr>
          <p:spPr bwMode="auto">
            <a:xfrm>
              <a:off x="3418" y="2592"/>
              <a:ext cx="50" cy="27"/>
            </a:xfrm>
            <a:custGeom>
              <a:avLst/>
              <a:gdLst>
                <a:gd name="T0" fmla="*/ 24 w 100"/>
                <a:gd name="T1" fmla="*/ 6 h 53"/>
                <a:gd name="T2" fmla="*/ 22 w 100"/>
                <a:gd name="T3" fmla="*/ 8 h 53"/>
                <a:gd name="T4" fmla="*/ 20 w 100"/>
                <a:gd name="T5" fmla="*/ 9 h 53"/>
                <a:gd name="T6" fmla="*/ 19 w 100"/>
                <a:gd name="T7" fmla="*/ 10 h 53"/>
                <a:gd name="T8" fmla="*/ 17 w 100"/>
                <a:gd name="T9" fmla="*/ 11 h 53"/>
                <a:gd name="T10" fmla="*/ 13 w 100"/>
                <a:gd name="T11" fmla="*/ 12 h 53"/>
                <a:gd name="T12" fmla="*/ 12 w 100"/>
                <a:gd name="T13" fmla="*/ 13 h 53"/>
                <a:gd name="T14" fmla="*/ 9 w 100"/>
                <a:gd name="T15" fmla="*/ 13 h 53"/>
                <a:gd name="T16" fmla="*/ 6 w 100"/>
                <a:gd name="T17" fmla="*/ 14 h 53"/>
                <a:gd name="T18" fmla="*/ 2 w 100"/>
                <a:gd name="T19" fmla="*/ 14 h 53"/>
                <a:gd name="T20" fmla="*/ 1 w 100"/>
                <a:gd name="T21" fmla="*/ 12 h 53"/>
                <a:gd name="T22" fmla="*/ 0 w 100"/>
                <a:gd name="T23" fmla="*/ 10 h 53"/>
                <a:gd name="T24" fmla="*/ 0 w 100"/>
                <a:gd name="T25" fmla="*/ 9 h 53"/>
                <a:gd name="T26" fmla="*/ 1 w 100"/>
                <a:gd name="T27" fmla="*/ 7 h 53"/>
                <a:gd name="T28" fmla="*/ 2 w 100"/>
                <a:gd name="T29" fmla="*/ 6 h 53"/>
                <a:gd name="T30" fmla="*/ 3 w 100"/>
                <a:gd name="T31" fmla="*/ 4 h 53"/>
                <a:gd name="T32" fmla="*/ 3 w 100"/>
                <a:gd name="T33" fmla="*/ 3 h 53"/>
                <a:gd name="T34" fmla="*/ 5 w 100"/>
                <a:gd name="T35" fmla="*/ 2 h 53"/>
                <a:gd name="T36" fmla="*/ 7 w 100"/>
                <a:gd name="T37" fmla="*/ 2 h 53"/>
                <a:gd name="T38" fmla="*/ 12 w 100"/>
                <a:gd name="T39" fmla="*/ 1 h 53"/>
                <a:gd name="T40" fmla="*/ 15 w 100"/>
                <a:gd name="T41" fmla="*/ 1 h 53"/>
                <a:gd name="T42" fmla="*/ 20 w 100"/>
                <a:gd name="T43" fmla="*/ 0 h 53"/>
                <a:gd name="T44" fmla="*/ 23 w 100"/>
                <a:gd name="T45" fmla="*/ 0 h 53"/>
                <a:gd name="T46" fmla="*/ 25 w 100"/>
                <a:gd name="T47" fmla="*/ 1 h 53"/>
                <a:gd name="T48" fmla="*/ 25 w 100"/>
                <a:gd name="T49" fmla="*/ 3 h 53"/>
                <a:gd name="T50" fmla="*/ 24 w 100"/>
                <a:gd name="T51" fmla="*/ 6 h 5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0"/>
                <a:gd name="T79" fmla="*/ 0 h 53"/>
                <a:gd name="T80" fmla="*/ 100 w 100"/>
                <a:gd name="T81" fmla="*/ 53 h 5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0" h="53">
                  <a:moveTo>
                    <a:pt x="93" y="22"/>
                  </a:moveTo>
                  <a:lnTo>
                    <a:pt x="87" y="29"/>
                  </a:lnTo>
                  <a:lnTo>
                    <a:pt x="80" y="34"/>
                  </a:lnTo>
                  <a:lnTo>
                    <a:pt x="73" y="40"/>
                  </a:lnTo>
                  <a:lnTo>
                    <a:pt x="65" y="44"/>
                  </a:lnTo>
                  <a:lnTo>
                    <a:pt x="54" y="48"/>
                  </a:lnTo>
                  <a:lnTo>
                    <a:pt x="45" y="51"/>
                  </a:lnTo>
                  <a:lnTo>
                    <a:pt x="35" y="52"/>
                  </a:lnTo>
                  <a:lnTo>
                    <a:pt x="23" y="53"/>
                  </a:lnTo>
                  <a:lnTo>
                    <a:pt x="5" y="53"/>
                  </a:lnTo>
                  <a:lnTo>
                    <a:pt x="2" y="47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2" y="28"/>
                  </a:lnTo>
                  <a:lnTo>
                    <a:pt x="5" y="21"/>
                  </a:lnTo>
                  <a:lnTo>
                    <a:pt x="9" y="16"/>
                  </a:lnTo>
                  <a:lnTo>
                    <a:pt x="12" y="10"/>
                  </a:lnTo>
                  <a:lnTo>
                    <a:pt x="17" y="5"/>
                  </a:lnTo>
                  <a:lnTo>
                    <a:pt x="30" y="5"/>
                  </a:lnTo>
                  <a:lnTo>
                    <a:pt x="45" y="2"/>
                  </a:lnTo>
                  <a:lnTo>
                    <a:pt x="63" y="1"/>
                  </a:lnTo>
                  <a:lnTo>
                    <a:pt x="77" y="0"/>
                  </a:lnTo>
                  <a:lnTo>
                    <a:pt x="89" y="0"/>
                  </a:lnTo>
                  <a:lnTo>
                    <a:pt x="98" y="3"/>
                  </a:lnTo>
                  <a:lnTo>
                    <a:pt x="100" y="11"/>
                  </a:lnTo>
                  <a:lnTo>
                    <a:pt x="93" y="2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1" name="Freeform 103"/>
            <p:cNvSpPr>
              <a:spLocks/>
            </p:cNvSpPr>
            <p:nvPr/>
          </p:nvSpPr>
          <p:spPr bwMode="auto">
            <a:xfrm>
              <a:off x="2406" y="2598"/>
              <a:ext cx="134" cy="24"/>
            </a:xfrm>
            <a:custGeom>
              <a:avLst/>
              <a:gdLst>
                <a:gd name="T0" fmla="*/ 67 w 268"/>
                <a:gd name="T1" fmla="*/ 12 h 49"/>
                <a:gd name="T2" fmla="*/ 63 w 268"/>
                <a:gd name="T3" fmla="*/ 12 h 49"/>
                <a:gd name="T4" fmla="*/ 60 w 268"/>
                <a:gd name="T5" fmla="*/ 11 h 49"/>
                <a:gd name="T6" fmla="*/ 57 w 268"/>
                <a:gd name="T7" fmla="*/ 9 h 49"/>
                <a:gd name="T8" fmla="*/ 54 w 268"/>
                <a:gd name="T9" fmla="*/ 8 h 49"/>
                <a:gd name="T10" fmla="*/ 47 w 268"/>
                <a:gd name="T11" fmla="*/ 7 h 49"/>
                <a:gd name="T12" fmla="*/ 41 w 268"/>
                <a:gd name="T13" fmla="*/ 6 h 49"/>
                <a:gd name="T14" fmla="*/ 34 w 268"/>
                <a:gd name="T15" fmla="*/ 5 h 49"/>
                <a:gd name="T16" fmla="*/ 28 w 268"/>
                <a:gd name="T17" fmla="*/ 5 h 49"/>
                <a:gd name="T18" fmla="*/ 21 w 268"/>
                <a:gd name="T19" fmla="*/ 5 h 49"/>
                <a:gd name="T20" fmla="*/ 14 w 268"/>
                <a:gd name="T21" fmla="*/ 6 h 49"/>
                <a:gd name="T22" fmla="*/ 7 w 268"/>
                <a:gd name="T23" fmla="*/ 7 h 49"/>
                <a:gd name="T24" fmla="*/ 1 w 268"/>
                <a:gd name="T25" fmla="*/ 8 h 49"/>
                <a:gd name="T26" fmla="*/ 1 w 268"/>
                <a:gd name="T27" fmla="*/ 7 h 49"/>
                <a:gd name="T28" fmla="*/ 0 w 268"/>
                <a:gd name="T29" fmla="*/ 7 h 49"/>
                <a:gd name="T30" fmla="*/ 0 w 268"/>
                <a:gd name="T31" fmla="*/ 6 h 49"/>
                <a:gd name="T32" fmla="*/ 0 w 268"/>
                <a:gd name="T33" fmla="*/ 5 h 49"/>
                <a:gd name="T34" fmla="*/ 8 w 268"/>
                <a:gd name="T35" fmla="*/ 2 h 49"/>
                <a:gd name="T36" fmla="*/ 17 w 268"/>
                <a:gd name="T37" fmla="*/ 0 h 49"/>
                <a:gd name="T38" fmla="*/ 25 w 268"/>
                <a:gd name="T39" fmla="*/ 0 h 49"/>
                <a:gd name="T40" fmla="*/ 35 w 268"/>
                <a:gd name="T41" fmla="*/ 0 h 49"/>
                <a:gd name="T42" fmla="*/ 43 w 268"/>
                <a:gd name="T43" fmla="*/ 2 h 49"/>
                <a:gd name="T44" fmla="*/ 52 w 268"/>
                <a:gd name="T45" fmla="*/ 4 h 49"/>
                <a:gd name="T46" fmla="*/ 60 w 268"/>
                <a:gd name="T47" fmla="*/ 7 h 49"/>
                <a:gd name="T48" fmla="*/ 67 w 268"/>
                <a:gd name="T49" fmla="*/ 12 h 4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68"/>
                <a:gd name="T76" fmla="*/ 0 h 49"/>
                <a:gd name="T77" fmla="*/ 268 w 268"/>
                <a:gd name="T78" fmla="*/ 49 h 4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68" h="49">
                  <a:moveTo>
                    <a:pt x="268" y="48"/>
                  </a:moveTo>
                  <a:lnTo>
                    <a:pt x="254" y="49"/>
                  </a:lnTo>
                  <a:lnTo>
                    <a:pt x="243" y="46"/>
                  </a:lnTo>
                  <a:lnTo>
                    <a:pt x="231" y="39"/>
                  </a:lnTo>
                  <a:lnTo>
                    <a:pt x="217" y="33"/>
                  </a:lnTo>
                  <a:lnTo>
                    <a:pt x="191" y="28"/>
                  </a:lnTo>
                  <a:lnTo>
                    <a:pt x="164" y="25"/>
                  </a:lnTo>
                  <a:lnTo>
                    <a:pt x="138" y="21"/>
                  </a:lnTo>
                  <a:lnTo>
                    <a:pt x="112" y="21"/>
                  </a:lnTo>
                  <a:lnTo>
                    <a:pt x="84" y="21"/>
                  </a:lnTo>
                  <a:lnTo>
                    <a:pt x="58" y="25"/>
                  </a:lnTo>
                  <a:lnTo>
                    <a:pt x="31" y="28"/>
                  </a:lnTo>
                  <a:lnTo>
                    <a:pt x="5" y="33"/>
                  </a:lnTo>
                  <a:lnTo>
                    <a:pt x="2" y="31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33" y="10"/>
                  </a:lnTo>
                  <a:lnTo>
                    <a:pt x="68" y="2"/>
                  </a:lnTo>
                  <a:lnTo>
                    <a:pt x="103" y="0"/>
                  </a:lnTo>
                  <a:lnTo>
                    <a:pt x="140" y="2"/>
                  </a:lnTo>
                  <a:lnTo>
                    <a:pt x="175" y="9"/>
                  </a:lnTo>
                  <a:lnTo>
                    <a:pt x="208" y="18"/>
                  </a:lnTo>
                  <a:lnTo>
                    <a:pt x="240" y="31"/>
                  </a:lnTo>
                  <a:lnTo>
                    <a:pt x="268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2" name="Freeform 104"/>
            <p:cNvSpPr>
              <a:spLocks/>
            </p:cNvSpPr>
            <p:nvPr/>
          </p:nvSpPr>
          <p:spPr bwMode="auto">
            <a:xfrm>
              <a:off x="3333" y="2624"/>
              <a:ext cx="36" cy="92"/>
            </a:xfrm>
            <a:custGeom>
              <a:avLst/>
              <a:gdLst>
                <a:gd name="T0" fmla="*/ 17 w 72"/>
                <a:gd name="T1" fmla="*/ 0 h 184"/>
                <a:gd name="T2" fmla="*/ 17 w 72"/>
                <a:gd name="T3" fmla="*/ 3 h 184"/>
                <a:gd name="T4" fmla="*/ 18 w 72"/>
                <a:gd name="T5" fmla="*/ 6 h 184"/>
                <a:gd name="T6" fmla="*/ 18 w 72"/>
                <a:gd name="T7" fmla="*/ 10 h 184"/>
                <a:gd name="T8" fmla="*/ 18 w 72"/>
                <a:gd name="T9" fmla="*/ 12 h 184"/>
                <a:gd name="T10" fmla="*/ 18 w 72"/>
                <a:gd name="T11" fmla="*/ 15 h 184"/>
                <a:gd name="T12" fmla="*/ 18 w 72"/>
                <a:gd name="T13" fmla="*/ 19 h 184"/>
                <a:gd name="T14" fmla="*/ 17 w 72"/>
                <a:gd name="T15" fmla="*/ 22 h 184"/>
                <a:gd name="T16" fmla="*/ 17 w 72"/>
                <a:gd name="T17" fmla="*/ 24 h 184"/>
                <a:gd name="T18" fmla="*/ 15 w 72"/>
                <a:gd name="T19" fmla="*/ 27 h 184"/>
                <a:gd name="T20" fmla="*/ 15 w 72"/>
                <a:gd name="T21" fmla="*/ 30 h 184"/>
                <a:gd name="T22" fmla="*/ 13 w 72"/>
                <a:gd name="T23" fmla="*/ 34 h 184"/>
                <a:gd name="T24" fmla="*/ 11 w 72"/>
                <a:gd name="T25" fmla="*/ 37 h 184"/>
                <a:gd name="T26" fmla="*/ 10 w 72"/>
                <a:gd name="T27" fmla="*/ 39 h 184"/>
                <a:gd name="T28" fmla="*/ 7 w 72"/>
                <a:gd name="T29" fmla="*/ 42 h 184"/>
                <a:gd name="T30" fmla="*/ 5 w 72"/>
                <a:gd name="T31" fmla="*/ 44 h 184"/>
                <a:gd name="T32" fmla="*/ 1 w 72"/>
                <a:gd name="T33" fmla="*/ 46 h 184"/>
                <a:gd name="T34" fmla="*/ 0 w 72"/>
                <a:gd name="T35" fmla="*/ 46 h 184"/>
                <a:gd name="T36" fmla="*/ 1 w 72"/>
                <a:gd name="T37" fmla="*/ 43 h 184"/>
                <a:gd name="T38" fmla="*/ 5 w 72"/>
                <a:gd name="T39" fmla="*/ 40 h 184"/>
                <a:gd name="T40" fmla="*/ 6 w 72"/>
                <a:gd name="T41" fmla="*/ 37 h 184"/>
                <a:gd name="T42" fmla="*/ 9 w 72"/>
                <a:gd name="T43" fmla="*/ 34 h 184"/>
                <a:gd name="T44" fmla="*/ 11 w 72"/>
                <a:gd name="T45" fmla="*/ 30 h 184"/>
                <a:gd name="T46" fmla="*/ 12 w 72"/>
                <a:gd name="T47" fmla="*/ 27 h 184"/>
                <a:gd name="T48" fmla="*/ 13 w 72"/>
                <a:gd name="T49" fmla="*/ 23 h 184"/>
                <a:gd name="T50" fmla="*/ 13 w 72"/>
                <a:gd name="T51" fmla="*/ 21 h 184"/>
                <a:gd name="T52" fmla="*/ 13 w 72"/>
                <a:gd name="T53" fmla="*/ 0 h 184"/>
                <a:gd name="T54" fmla="*/ 17 w 72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72"/>
                <a:gd name="T85" fmla="*/ 0 h 184"/>
                <a:gd name="T86" fmla="*/ 72 w 72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72" h="184">
                  <a:moveTo>
                    <a:pt x="67" y="0"/>
                  </a:moveTo>
                  <a:lnTo>
                    <a:pt x="68" y="12"/>
                  </a:lnTo>
                  <a:lnTo>
                    <a:pt x="70" y="25"/>
                  </a:lnTo>
                  <a:lnTo>
                    <a:pt x="70" y="37"/>
                  </a:lnTo>
                  <a:lnTo>
                    <a:pt x="72" y="50"/>
                  </a:lnTo>
                  <a:lnTo>
                    <a:pt x="72" y="62"/>
                  </a:lnTo>
                  <a:lnTo>
                    <a:pt x="70" y="74"/>
                  </a:lnTo>
                  <a:lnTo>
                    <a:pt x="68" y="86"/>
                  </a:lnTo>
                  <a:lnTo>
                    <a:pt x="67" y="99"/>
                  </a:lnTo>
                  <a:lnTo>
                    <a:pt x="63" y="111"/>
                  </a:lnTo>
                  <a:lnTo>
                    <a:pt x="60" y="123"/>
                  </a:lnTo>
                  <a:lnTo>
                    <a:pt x="54" y="134"/>
                  </a:lnTo>
                  <a:lnTo>
                    <a:pt x="47" y="145"/>
                  </a:lnTo>
                  <a:lnTo>
                    <a:pt x="40" y="155"/>
                  </a:lnTo>
                  <a:lnTo>
                    <a:pt x="30" y="165"/>
                  </a:lnTo>
                  <a:lnTo>
                    <a:pt x="19" y="175"/>
                  </a:lnTo>
                  <a:lnTo>
                    <a:pt x="7" y="184"/>
                  </a:lnTo>
                  <a:lnTo>
                    <a:pt x="0" y="184"/>
                  </a:lnTo>
                  <a:lnTo>
                    <a:pt x="7" y="172"/>
                  </a:lnTo>
                  <a:lnTo>
                    <a:pt x="18" y="159"/>
                  </a:lnTo>
                  <a:lnTo>
                    <a:pt x="26" y="147"/>
                  </a:lnTo>
                  <a:lnTo>
                    <a:pt x="37" y="135"/>
                  </a:lnTo>
                  <a:lnTo>
                    <a:pt x="46" y="122"/>
                  </a:lnTo>
                  <a:lnTo>
                    <a:pt x="51" y="109"/>
                  </a:lnTo>
                  <a:lnTo>
                    <a:pt x="54" y="95"/>
                  </a:lnTo>
                  <a:lnTo>
                    <a:pt x="54" y="8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3" name="Freeform 105"/>
            <p:cNvSpPr>
              <a:spLocks/>
            </p:cNvSpPr>
            <p:nvPr/>
          </p:nvSpPr>
          <p:spPr bwMode="auto">
            <a:xfrm>
              <a:off x="2438" y="2628"/>
              <a:ext cx="99" cy="20"/>
            </a:xfrm>
            <a:custGeom>
              <a:avLst/>
              <a:gdLst>
                <a:gd name="T0" fmla="*/ 50 w 197"/>
                <a:gd name="T1" fmla="*/ 10 h 40"/>
                <a:gd name="T2" fmla="*/ 44 w 197"/>
                <a:gd name="T3" fmla="*/ 10 h 40"/>
                <a:gd name="T4" fmla="*/ 39 w 197"/>
                <a:gd name="T5" fmla="*/ 8 h 40"/>
                <a:gd name="T6" fmla="*/ 33 w 197"/>
                <a:gd name="T7" fmla="*/ 6 h 40"/>
                <a:gd name="T8" fmla="*/ 27 w 197"/>
                <a:gd name="T9" fmla="*/ 5 h 40"/>
                <a:gd name="T10" fmla="*/ 20 w 197"/>
                <a:gd name="T11" fmla="*/ 3 h 40"/>
                <a:gd name="T12" fmla="*/ 13 w 197"/>
                <a:gd name="T13" fmla="*/ 3 h 40"/>
                <a:gd name="T14" fmla="*/ 7 w 197"/>
                <a:gd name="T15" fmla="*/ 3 h 40"/>
                <a:gd name="T16" fmla="*/ 0 w 197"/>
                <a:gd name="T17" fmla="*/ 5 h 40"/>
                <a:gd name="T18" fmla="*/ 1 w 197"/>
                <a:gd name="T19" fmla="*/ 3 h 40"/>
                <a:gd name="T20" fmla="*/ 2 w 197"/>
                <a:gd name="T21" fmla="*/ 1 h 40"/>
                <a:gd name="T22" fmla="*/ 5 w 197"/>
                <a:gd name="T23" fmla="*/ 1 h 40"/>
                <a:gd name="T24" fmla="*/ 7 w 197"/>
                <a:gd name="T25" fmla="*/ 0 h 40"/>
                <a:gd name="T26" fmla="*/ 13 w 197"/>
                <a:gd name="T27" fmla="*/ 0 h 40"/>
                <a:gd name="T28" fmla="*/ 19 w 197"/>
                <a:gd name="T29" fmla="*/ 1 h 40"/>
                <a:gd name="T30" fmla="*/ 24 w 197"/>
                <a:gd name="T31" fmla="*/ 1 h 40"/>
                <a:gd name="T32" fmla="*/ 30 w 197"/>
                <a:gd name="T33" fmla="*/ 3 h 40"/>
                <a:gd name="T34" fmla="*/ 35 w 197"/>
                <a:gd name="T35" fmla="*/ 3 h 40"/>
                <a:gd name="T36" fmla="*/ 40 w 197"/>
                <a:gd name="T37" fmla="*/ 5 h 40"/>
                <a:gd name="T38" fmla="*/ 45 w 197"/>
                <a:gd name="T39" fmla="*/ 7 h 40"/>
                <a:gd name="T40" fmla="*/ 50 w 197"/>
                <a:gd name="T41" fmla="*/ 10 h 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97"/>
                <a:gd name="T64" fmla="*/ 0 h 40"/>
                <a:gd name="T65" fmla="*/ 197 w 197"/>
                <a:gd name="T66" fmla="*/ 40 h 4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97" h="40">
                  <a:moveTo>
                    <a:pt x="197" y="40"/>
                  </a:moveTo>
                  <a:lnTo>
                    <a:pt x="176" y="38"/>
                  </a:lnTo>
                  <a:lnTo>
                    <a:pt x="154" y="32"/>
                  </a:lnTo>
                  <a:lnTo>
                    <a:pt x="129" y="26"/>
                  </a:lnTo>
                  <a:lnTo>
                    <a:pt x="105" y="20"/>
                  </a:lnTo>
                  <a:lnTo>
                    <a:pt x="78" y="14"/>
                  </a:lnTo>
                  <a:lnTo>
                    <a:pt x="52" y="12"/>
                  </a:lnTo>
                  <a:lnTo>
                    <a:pt x="26" y="12"/>
                  </a:lnTo>
                  <a:lnTo>
                    <a:pt x="0" y="18"/>
                  </a:lnTo>
                  <a:lnTo>
                    <a:pt x="1" y="10"/>
                  </a:lnTo>
                  <a:lnTo>
                    <a:pt x="8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50" y="0"/>
                  </a:lnTo>
                  <a:lnTo>
                    <a:pt x="73" y="1"/>
                  </a:lnTo>
                  <a:lnTo>
                    <a:pt x="96" y="4"/>
                  </a:lnTo>
                  <a:lnTo>
                    <a:pt x="119" y="10"/>
                  </a:lnTo>
                  <a:lnTo>
                    <a:pt x="140" y="15"/>
                  </a:lnTo>
                  <a:lnTo>
                    <a:pt x="159" y="23"/>
                  </a:lnTo>
                  <a:lnTo>
                    <a:pt x="180" y="31"/>
                  </a:lnTo>
                  <a:lnTo>
                    <a:pt x="197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4" name="Freeform 106"/>
            <p:cNvSpPr>
              <a:spLocks/>
            </p:cNvSpPr>
            <p:nvPr/>
          </p:nvSpPr>
          <p:spPr bwMode="auto">
            <a:xfrm>
              <a:off x="3275" y="2646"/>
              <a:ext cx="41" cy="29"/>
            </a:xfrm>
            <a:custGeom>
              <a:avLst/>
              <a:gdLst>
                <a:gd name="T0" fmla="*/ 19 w 82"/>
                <a:gd name="T1" fmla="*/ 3 h 59"/>
                <a:gd name="T2" fmla="*/ 20 w 82"/>
                <a:gd name="T3" fmla="*/ 5 h 59"/>
                <a:gd name="T4" fmla="*/ 21 w 82"/>
                <a:gd name="T5" fmla="*/ 6 h 59"/>
                <a:gd name="T6" fmla="*/ 20 w 82"/>
                <a:gd name="T7" fmla="*/ 8 h 59"/>
                <a:gd name="T8" fmla="*/ 19 w 82"/>
                <a:gd name="T9" fmla="*/ 9 h 59"/>
                <a:gd name="T10" fmla="*/ 17 w 82"/>
                <a:gd name="T11" fmla="*/ 11 h 59"/>
                <a:gd name="T12" fmla="*/ 15 w 82"/>
                <a:gd name="T13" fmla="*/ 12 h 59"/>
                <a:gd name="T14" fmla="*/ 13 w 82"/>
                <a:gd name="T15" fmla="*/ 13 h 59"/>
                <a:gd name="T16" fmla="*/ 11 w 82"/>
                <a:gd name="T17" fmla="*/ 14 h 59"/>
                <a:gd name="T18" fmla="*/ 1 w 82"/>
                <a:gd name="T19" fmla="*/ 14 h 59"/>
                <a:gd name="T20" fmla="*/ 1 w 82"/>
                <a:gd name="T21" fmla="*/ 13 h 59"/>
                <a:gd name="T22" fmla="*/ 1 w 82"/>
                <a:gd name="T23" fmla="*/ 12 h 59"/>
                <a:gd name="T24" fmla="*/ 0 w 82"/>
                <a:gd name="T25" fmla="*/ 11 h 59"/>
                <a:gd name="T26" fmla="*/ 0 w 82"/>
                <a:gd name="T27" fmla="*/ 10 h 59"/>
                <a:gd name="T28" fmla="*/ 0 w 82"/>
                <a:gd name="T29" fmla="*/ 8 h 59"/>
                <a:gd name="T30" fmla="*/ 0 w 82"/>
                <a:gd name="T31" fmla="*/ 7 h 59"/>
                <a:gd name="T32" fmla="*/ 0 w 82"/>
                <a:gd name="T33" fmla="*/ 6 h 59"/>
                <a:gd name="T34" fmla="*/ 0 w 82"/>
                <a:gd name="T35" fmla="*/ 4 h 59"/>
                <a:gd name="T36" fmla="*/ 1 w 82"/>
                <a:gd name="T37" fmla="*/ 3 h 59"/>
                <a:gd name="T38" fmla="*/ 5 w 82"/>
                <a:gd name="T39" fmla="*/ 1 h 59"/>
                <a:gd name="T40" fmla="*/ 7 w 82"/>
                <a:gd name="T41" fmla="*/ 0 h 59"/>
                <a:gd name="T42" fmla="*/ 10 w 82"/>
                <a:gd name="T43" fmla="*/ 0 h 59"/>
                <a:gd name="T44" fmla="*/ 12 w 82"/>
                <a:gd name="T45" fmla="*/ 0 h 59"/>
                <a:gd name="T46" fmla="*/ 15 w 82"/>
                <a:gd name="T47" fmla="*/ 0 h 59"/>
                <a:gd name="T48" fmla="*/ 18 w 82"/>
                <a:gd name="T49" fmla="*/ 1 h 59"/>
                <a:gd name="T50" fmla="*/ 19 w 82"/>
                <a:gd name="T51" fmla="*/ 3 h 5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2"/>
                <a:gd name="T79" fmla="*/ 0 h 59"/>
                <a:gd name="T80" fmla="*/ 82 w 82"/>
                <a:gd name="T81" fmla="*/ 59 h 5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2" h="59">
                  <a:moveTo>
                    <a:pt x="75" y="15"/>
                  </a:moveTo>
                  <a:lnTo>
                    <a:pt x="80" y="21"/>
                  </a:lnTo>
                  <a:lnTo>
                    <a:pt x="82" y="27"/>
                  </a:lnTo>
                  <a:lnTo>
                    <a:pt x="80" y="34"/>
                  </a:lnTo>
                  <a:lnTo>
                    <a:pt x="75" y="39"/>
                  </a:lnTo>
                  <a:lnTo>
                    <a:pt x="68" y="45"/>
                  </a:lnTo>
                  <a:lnTo>
                    <a:pt x="61" y="49"/>
                  </a:lnTo>
                  <a:lnTo>
                    <a:pt x="52" y="55"/>
                  </a:lnTo>
                  <a:lnTo>
                    <a:pt x="45" y="59"/>
                  </a:lnTo>
                  <a:lnTo>
                    <a:pt x="7" y="59"/>
                  </a:lnTo>
                  <a:lnTo>
                    <a:pt x="3" y="55"/>
                  </a:lnTo>
                  <a:lnTo>
                    <a:pt x="1" y="50"/>
                  </a:lnTo>
                  <a:lnTo>
                    <a:pt x="0" y="45"/>
                  </a:lnTo>
                  <a:lnTo>
                    <a:pt x="0" y="40"/>
                  </a:lnTo>
                  <a:lnTo>
                    <a:pt x="0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7" y="13"/>
                  </a:lnTo>
                  <a:lnTo>
                    <a:pt x="17" y="7"/>
                  </a:lnTo>
                  <a:lnTo>
                    <a:pt x="28" y="3"/>
                  </a:lnTo>
                  <a:lnTo>
                    <a:pt x="40" y="0"/>
                  </a:lnTo>
                  <a:lnTo>
                    <a:pt x="50" y="0"/>
                  </a:lnTo>
                  <a:lnTo>
                    <a:pt x="61" y="3"/>
                  </a:lnTo>
                  <a:lnTo>
                    <a:pt x="70" y="7"/>
                  </a:lnTo>
                  <a:lnTo>
                    <a:pt x="75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5" name="Freeform 107"/>
            <p:cNvSpPr>
              <a:spLocks/>
            </p:cNvSpPr>
            <p:nvPr/>
          </p:nvSpPr>
          <p:spPr bwMode="auto">
            <a:xfrm>
              <a:off x="1536" y="2652"/>
              <a:ext cx="63" cy="32"/>
            </a:xfrm>
            <a:custGeom>
              <a:avLst/>
              <a:gdLst>
                <a:gd name="T0" fmla="*/ 32 w 124"/>
                <a:gd name="T1" fmla="*/ 5 h 66"/>
                <a:gd name="T2" fmla="*/ 32 w 124"/>
                <a:gd name="T3" fmla="*/ 7 h 66"/>
                <a:gd name="T4" fmla="*/ 32 w 124"/>
                <a:gd name="T5" fmla="*/ 9 h 66"/>
                <a:gd name="T6" fmla="*/ 30 w 124"/>
                <a:gd name="T7" fmla="*/ 10 h 66"/>
                <a:gd name="T8" fmla="*/ 28 w 124"/>
                <a:gd name="T9" fmla="*/ 11 h 66"/>
                <a:gd name="T10" fmla="*/ 26 w 124"/>
                <a:gd name="T11" fmla="*/ 13 h 66"/>
                <a:gd name="T12" fmla="*/ 24 w 124"/>
                <a:gd name="T13" fmla="*/ 14 h 66"/>
                <a:gd name="T14" fmla="*/ 21 w 124"/>
                <a:gd name="T15" fmla="*/ 15 h 66"/>
                <a:gd name="T16" fmla="*/ 19 w 124"/>
                <a:gd name="T17" fmla="*/ 16 h 66"/>
                <a:gd name="T18" fmla="*/ 16 w 124"/>
                <a:gd name="T19" fmla="*/ 15 h 66"/>
                <a:gd name="T20" fmla="*/ 13 w 124"/>
                <a:gd name="T21" fmla="*/ 15 h 66"/>
                <a:gd name="T22" fmla="*/ 9 w 124"/>
                <a:gd name="T23" fmla="*/ 15 h 66"/>
                <a:gd name="T24" fmla="*/ 5 w 124"/>
                <a:gd name="T25" fmla="*/ 15 h 66"/>
                <a:gd name="T26" fmla="*/ 2 w 124"/>
                <a:gd name="T27" fmla="*/ 14 h 66"/>
                <a:gd name="T28" fmla="*/ 0 w 124"/>
                <a:gd name="T29" fmla="*/ 13 h 66"/>
                <a:gd name="T30" fmla="*/ 0 w 124"/>
                <a:gd name="T31" fmla="*/ 11 h 66"/>
                <a:gd name="T32" fmla="*/ 2 w 124"/>
                <a:gd name="T33" fmla="*/ 9 h 66"/>
                <a:gd name="T34" fmla="*/ 3 w 124"/>
                <a:gd name="T35" fmla="*/ 7 h 66"/>
                <a:gd name="T36" fmla="*/ 4 w 124"/>
                <a:gd name="T37" fmla="*/ 6 h 66"/>
                <a:gd name="T38" fmla="*/ 6 w 124"/>
                <a:gd name="T39" fmla="*/ 5 h 66"/>
                <a:gd name="T40" fmla="*/ 7 w 124"/>
                <a:gd name="T41" fmla="*/ 4 h 66"/>
                <a:gd name="T42" fmla="*/ 10 w 124"/>
                <a:gd name="T43" fmla="*/ 3 h 66"/>
                <a:gd name="T44" fmla="*/ 11 w 124"/>
                <a:gd name="T45" fmla="*/ 1 h 66"/>
                <a:gd name="T46" fmla="*/ 13 w 124"/>
                <a:gd name="T47" fmla="*/ 1 h 66"/>
                <a:gd name="T48" fmla="*/ 16 w 124"/>
                <a:gd name="T49" fmla="*/ 0 h 66"/>
                <a:gd name="T50" fmla="*/ 19 w 124"/>
                <a:gd name="T51" fmla="*/ 0 h 66"/>
                <a:gd name="T52" fmla="*/ 22 w 124"/>
                <a:gd name="T53" fmla="*/ 0 h 66"/>
                <a:gd name="T54" fmla="*/ 24 w 124"/>
                <a:gd name="T55" fmla="*/ 0 h 66"/>
                <a:gd name="T56" fmla="*/ 27 w 124"/>
                <a:gd name="T57" fmla="*/ 0 h 66"/>
                <a:gd name="T58" fmla="*/ 29 w 124"/>
                <a:gd name="T59" fmla="*/ 1 h 66"/>
                <a:gd name="T60" fmla="*/ 30 w 124"/>
                <a:gd name="T61" fmla="*/ 2 h 66"/>
                <a:gd name="T62" fmla="*/ 32 w 124"/>
                <a:gd name="T63" fmla="*/ 3 h 66"/>
                <a:gd name="T64" fmla="*/ 32 w 124"/>
                <a:gd name="T65" fmla="*/ 5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4"/>
                <a:gd name="T100" fmla="*/ 0 h 66"/>
                <a:gd name="T101" fmla="*/ 124 w 124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4" h="66">
                  <a:moveTo>
                    <a:pt x="124" y="21"/>
                  </a:moveTo>
                  <a:lnTo>
                    <a:pt x="124" y="29"/>
                  </a:lnTo>
                  <a:lnTo>
                    <a:pt x="122" y="37"/>
                  </a:lnTo>
                  <a:lnTo>
                    <a:pt x="117" y="44"/>
                  </a:lnTo>
                  <a:lnTo>
                    <a:pt x="110" y="48"/>
                  </a:lnTo>
                  <a:lnTo>
                    <a:pt x="101" y="54"/>
                  </a:lnTo>
                  <a:lnTo>
                    <a:pt x="93" y="58"/>
                  </a:lnTo>
                  <a:lnTo>
                    <a:pt x="82" y="62"/>
                  </a:lnTo>
                  <a:lnTo>
                    <a:pt x="73" y="66"/>
                  </a:lnTo>
                  <a:lnTo>
                    <a:pt x="63" y="63"/>
                  </a:lnTo>
                  <a:lnTo>
                    <a:pt x="49" y="62"/>
                  </a:lnTo>
                  <a:lnTo>
                    <a:pt x="33" y="62"/>
                  </a:lnTo>
                  <a:lnTo>
                    <a:pt x="19" y="61"/>
                  </a:lnTo>
                  <a:lnTo>
                    <a:pt x="7" y="58"/>
                  </a:lnTo>
                  <a:lnTo>
                    <a:pt x="0" y="54"/>
                  </a:lnTo>
                  <a:lnTo>
                    <a:pt x="0" y="47"/>
                  </a:lnTo>
                  <a:lnTo>
                    <a:pt x="7" y="37"/>
                  </a:lnTo>
                  <a:lnTo>
                    <a:pt x="10" y="31"/>
                  </a:lnTo>
                  <a:lnTo>
                    <a:pt x="16" y="26"/>
                  </a:lnTo>
                  <a:lnTo>
                    <a:pt x="21" y="20"/>
                  </a:lnTo>
                  <a:lnTo>
                    <a:pt x="28" y="16"/>
                  </a:lnTo>
                  <a:lnTo>
                    <a:pt x="37" y="12"/>
                  </a:lnTo>
                  <a:lnTo>
                    <a:pt x="44" y="7"/>
                  </a:lnTo>
                  <a:lnTo>
                    <a:pt x="52" y="4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84" y="0"/>
                  </a:lnTo>
                  <a:lnTo>
                    <a:pt x="94" y="0"/>
                  </a:lnTo>
                  <a:lnTo>
                    <a:pt x="105" y="2"/>
                  </a:lnTo>
                  <a:lnTo>
                    <a:pt x="112" y="4"/>
                  </a:lnTo>
                  <a:lnTo>
                    <a:pt x="119" y="8"/>
                  </a:lnTo>
                  <a:lnTo>
                    <a:pt x="122" y="14"/>
                  </a:lnTo>
                  <a:lnTo>
                    <a:pt x="124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6" name="Freeform 108"/>
            <p:cNvSpPr>
              <a:spLocks/>
            </p:cNvSpPr>
            <p:nvPr/>
          </p:nvSpPr>
          <p:spPr bwMode="auto">
            <a:xfrm>
              <a:off x="2492" y="2705"/>
              <a:ext cx="46" cy="98"/>
            </a:xfrm>
            <a:custGeom>
              <a:avLst/>
              <a:gdLst>
                <a:gd name="T0" fmla="*/ 20 w 93"/>
                <a:gd name="T1" fmla="*/ 49 h 195"/>
                <a:gd name="T2" fmla="*/ 19 w 93"/>
                <a:gd name="T3" fmla="*/ 49 h 195"/>
                <a:gd name="T4" fmla="*/ 17 w 93"/>
                <a:gd name="T5" fmla="*/ 49 h 195"/>
                <a:gd name="T6" fmla="*/ 16 w 93"/>
                <a:gd name="T7" fmla="*/ 48 h 195"/>
                <a:gd name="T8" fmla="*/ 15 w 93"/>
                <a:gd name="T9" fmla="*/ 47 h 195"/>
                <a:gd name="T10" fmla="*/ 16 w 93"/>
                <a:gd name="T11" fmla="*/ 44 h 195"/>
                <a:gd name="T12" fmla="*/ 16 w 93"/>
                <a:gd name="T13" fmla="*/ 41 h 195"/>
                <a:gd name="T14" fmla="*/ 16 w 93"/>
                <a:gd name="T15" fmla="*/ 38 h 195"/>
                <a:gd name="T16" fmla="*/ 16 w 93"/>
                <a:gd name="T17" fmla="*/ 35 h 195"/>
                <a:gd name="T18" fmla="*/ 16 w 93"/>
                <a:gd name="T19" fmla="*/ 32 h 195"/>
                <a:gd name="T20" fmla="*/ 15 w 93"/>
                <a:gd name="T21" fmla="*/ 29 h 195"/>
                <a:gd name="T22" fmla="*/ 15 w 93"/>
                <a:gd name="T23" fmla="*/ 27 h 195"/>
                <a:gd name="T24" fmla="*/ 14 w 93"/>
                <a:gd name="T25" fmla="*/ 23 h 195"/>
                <a:gd name="T26" fmla="*/ 12 w 93"/>
                <a:gd name="T27" fmla="*/ 21 h 195"/>
                <a:gd name="T28" fmla="*/ 11 w 93"/>
                <a:gd name="T29" fmla="*/ 18 h 195"/>
                <a:gd name="T30" fmla="*/ 10 w 93"/>
                <a:gd name="T31" fmla="*/ 15 h 195"/>
                <a:gd name="T32" fmla="*/ 8 w 93"/>
                <a:gd name="T33" fmla="*/ 12 h 195"/>
                <a:gd name="T34" fmla="*/ 6 w 93"/>
                <a:gd name="T35" fmla="*/ 10 h 195"/>
                <a:gd name="T36" fmla="*/ 4 w 93"/>
                <a:gd name="T37" fmla="*/ 7 h 195"/>
                <a:gd name="T38" fmla="*/ 2 w 93"/>
                <a:gd name="T39" fmla="*/ 5 h 195"/>
                <a:gd name="T40" fmla="*/ 0 w 93"/>
                <a:gd name="T41" fmla="*/ 2 h 195"/>
                <a:gd name="T42" fmla="*/ 7 w 93"/>
                <a:gd name="T43" fmla="*/ 0 h 195"/>
                <a:gd name="T44" fmla="*/ 9 w 93"/>
                <a:gd name="T45" fmla="*/ 3 h 195"/>
                <a:gd name="T46" fmla="*/ 12 w 93"/>
                <a:gd name="T47" fmla="*/ 6 h 195"/>
                <a:gd name="T48" fmla="*/ 14 w 93"/>
                <a:gd name="T49" fmla="*/ 8 h 195"/>
                <a:gd name="T50" fmla="*/ 16 w 93"/>
                <a:gd name="T51" fmla="*/ 11 h 195"/>
                <a:gd name="T52" fmla="*/ 18 w 93"/>
                <a:gd name="T53" fmla="*/ 14 h 195"/>
                <a:gd name="T54" fmla="*/ 19 w 93"/>
                <a:gd name="T55" fmla="*/ 17 h 195"/>
                <a:gd name="T56" fmla="*/ 20 w 93"/>
                <a:gd name="T57" fmla="*/ 20 h 195"/>
                <a:gd name="T58" fmla="*/ 22 w 93"/>
                <a:gd name="T59" fmla="*/ 23 h 195"/>
                <a:gd name="T60" fmla="*/ 22 w 93"/>
                <a:gd name="T61" fmla="*/ 26 h 195"/>
                <a:gd name="T62" fmla="*/ 23 w 93"/>
                <a:gd name="T63" fmla="*/ 30 h 195"/>
                <a:gd name="T64" fmla="*/ 23 w 93"/>
                <a:gd name="T65" fmla="*/ 33 h 195"/>
                <a:gd name="T66" fmla="*/ 23 w 93"/>
                <a:gd name="T67" fmla="*/ 36 h 195"/>
                <a:gd name="T68" fmla="*/ 22 w 93"/>
                <a:gd name="T69" fmla="*/ 40 h 195"/>
                <a:gd name="T70" fmla="*/ 22 w 93"/>
                <a:gd name="T71" fmla="*/ 43 h 195"/>
                <a:gd name="T72" fmla="*/ 21 w 93"/>
                <a:gd name="T73" fmla="*/ 46 h 195"/>
                <a:gd name="T74" fmla="*/ 20 w 93"/>
                <a:gd name="T75" fmla="*/ 49 h 19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3"/>
                <a:gd name="T115" fmla="*/ 0 h 195"/>
                <a:gd name="T116" fmla="*/ 93 w 93"/>
                <a:gd name="T117" fmla="*/ 195 h 19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3" h="195">
                  <a:moveTo>
                    <a:pt x="81" y="195"/>
                  </a:moveTo>
                  <a:lnTo>
                    <a:pt x="76" y="195"/>
                  </a:lnTo>
                  <a:lnTo>
                    <a:pt x="70" y="193"/>
                  </a:lnTo>
                  <a:lnTo>
                    <a:pt x="67" y="191"/>
                  </a:lnTo>
                  <a:lnTo>
                    <a:pt x="63" y="187"/>
                  </a:lnTo>
                  <a:lnTo>
                    <a:pt x="65" y="175"/>
                  </a:lnTo>
                  <a:lnTo>
                    <a:pt x="67" y="163"/>
                  </a:lnTo>
                  <a:lnTo>
                    <a:pt x="67" y="151"/>
                  </a:lnTo>
                  <a:lnTo>
                    <a:pt x="65" y="140"/>
                  </a:lnTo>
                  <a:lnTo>
                    <a:pt x="65" y="128"/>
                  </a:lnTo>
                  <a:lnTo>
                    <a:pt x="62" y="116"/>
                  </a:lnTo>
                  <a:lnTo>
                    <a:pt x="60" y="105"/>
                  </a:lnTo>
                  <a:lnTo>
                    <a:pt x="56" y="92"/>
                  </a:lnTo>
                  <a:lnTo>
                    <a:pt x="51" y="81"/>
                  </a:lnTo>
                  <a:lnTo>
                    <a:pt x="46" y="70"/>
                  </a:lnTo>
                  <a:lnTo>
                    <a:pt x="41" y="59"/>
                  </a:lnTo>
                  <a:lnTo>
                    <a:pt x="34" y="48"/>
                  </a:lnTo>
                  <a:lnTo>
                    <a:pt x="27" y="38"/>
                  </a:lnTo>
                  <a:lnTo>
                    <a:pt x="18" y="27"/>
                  </a:lnTo>
                  <a:lnTo>
                    <a:pt x="9" y="17"/>
                  </a:lnTo>
                  <a:lnTo>
                    <a:pt x="0" y="7"/>
                  </a:lnTo>
                  <a:lnTo>
                    <a:pt x="28" y="0"/>
                  </a:lnTo>
                  <a:lnTo>
                    <a:pt x="39" y="10"/>
                  </a:lnTo>
                  <a:lnTo>
                    <a:pt x="49" y="21"/>
                  </a:lnTo>
                  <a:lnTo>
                    <a:pt x="58" y="31"/>
                  </a:lnTo>
                  <a:lnTo>
                    <a:pt x="65" y="43"/>
                  </a:lnTo>
                  <a:lnTo>
                    <a:pt x="72" y="54"/>
                  </a:lnTo>
                  <a:lnTo>
                    <a:pt x="79" y="66"/>
                  </a:lnTo>
                  <a:lnTo>
                    <a:pt x="83" y="78"/>
                  </a:lnTo>
                  <a:lnTo>
                    <a:pt x="88" y="91"/>
                  </a:lnTo>
                  <a:lnTo>
                    <a:pt x="90" y="103"/>
                  </a:lnTo>
                  <a:lnTo>
                    <a:pt x="93" y="117"/>
                  </a:lnTo>
                  <a:lnTo>
                    <a:pt x="93" y="130"/>
                  </a:lnTo>
                  <a:lnTo>
                    <a:pt x="93" y="143"/>
                  </a:lnTo>
                  <a:lnTo>
                    <a:pt x="91" y="157"/>
                  </a:lnTo>
                  <a:lnTo>
                    <a:pt x="90" y="170"/>
                  </a:lnTo>
                  <a:lnTo>
                    <a:pt x="86" y="182"/>
                  </a:lnTo>
                  <a:lnTo>
                    <a:pt x="81" y="195"/>
                  </a:lnTo>
                  <a:close/>
                </a:path>
              </a:pathLst>
            </a:custGeom>
            <a:solidFill>
              <a:srgbClr val="B0B05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7" name="Freeform 109"/>
            <p:cNvSpPr>
              <a:spLocks/>
            </p:cNvSpPr>
            <p:nvPr/>
          </p:nvSpPr>
          <p:spPr bwMode="auto">
            <a:xfrm>
              <a:off x="2532" y="2707"/>
              <a:ext cx="15" cy="16"/>
            </a:xfrm>
            <a:custGeom>
              <a:avLst/>
              <a:gdLst>
                <a:gd name="T0" fmla="*/ 7 w 30"/>
                <a:gd name="T1" fmla="*/ 3 h 32"/>
                <a:gd name="T2" fmla="*/ 7 w 30"/>
                <a:gd name="T3" fmla="*/ 4 h 32"/>
                <a:gd name="T4" fmla="*/ 8 w 30"/>
                <a:gd name="T5" fmla="*/ 6 h 32"/>
                <a:gd name="T6" fmla="*/ 7 w 30"/>
                <a:gd name="T7" fmla="*/ 7 h 32"/>
                <a:gd name="T8" fmla="*/ 6 w 30"/>
                <a:gd name="T9" fmla="*/ 8 h 32"/>
                <a:gd name="T10" fmla="*/ 0 w 30"/>
                <a:gd name="T11" fmla="*/ 0 h 32"/>
                <a:gd name="T12" fmla="*/ 3 w 30"/>
                <a:gd name="T13" fmla="*/ 0 h 32"/>
                <a:gd name="T14" fmla="*/ 5 w 30"/>
                <a:gd name="T15" fmla="*/ 1 h 32"/>
                <a:gd name="T16" fmla="*/ 6 w 30"/>
                <a:gd name="T17" fmla="*/ 2 h 32"/>
                <a:gd name="T18" fmla="*/ 7 w 30"/>
                <a:gd name="T19" fmla="*/ 3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"/>
                <a:gd name="T31" fmla="*/ 0 h 32"/>
                <a:gd name="T32" fmla="*/ 30 w 30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" h="32">
                  <a:moveTo>
                    <a:pt x="28" y="13"/>
                  </a:moveTo>
                  <a:lnTo>
                    <a:pt x="28" y="19"/>
                  </a:lnTo>
                  <a:lnTo>
                    <a:pt x="30" y="24"/>
                  </a:lnTo>
                  <a:lnTo>
                    <a:pt x="28" y="29"/>
                  </a:lnTo>
                  <a:lnTo>
                    <a:pt x="23" y="32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3"/>
                  </a:lnTo>
                  <a:lnTo>
                    <a:pt x="24" y="9"/>
                  </a:lnTo>
                  <a:lnTo>
                    <a:pt x="28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8" name="Freeform 110"/>
            <p:cNvSpPr>
              <a:spLocks/>
            </p:cNvSpPr>
            <p:nvPr/>
          </p:nvSpPr>
          <p:spPr bwMode="auto">
            <a:xfrm>
              <a:off x="3498" y="2709"/>
              <a:ext cx="89" cy="117"/>
            </a:xfrm>
            <a:custGeom>
              <a:avLst/>
              <a:gdLst>
                <a:gd name="T0" fmla="*/ 44 w 179"/>
                <a:gd name="T1" fmla="*/ 1 h 236"/>
                <a:gd name="T2" fmla="*/ 41 w 179"/>
                <a:gd name="T3" fmla="*/ 4 h 236"/>
                <a:gd name="T4" fmla="*/ 37 w 179"/>
                <a:gd name="T5" fmla="*/ 7 h 236"/>
                <a:gd name="T6" fmla="*/ 34 w 179"/>
                <a:gd name="T7" fmla="*/ 10 h 236"/>
                <a:gd name="T8" fmla="*/ 31 w 179"/>
                <a:gd name="T9" fmla="*/ 14 h 236"/>
                <a:gd name="T10" fmla="*/ 28 w 179"/>
                <a:gd name="T11" fmla="*/ 17 h 236"/>
                <a:gd name="T12" fmla="*/ 25 w 179"/>
                <a:gd name="T13" fmla="*/ 21 h 236"/>
                <a:gd name="T14" fmla="*/ 22 w 179"/>
                <a:gd name="T15" fmla="*/ 24 h 236"/>
                <a:gd name="T16" fmla="*/ 20 w 179"/>
                <a:gd name="T17" fmla="*/ 28 h 236"/>
                <a:gd name="T18" fmla="*/ 18 w 179"/>
                <a:gd name="T19" fmla="*/ 31 h 236"/>
                <a:gd name="T20" fmla="*/ 15 w 179"/>
                <a:gd name="T21" fmla="*/ 35 h 236"/>
                <a:gd name="T22" fmla="*/ 14 w 179"/>
                <a:gd name="T23" fmla="*/ 38 h 236"/>
                <a:gd name="T24" fmla="*/ 12 w 179"/>
                <a:gd name="T25" fmla="*/ 42 h 236"/>
                <a:gd name="T26" fmla="*/ 11 w 179"/>
                <a:gd name="T27" fmla="*/ 46 h 236"/>
                <a:gd name="T28" fmla="*/ 10 w 179"/>
                <a:gd name="T29" fmla="*/ 49 h 236"/>
                <a:gd name="T30" fmla="*/ 9 w 179"/>
                <a:gd name="T31" fmla="*/ 53 h 236"/>
                <a:gd name="T32" fmla="*/ 8 w 179"/>
                <a:gd name="T33" fmla="*/ 57 h 236"/>
                <a:gd name="T34" fmla="*/ 6 w 179"/>
                <a:gd name="T35" fmla="*/ 58 h 236"/>
                <a:gd name="T36" fmla="*/ 4 w 179"/>
                <a:gd name="T37" fmla="*/ 58 h 236"/>
                <a:gd name="T38" fmla="*/ 1 w 179"/>
                <a:gd name="T39" fmla="*/ 58 h 236"/>
                <a:gd name="T40" fmla="*/ 0 w 179"/>
                <a:gd name="T41" fmla="*/ 58 h 236"/>
                <a:gd name="T42" fmla="*/ 1 w 179"/>
                <a:gd name="T43" fmla="*/ 54 h 236"/>
                <a:gd name="T44" fmla="*/ 1 w 179"/>
                <a:gd name="T45" fmla="*/ 51 h 236"/>
                <a:gd name="T46" fmla="*/ 3 w 179"/>
                <a:gd name="T47" fmla="*/ 47 h 236"/>
                <a:gd name="T48" fmla="*/ 4 w 179"/>
                <a:gd name="T49" fmla="*/ 43 h 236"/>
                <a:gd name="T50" fmla="*/ 6 w 179"/>
                <a:gd name="T51" fmla="*/ 39 h 236"/>
                <a:gd name="T52" fmla="*/ 8 w 179"/>
                <a:gd name="T53" fmla="*/ 36 h 236"/>
                <a:gd name="T54" fmla="*/ 10 w 179"/>
                <a:gd name="T55" fmla="*/ 32 h 236"/>
                <a:gd name="T56" fmla="*/ 12 w 179"/>
                <a:gd name="T57" fmla="*/ 28 h 236"/>
                <a:gd name="T58" fmla="*/ 15 w 179"/>
                <a:gd name="T59" fmla="*/ 25 h 236"/>
                <a:gd name="T60" fmla="*/ 17 w 179"/>
                <a:gd name="T61" fmla="*/ 21 h 236"/>
                <a:gd name="T62" fmla="*/ 19 w 179"/>
                <a:gd name="T63" fmla="*/ 17 h 236"/>
                <a:gd name="T64" fmla="*/ 22 w 179"/>
                <a:gd name="T65" fmla="*/ 14 h 236"/>
                <a:gd name="T66" fmla="*/ 25 w 179"/>
                <a:gd name="T67" fmla="*/ 10 h 236"/>
                <a:gd name="T68" fmla="*/ 28 w 179"/>
                <a:gd name="T69" fmla="*/ 7 h 236"/>
                <a:gd name="T70" fmla="*/ 30 w 179"/>
                <a:gd name="T71" fmla="*/ 3 h 236"/>
                <a:gd name="T72" fmla="*/ 33 w 179"/>
                <a:gd name="T73" fmla="*/ 0 h 236"/>
                <a:gd name="T74" fmla="*/ 36 w 179"/>
                <a:gd name="T75" fmla="*/ 0 h 236"/>
                <a:gd name="T76" fmla="*/ 39 w 179"/>
                <a:gd name="T77" fmla="*/ 0 h 236"/>
                <a:gd name="T78" fmla="*/ 41 w 179"/>
                <a:gd name="T79" fmla="*/ 1 h 236"/>
                <a:gd name="T80" fmla="*/ 44 w 179"/>
                <a:gd name="T81" fmla="*/ 1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9"/>
                <a:gd name="T124" fmla="*/ 0 h 236"/>
                <a:gd name="T125" fmla="*/ 179 w 179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9" h="236">
                  <a:moveTo>
                    <a:pt x="179" y="5"/>
                  </a:moveTo>
                  <a:lnTo>
                    <a:pt x="165" y="18"/>
                  </a:lnTo>
                  <a:lnTo>
                    <a:pt x="151" y="30"/>
                  </a:lnTo>
                  <a:lnTo>
                    <a:pt x="137" y="43"/>
                  </a:lnTo>
                  <a:lnTo>
                    <a:pt x="124" y="57"/>
                  </a:lnTo>
                  <a:lnTo>
                    <a:pt x="112" y="70"/>
                  </a:lnTo>
                  <a:lnTo>
                    <a:pt x="102" y="84"/>
                  </a:lnTo>
                  <a:lnTo>
                    <a:pt x="91" y="98"/>
                  </a:lnTo>
                  <a:lnTo>
                    <a:pt x="81" y="112"/>
                  </a:lnTo>
                  <a:lnTo>
                    <a:pt x="72" y="126"/>
                  </a:lnTo>
                  <a:lnTo>
                    <a:pt x="63" y="141"/>
                  </a:lnTo>
                  <a:lnTo>
                    <a:pt x="56" y="155"/>
                  </a:lnTo>
                  <a:lnTo>
                    <a:pt x="51" y="169"/>
                  </a:lnTo>
                  <a:lnTo>
                    <a:pt x="44" y="185"/>
                  </a:lnTo>
                  <a:lnTo>
                    <a:pt x="40" y="200"/>
                  </a:lnTo>
                  <a:lnTo>
                    <a:pt x="37" y="216"/>
                  </a:lnTo>
                  <a:lnTo>
                    <a:pt x="33" y="231"/>
                  </a:lnTo>
                  <a:lnTo>
                    <a:pt x="26" y="235"/>
                  </a:lnTo>
                  <a:lnTo>
                    <a:pt x="18" y="236"/>
                  </a:lnTo>
                  <a:lnTo>
                    <a:pt x="7" y="236"/>
                  </a:lnTo>
                  <a:lnTo>
                    <a:pt x="0" y="236"/>
                  </a:lnTo>
                  <a:lnTo>
                    <a:pt x="4" y="220"/>
                  </a:lnTo>
                  <a:lnTo>
                    <a:pt x="7" y="205"/>
                  </a:lnTo>
                  <a:lnTo>
                    <a:pt x="12" y="189"/>
                  </a:lnTo>
                  <a:lnTo>
                    <a:pt x="19" y="175"/>
                  </a:lnTo>
                  <a:lnTo>
                    <a:pt x="26" y="159"/>
                  </a:lnTo>
                  <a:lnTo>
                    <a:pt x="33" y="145"/>
                  </a:lnTo>
                  <a:lnTo>
                    <a:pt x="42" y="130"/>
                  </a:lnTo>
                  <a:lnTo>
                    <a:pt x="51" y="115"/>
                  </a:lnTo>
                  <a:lnTo>
                    <a:pt x="60" y="101"/>
                  </a:lnTo>
                  <a:lnTo>
                    <a:pt x="70" y="87"/>
                  </a:lnTo>
                  <a:lnTo>
                    <a:pt x="79" y="71"/>
                  </a:lnTo>
                  <a:lnTo>
                    <a:pt x="89" y="57"/>
                  </a:lnTo>
                  <a:lnTo>
                    <a:pt x="100" y="42"/>
                  </a:lnTo>
                  <a:lnTo>
                    <a:pt x="112" y="29"/>
                  </a:lnTo>
                  <a:lnTo>
                    <a:pt x="123" y="15"/>
                  </a:lnTo>
                  <a:lnTo>
                    <a:pt x="133" y="0"/>
                  </a:lnTo>
                  <a:lnTo>
                    <a:pt x="144" y="1"/>
                  </a:lnTo>
                  <a:lnTo>
                    <a:pt x="156" y="3"/>
                  </a:lnTo>
                  <a:lnTo>
                    <a:pt x="166" y="5"/>
                  </a:lnTo>
                  <a:lnTo>
                    <a:pt x="179" y="5"/>
                  </a:lnTo>
                  <a:close/>
                </a:path>
              </a:pathLst>
            </a:custGeom>
            <a:solidFill>
              <a:srgbClr val="B0B05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9" name="Freeform 111"/>
            <p:cNvSpPr>
              <a:spLocks/>
            </p:cNvSpPr>
            <p:nvPr/>
          </p:nvSpPr>
          <p:spPr bwMode="auto">
            <a:xfrm>
              <a:off x="2428" y="2713"/>
              <a:ext cx="79" cy="102"/>
            </a:xfrm>
            <a:custGeom>
              <a:avLst/>
              <a:gdLst>
                <a:gd name="T0" fmla="*/ 39 w 157"/>
                <a:gd name="T1" fmla="*/ 47 h 206"/>
                <a:gd name="T2" fmla="*/ 34 w 157"/>
                <a:gd name="T3" fmla="*/ 51 h 206"/>
                <a:gd name="T4" fmla="*/ 31 w 157"/>
                <a:gd name="T5" fmla="*/ 49 h 206"/>
                <a:gd name="T6" fmla="*/ 30 w 157"/>
                <a:gd name="T7" fmla="*/ 47 h 206"/>
                <a:gd name="T8" fmla="*/ 29 w 157"/>
                <a:gd name="T9" fmla="*/ 45 h 206"/>
                <a:gd name="T10" fmla="*/ 25 w 157"/>
                <a:gd name="T11" fmla="*/ 45 h 206"/>
                <a:gd name="T12" fmla="*/ 23 w 157"/>
                <a:gd name="T13" fmla="*/ 46 h 206"/>
                <a:gd name="T14" fmla="*/ 21 w 157"/>
                <a:gd name="T15" fmla="*/ 47 h 206"/>
                <a:gd name="T16" fmla="*/ 20 w 157"/>
                <a:gd name="T17" fmla="*/ 47 h 206"/>
                <a:gd name="T18" fmla="*/ 18 w 157"/>
                <a:gd name="T19" fmla="*/ 48 h 206"/>
                <a:gd name="T20" fmla="*/ 16 w 157"/>
                <a:gd name="T21" fmla="*/ 49 h 206"/>
                <a:gd name="T22" fmla="*/ 15 w 157"/>
                <a:gd name="T23" fmla="*/ 49 h 206"/>
                <a:gd name="T24" fmla="*/ 13 w 157"/>
                <a:gd name="T25" fmla="*/ 50 h 206"/>
                <a:gd name="T26" fmla="*/ 12 w 157"/>
                <a:gd name="T27" fmla="*/ 50 h 206"/>
                <a:gd name="T28" fmla="*/ 6 w 157"/>
                <a:gd name="T29" fmla="*/ 46 h 206"/>
                <a:gd name="T30" fmla="*/ 2 w 157"/>
                <a:gd name="T31" fmla="*/ 41 h 206"/>
                <a:gd name="T32" fmla="*/ 0 w 157"/>
                <a:gd name="T33" fmla="*/ 37 h 206"/>
                <a:gd name="T34" fmla="*/ 0 w 157"/>
                <a:gd name="T35" fmla="*/ 32 h 206"/>
                <a:gd name="T36" fmla="*/ 1 w 157"/>
                <a:gd name="T37" fmla="*/ 27 h 206"/>
                <a:gd name="T38" fmla="*/ 2 w 157"/>
                <a:gd name="T39" fmla="*/ 22 h 206"/>
                <a:gd name="T40" fmla="*/ 3 w 157"/>
                <a:gd name="T41" fmla="*/ 17 h 206"/>
                <a:gd name="T42" fmla="*/ 3 w 157"/>
                <a:gd name="T43" fmla="*/ 13 h 206"/>
                <a:gd name="T44" fmla="*/ 5 w 157"/>
                <a:gd name="T45" fmla="*/ 11 h 206"/>
                <a:gd name="T46" fmla="*/ 7 w 157"/>
                <a:gd name="T47" fmla="*/ 9 h 206"/>
                <a:gd name="T48" fmla="*/ 9 w 157"/>
                <a:gd name="T49" fmla="*/ 7 h 206"/>
                <a:gd name="T50" fmla="*/ 12 w 157"/>
                <a:gd name="T51" fmla="*/ 5 h 206"/>
                <a:gd name="T52" fmla="*/ 14 w 157"/>
                <a:gd name="T53" fmla="*/ 4 h 206"/>
                <a:gd name="T54" fmla="*/ 16 w 157"/>
                <a:gd name="T55" fmla="*/ 2 h 206"/>
                <a:gd name="T56" fmla="*/ 19 w 157"/>
                <a:gd name="T57" fmla="*/ 1 h 206"/>
                <a:gd name="T58" fmla="*/ 22 w 157"/>
                <a:gd name="T59" fmla="*/ 0 h 206"/>
                <a:gd name="T60" fmla="*/ 24 w 157"/>
                <a:gd name="T61" fmla="*/ 2 h 206"/>
                <a:gd name="T62" fmla="*/ 27 w 157"/>
                <a:gd name="T63" fmla="*/ 5 h 206"/>
                <a:gd name="T64" fmla="*/ 29 w 157"/>
                <a:gd name="T65" fmla="*/ 7 h 206"/>
                <a:gd name="T66" fmla="*/ 31 w 157"/>
                <a:gd name="T67" fmla="*/ 10 h 206"/>
                <a:gd name="T68" fmla="*/ 33 w 157"/>
                <a:gd name="T69" fmla="*/ 13 h 206"/>
                <a:gd name="T70" fmla="*/ 34 w 157"/>
                <a:gd name="T71" fmla="*/ 16 h 206"/>
                <a:gd name="T72" fmla="*/ 36 w 157"/>
                <a:gd name="T73" fmla="*/ 19 h 206"/>
                <a:gd name="T74" fmla="*/ 37 w 157"/>
                <a:gd name="T75" fmla="*/ 22 h 206"/>
                <a:gd name="T76" fmla="*/ 38 w 157"/>
                <a:gd name="T77" fmla="*/ 25 h 206"/>
                <a:gd name="T78" fmla="*/ 39 w 157"/>
                <a:gd name="T79" fmla="*/ 28 h 206"/>
                <a:gd name="T80" fmla="*/ 39 w 157"/>
                <a:gd name="T81" fmla="*/ 31 h 206"/>
                <a:gd name="T82" fmla="*/ 40 w 157"/>
                <a:gd name="T83" fmla="*/ 34 h 206"/>
                <a:gd name="T84" fmla="*/ 40 w 157"/>
                <a:gd name="T85" fmla="*/ 38 h 206"/>
                <a:gd name="T86" fmla="*/ 40 w 157"/>
                <a:gd name="T87" fmla="*/ 41 h 206"/>
                <a:gd name="T88" fmla="*/ 40 w 157"/>
                <a:gd name="T89" fmla="*/ 44 h 206"/>
                <a:gd name="T90" fmla="*/ 39 w 157"/>
                <a:gd name="T91" fmla="*/ 47 h 20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7"/>
                <a:gd name="T139" fmla="*/ 0 h 206"/>
                <a:gd name="T140" fmla="*/ 157 w 157"/>
                <a:gd name="T141" fmla="*/ 206 h 20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7" h="206">
                  <a:moveTo>
                    <a:pt x="155" y="191"/>
                  </a:moveTo>
                  <a:lnTo>
                    <a:pt x="133" y="206"/>
                  </a:lnTo>
                  <a:lnTo>
                    <a:pt x="124" y="199"/>
                  </a:lnTo>
                  <a:lnTo>
                    <a:pt x="120" y="189"/>
                  </a:lnTo>
                  <a:lnTo>
                    <a:pt x="113" y="182"/>
                  </a:lnTo>
                  <a:lnTo>
                    <a:pt x="98" y="184"/>
                  </a:lnTo>
                  <a:lnTo>
                    <a:pt x="91" y="187"/>
                  </a:lnTo>
                  <a:lnTo>
                    <a:pt x="84" y="189"/>
                  </a:lnTo>
                  <a:lnTo>
                    <a:pt x="78" y="192"/>
                  </a:lnTo>
                  <a:lnTo>
                    <a:pt x="71" y="195"/>
                  </a:lnTo>
                  <a:lnTo>
                    <a:pt x="64" y="197"/>
                  </a:lnTo>
                  <a:lnTo>
                    <a:pt x="59" y="199"/>
                  </a:lnTo>
                  <a:lnTo>
                    <a:pt x="52" y="201"/>
                  </a:lnTo>
                  <a:lnTo>
                    <a:pt x="45" y="202"/>
                  </a:lnTo>
                  <a:lnTo>
                    <a:pt x="21" y="186"/>
                  </a:lnTo>
                  <a:lnTo>
                    <a:pt x="5" y="168"/>
                  </a:lnTo>
                  <a:lnTo>
                    <a:pt x="0" y="149"/>
                  </a:lnTo>
                  <a:lnTo>
                    <a:pt x="0" y="130"/>
                  </a:lnTo>
                  <a:lnTo>
                    <a:pt x="1" y="111"/>
                  </a:lnTo>
                  <a:lnTo>
                    <a:pt x="7" y="91"/>
                  </a:lnTo>
                  <a:lnTo>
                    <a:pt x="10" y="71"/>
                  </a:lnTo>
                  <a:lnTo>
                    <a:pt x="10" y="52"/>
                  </a:lnTo>
                  <a:lnTo>
                    <a:pt x="19" y="45"/>
                  </a:lnTo>
                  <a:lnTo>
                    <a:pt x="28" y="38"/>
                  </a:lnTo>
                  <a:lnTo>
                    <a:pt x="36" y="31"/>
                  </a:lnTo>
                  <a:lnTo>
                    <a:pt x="45" y="23"/>
                  </a:lnTo>
                  <a:lnTo>
                    <a:pt x="54" y="17"/>
                  </a:lnTo>
                  <a:lnTo>
                    <a:pt x="63" y="11"/>
                  </a:lnTo>
                  <a:lnTo>
                    <a:pt x="73" y="4"/>
                  </a:lnTo>
                  <a:lnTo>
                    <a:pt x="85" y="0"/>
                  </a:lnTo>
                  <a:lnTo>
                    <a:pt x="96" y="10"/>
                  </a:lnTo>
                  <a:lnTo>
                    <a:pt x="105" y="21"/>
                  </a:lnTo>
                  <a:lnTo>
                    <a:pt x="113" y="31"/>
                  </a:lnTo>
                  <a:lnTo>
                    <a:pt x="122" y="43"/>
                  </a:lnTo>
                  <a:lnTo>
                    <a:pt x="129" y="54"/>
                  </a:lnTo>
                  <a:lnTo>
                    <a:pt x="136" y="65"/>
                  </a:lnTo>
                  <a:lnTo>
                    <a:pt x="141" y="77"/>
                  </a:lnTo>
                  <a:lnTo>
                    <a:pt x="147" y="90"/>
                  </a:lnTo>
                  <a:lnTo>
                    <a:pt x="150" y="102"/>
                  </a:lnTo>
                  <a:lnTo>
                    <a:pt x="154" y="115"/>
                  </a:lnTo>
                  <a:lnTo>
                    <a:pt x="155" y="127"/>
                  </a:lnTo>
                  <a:lnTo>
                    <a:pt x="157" y="140"/>
                  </a:lnTo>
                  <a:lnTo>
                    <a:pt x="157" y="153"/>
                  </a:lnTo>
                  <a:lnTo>
                    <a:pt x="157" y="166"/>
                  </a:lnTo>
                  <a:lnTo>
                    <a:pt x="157" y="178"/>
                  </a:lnTo>
                  <a:lnTo>
                    <a:pt x="155" y="1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10" name="Freeform 112"/>
            <p:cNvSpPr>
              <a:spLocks/>
            </p:cNvSpPr>
            <p:nvPr/>
          </p:nvSpPr>
          <p:spPr bwMode="auto">
            <a:xfrm>
              <a:off x="3528" y="2720"/>
              <a:ext cx="109" cy="131"/>
            </a:xfrm>
            <a:custGeom>
              <a:avLst/>
              <a:gdLst>
                <a:gd name="T0" fmla="*/ 52 w 217"/>
                <a:gd name="T1" fmla="*/ 19 h 262"/>
                <a:gd name="T2" fmla="*/ 47 w 217"/>
                <a:gd name="T3" fmla="*/ 24 h 262"/>
                <a:gd name="T4" fmla="*/ 42 w 217"/>
                <a:gd name="T5" fmla="*/ 29 h 262"/>
                <a:gd name="T6" fmla="*/ 37 w 217"/>
                <a:gd name="T7" fmla="*/ 33 h 262"/>
                <a:gd name="T8" fmla="*/ 31 w 217"/>
                <a:gd name="T9" fmla="*/ 38 h 262"/>
                <a:gd name="T10" fmla="*/ 25 w 217"/>
                <a:gd name="T11" fmla="*/ 42 h 262"/>
                <a:gd name="T12" fmla="*/ 19 w 217"/>
                <a:gd name="T13" fmla="*/ 47 h 262"/>
                <a:gd name="T14" fmla="*/ 14 w 217"/>
                <a:gd name="T15" fmla="*/ 52 h 262"/>
                <a:gd name="T16" fmla="*/ 9 w 217"/>
                <a:gd name="T17" fmla="*/ 57 h 262"/>
                <a:gd name="T18" fmla="*/ 6 w 217"/>
                <a:gd name="T19" fmla="*/ 57 h 262"/>
                <a:gd name="T20" fmla="*/ 5 w 217"/>
                <a:gd name="T21" fmla="*/ 58 h 262"/>
                <a:gd name="T22" fmla="*/ 5 w 217"/>
                <a:gd name="T23" fmla="*/ 59 h 262"/>
                <a:gd name="T24" fmla="*/ 5 w 217"/>
                <a:gd name="T25" fmla="*/ 61 h 262"/>
                <a:gd name="T26" fmla="*/ 5 w 217"/>
                <a:gd name="T27" fmla="*/ 62 h 262"/>
                <a:gd name="T28" fmla="*/ 5 w 217"/>
                <a:gd name="T29" fmla="*/ 63 h 262"/>
                <a:gd name="T30" fmla="*/ 4 w 217"/>
                <a:gd name="T31" fmla="*/ 65 h 262"/>
                <a:gd name="T32" fmla="*/ 2 w 217"/>
                <a:gd name="T33" fmla="*/ 66 h 262"/>
                <a:gd name="T34" fmla="*/ 1 w 217"/>
                <a:gd name="T35" fmla="*/ 66 h 262"/>
                <a:gd name="T36" fmla="*/ 0 w 217"/>
                <a:gd name="T37" fmla="*/ 61 h 262"/>
                <a:gd name="T38" fmla="*/ 0 w 217"/>
                <a:gd name="T39" fmla="*/ 56 h 262"/>
                <a:gd name="T40" fmla="*/ 1 w 217"/>
                <a:gd name="T41" fmla="*/ 52 h 262"/>
                <a:gd name="T42" fmla="*/ 2 w 217"/>
                <a:gd name="T43" fmla="*/ 48 h 262"/>
                <a:gd name="T44" fmla="*/ 4 w 217"/>
                <a:gd name="T45" fmla="*/ 43 h 262"/>
                <a:gd name="T46" fmla="*/ 5 w 217"/>
                <a:gd name="T47" fmla="*/ 39 h 262"/>
                <a:gd name="T48" fmla="*/ 7 w 217"/>
                <a:gd name="T49" fmla="*/ 35 h 262"/>
                <a:gd name="T50" fmla="*/ 10 w 217"/>
                <a:gd name="T51" fmla="*/ 31 h 262"/>
                <a:gd name="T52" fmla="*/ 13 w 217"/>
                <a:gd name="T53" fmla="*/ 27 h 262"/>
                <a:gd name="T54" fmla="*/ 16 w 217"/>
                <a:gd name="T55" fmla="*/ 23 h 262"/>
                <a:gd name="T56" fmla="*/ 19 w 217"/>
                <a:gd name="T57" fmla="*/ 19 h 262"/>
                <a:gd name="T58" fmla="*/ 22 w 217"/>
                <a:gd name="T59" fmla="*/ 15 h 262"/>
                <a:gd name="T60" fmla="*/ 26 w 217"/>
                <a:gd name="T61" fmla="*/ 11 h 262"/>
                <a:gd name="T62" fmla="*/ 30 w 217"/>
                <a:gd name="T63" fmla="*/ 7 h 262"/>
                <a:gd name="T64" fmla="*/ 33 w 217"/>
                <a:gd name="T65" fmla="*/ 3 h 262"/>
                <a:gd name="T66" fmla="*/ 37 w 217"/>
                <a:gd name="T67" fmla="*/ 0 h 262"/>
                <a:gd name="T68" fmla="*/ 42 w 217"/>
                <a:gd name="T69" fmla="*/ 1 h 262"/>
                <a:gd name="T70" fmla="*/ 46 w 217"/>
                <a:gd name="T71" fmla="*/ 1 h 262"/>
                <a:gd name="T72" fmla="*/ 49 w 217"/>
                <a:gd name="T73" fmla="*/ 3 h 262"/>
                <a:gd name="T74" fmla="*/ 52 w 217"/>
                <a:gd name="T75" fmla="*/ 6 h 262"/>
                <a:gd name="T76" fmla="*/ 54 w 217"/>
                <a:gd name="T77" fmla="*/ 9 h 262"/>
                <a:gd name="T78" fmla="*/ 55 w 217"/>
                <a:gd name="T79" fmla="*/ 12 h 262"/>
                <a:gd name="T80" fmla="*/ 54 w 217"/>
                <a:gd name="T81" fmla="*/ 16 h 262"/>
                <a:gd name="T82" fmla="*/ 52 w 217"/>
                <a:gd name="T83" fmla="*/ 19 h 26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7"/>
                <a:gd name="T127" fmla="*/ 0 h 262"/>
                <a:gd name="T128" fmla="*/ 217 w 217"/>
                <a:gd name="T129" fmla="*/ 262 h 26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7" h="262">
                  <a:moveTo>
                    <a:pt x="205" y="78"/>
                  </a:moveTo>
                  <a:lnTo>
                    <a:pt x="187" y="98"/>
                  </a:lnTo>
                  <a:lnTo>
                    <a:pt x="168" y="116"/>
                  </a:lnTo>
                  <a:lnTo>
                    <a:pt x="146" y="135"/>
                  </a:lnTo>
                  <a:lnTo>
                    <a:pt x="121" y="153"/>
                  </a:lnTo>
                  <a:lnTo>
                    <a:pt x="97" y="171"/>
                  </a:lnTo>
                  <a:lnTo>
                    <a:pt x="74" y="189"/>
                  </a:lnTo>
                  <a:lnTo>
                    <a:pt x="53" y="208"/>
                  </a:lnTo>
                  <a:lnTo>
                    <a:pt x="35" y="228"/>
                  </a:lnTo>
                  <a:lnTo>
                    <a:pt x="23" y="230"/>
                  </a:lnTo>
                  <a:lnTo>
                    <a:pt x="18" y="235"/>
                  </a:lnTo>
                  <a:lnTo>
                    <a:pt x="18" y="239"/>
                  </a:lnTo>
                  <a:lnTo>
                    <a:pt x="18" y="244"/>
                  </a:lnTo>
                  <a:lnTo>
                    <a:pt x="20" y="249"/>
                  </a:lnTo>
                  <a:lnTo>
                    <a:pt x="20" y="255"/>
                  </a:lnTo>
                  <a:lnTo>
                    <a:pt x="16" y="259"/>
                  </a:lnTo>
                  <a:lnTo>
                    <a:pt x="7" y="262"/>
                  </a:lnTo>
                  <a:lnTo>
                    <a:pt x="2" y="262"/>
                  </a:lnTo>
                  <a:lnTo>
                    <a:pt x="0" y="245"/>
                  </a:lnTo>
                  <a:lnTo>
                    <a:pt x="0" y="227"/>
                  </a:lnTo>
                  <a:lnTo>
                    <a:pt x="2" y="209"/>
                  </a:lnTo>
                  <a:lnTo>
                    <a:pt x="6" y="192"/>
                  </a:lnTo>
                  <a:lnTo>
                    <a:pt x="13" y="175"/>
                  </a:lnTo>
                  <a:lnTo>
                    <a:pt x="20" y="157"/>
                  </a:lnTo>
                  <a:lnTo>
                    <a:pt x="28" y="141"/>
                  </a:lnTo>
                  <a:lnTo>
                    <a:pt x="39" y="124"/>
                  </a:lnTo>
                  <a:lnTo>
                    <a:pt x="49" y="109"/>
                  </a:lnTo>
                  <a:lnTo>
                    <a:pt x="62" y="92"/>
                  </a:lnTo>
                  <a:lnTo>
                    <a:pt x="74" y="77"/>
                  </a:lnTo>
                  <a:lnTo>
                    <a:pt x="88" y="61"/>
                  </a:lnTo>
                  <a:lnTo>
                    <a:pt x="102" y="46"/>
                  </a:lnTo>
                  <a:lnTo>
                    <a:pt x="118" y="30"/>
                  </a:lnTo>
                  <a:lnTo>
                    <a:pt x="132" y="15"/>
                  </a:lnTo>
                  <a:lnTo>
                    <a:pt x="147" y="0"/>
                  </a:lnTo>
                  <a:lnTo>
                    <a:pt x="165" y="2"/>
                  </a:lnTo>
                  <a:lnTo>
                    <a:pt x="182" y="6"/>
                  </a:lnTo>
                  <a:lnTo>
                    <a:pt x="196" y="15"/>
                  </a:lnTo>
                  <a:lnTo>
                    <a:pt x="208" y="26"/>
                  </a:lnTo>
                  <a:lnTo>
                    <a:pt x="215" y="38"/>
                  </a:lnTo>
                  <a:lnTo>
                    <a:pt x="217" y="51"/>
                  </a:lnTo>
                  <a:lnTo>
                    <a:pt x="214" y="66"/>
                  </a:lnTo>
                  <a:lnTo>
                    <a:pt x="205" y="7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11" name="Freeform 113"/>
            <p:cNvSpPr>
              <a:spLocks/>
            </p:cNvSpPr>
            <p:nvPr/>
          </p:nvSpPr>
          <p:spPr bwMode="auto">
            <a:xfrm>
              <a:off x="3062" y="2723"/>
              <a:ext cx="9" cy="8"/>
            </a:xfrm>
            <a:custGeom>
              <a:avLst/>
              <a:gdLst>
                <a:gd name="T0" fmla="*/ 5 w 17"/>
                <a:gd name="T1" fmla="*/ 1 h 16"/>
                <a:gd name="T2" fmla="*/ 5 w 17"/>
                <a:gd name="T3" fmla="*/ 2 h 16"/>
                <a:gd name="T4" fmla="*/ 5 w 17"/>
                <a:gd name="T5" fmla="*/ 2 h 16"/>
                <a:gd name="T6" fmla="*/ 5 w 17"/>
                <a:gd name="T7" fmla="*/ 3 h 16"/>
                <a:gd name="T8" fmla="*/ 3 w 17"/>
                <a:gd name="T9" fmla="*/ 4 h 16"/>
                <a:gd name="T10" fmla="*/ 3 w 17"/>
                <a:gd name="T11" fmla="*/ 3 h 16"/>
                <a:gd name="T12" fmla="*/ 1 w 17"/>
                <a:gd name="T13" fmla="*/ 2 h 16"/>
                <a:gd name="T14" fmla="*/ 0 w 17"/>
                <a:gd name="T15" fmla="*/ 1 h 16"/>
                <a:gd name="T16" fmla="*/ 2 w 17"/>
                <a:gd name="T17" fmla="*/ 0 h 16"/>
                <a:gd name="T18" fmla="*/ 3 w 17"/>
                <a:gd name="T19" fmla="*/ 0 h 16"/>
                <a:gd name="T20" fmla="*/ 4 w 17"/>
                <a:gd name="T21" fmla="*/ 1 h 16"/>
                <a:gd name="T22" fmla="*/ 4 w 17"/>
                <a:gd name="T23" fmla="*/ 1 h 16"/>
                <a:gd name="T24" fmla="*/ 5 w 17"/>
                <a:gd name="T25" fmla="*/ 1 h 1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"/>
                <a:gd name="T40" fmla="*/ 0 h 16"/>
                <a:gd name="T41" fmla="*/ 17 w 17"/>
                <a:gd name="T42" fmla="*/ 16 h 1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" h="16">
                  <a:moveTo>
                    <a:pt x="17" y="4"/>
                  </a:moveTo>
                  <a:lnTo>
                    <a:pt x="17" y="8"/>
                  </a:lnTo>
                  <a:lnTo>
                    <a:pt x="17" y="10"/>
                  </a:lnTo>
                  <a:lnTo>
                    <a:pt x="17" y="13"/>
                  </a:lnTo>
                  <a:lnTo>
                    <a:pt x="12" y="16"/>
                  </a:lnTo>
                  <a:lnTo>
                    <a:pt x="9" y="13"/>
                  </a:lnTo>
                  <a:lnTo>
                    <a:pt x="3" y="9"/>
                  </a:lnTo>
                  <a:lnTo>
                    <a:pt x="0" y="4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6" y="3"/>
                  </a:lnTo>
                  <a:lnTo>
                    <a:pt x="17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12" name="Freeform 114"/>
            <p:cNvSpPr>
              <a:spLocks/>
            </p:cNvSpPr>
            <p:nvPr/>
          </p:nvSpPr>
          <p:spPr bwMode="auto">
            <a:xfrm>
              <a:off x="2555" y="2771"/>
              <a:ext cx="84" cy="83"/>
            </a:xfrm>
            <a:custGeom>
              <a:avLst/>
              <a:gdLst>
                <a:gd name="T0" fmla="*/ 42 w 170"/>
                <a:gd name="T1" fmla="*/ 20 h 166"/>
                <a:gd name="T2" fmla="*/ 39 w 170"/>
                <a:gd name="T3" fmla="*/ 22 h 166"/>
                <a:gd name="T4" fmla="*/ 37 w 170"/>
                <a:gd name="T5" fmla="*/ 24 h 166"/>
                <a:gd name="T6" fmla="*/ 34 w 170"/>
                <a:gd name="T7" fmla="*/ 27 h 166"/>
                <a:gd name="T8" fmla="*/ 32 w 170"/>
                <a:gd name="T9" fmla="*/ 30 h 166"/>
                <a:gd name="T10" fmla="*/ 30 w 170"/>
                <a:gd name="T11" fmla="*/ 33 h 166"/>
                <a:gd name="T12" fmla="*/ 27 w 170"/>
                <a:gd name="T13" fmla="*/ 36 h 166"/>
                <a:gd name="T14" fmla="*/ 25 w 170"/>
                <a:gd name="T15" fmla="*/ 39 h 166"/>
                <a:gd name="T16" fmla="*/ 23 w 170"/>
                <a:gd name="T17" fmla="*/ 42 h 166"/>
                <a:gd name="T18" fmla="*/ 20 w 170"/>
                <a:gd name="T19" fmla="*/ 40 h 166"/>
                <a:gd name="T20" fmla="*/ 21 w 170"/>
                <a:gd name="T21" fmla="*/ 36 h 166"/>
                <a:gd name="T22" fmla="*/ 21 w 170"/>
                <a:gd name="T23" fmla="*/ 31 h 166"/>
                <a:gd name="T24" fmla="*/ 20 w 170"/>
                <a:gd name="T25" fmla="*/ 27 h 166"/>
                <a:gd name="T26" fmla="*/ 18 w 170"/>
                <a:gd name="T27" fmla="*/ 22 h 166"/>
                <a:gd name="T28" fmla="*/ 15 w 170"/>
                <a:gd name="T29" fmla="*/ 19 h 166"/>
                <a:gd name="T30" fmla="*/ 11 w 170"/>
                <a:gd name="T31" fmla="*/ 15 h 166"/>
                <a:gd name="T32" fmla="*/ 6 w 170"/>
                <a:gd name="T33" fmla="*/ 11 h 166"/>
                <a:gd name="T34" fmla="*/ 0 w 170"/>
                <a:gd name="T35" fmla="*/ 9 h 166"/>
                <a:gd name="T36" fmla="*/ 0 w 170"/>
                <a:gd name="T37" fmla="*/ 0 h 166"/>
                <a:gd name="T38" fmla="*/ 5 w 170"/>
                <a:gd name="T39" fmla="*/ 3 h 166"/>
                <a:gd name="T40" fmla="*/ 10 w 170"/>
                <a:gd name="T41" fmla="*/ 5 h 166"/>
                <a:gd name="T42" fmla="*/ 15 w 170"/>
                <a:gd name="T43" fmla="*/ 9 h 166"/>
                <a:gd name="T44" fmla="*/ 20 w 170"/>
                <a:gd name="T45" fmla="*/ 11 h 166"/>
                <a:gd name="T46" fmla="*/ 25 w 170"/>
                <a:gd name="T47" fmla="*/ 13 h 166"/>
                <a:gd name="T48" fmla="*/ 30 w 170"/>
                <a:gd name="T49" fmla="*/ 15 h 166"/>
                <a:gd name="T50" fmla="*/ 36 w 170"/>
                <a:gd name="T51" fmla="*/ 18 h 166"/>
                <a:gd name="T52" fmla="*/ 42 w 170"/>
                <a:gd name="T53" fmla="*/ 20 h 16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70"/>
                <a:gd name="T82" fmla="*/ 0 h 166"/>
                <a:gd name="T83" fmla="*/ 170 w 170"/>
                <a:gd name="T84" fmla="*/ 166 h 16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70" h="166">
                  <a:moveTo>
                    <a:pt x="170" y="78"/>
                  </a:moveTo>
                  <a:lnTo>
                    <a:pt x="159" y="88"/>
                  </a:lnTo>
                  <a:lnTo>
                    <a:pt x="151" y="97"/>
                  </a:lnTo>
                  <a:lnTo>
                    <a:pt x="140" y="109"/>
                  </a:lnTo>
                  <a:lnTo>
                    <a:pt x="131" y="120"/>
                  </a:lnTo>
                  <a:lnTo>
                    <a:pt x="121" y="132"/>
                  </a:lnTo>
                  <a:lnTo>
                    <a:pt x="112" y="143"/>
                  </a:lnTo>
                  <a:lnTo>
                    <a:pt x="103" y="155"/>
                  </a:lnTo>
                  <a:lnTo>
                    <a:pt x="95" y="166"/>
                  </a:lnTo>
                  <a:lnTo>
                    <a:pt x="82" y="159"/>
                  </a:lnTo>
                  <a:lnTo>
                    <a:pt x="86" y="143"/>
                  </a:lnTo>
                  <a:lnTo>
                    <a:pt x="84" y="126"/>
                  </a:lnTo>
                  <a:lnTo>
                    <a:pt x="81" y="109"/>
                  </a:lnTo>
                  <a:lnTo>
                    <a:pt x="74" y="91"/>
                  </a:lnTo>
                  <a:lnTo>
                    <a:pt x="63" y="75"/>
                  </a:lnTo>
                  <a:lnTo>
                    <a:pt x="47" y="60"/>
                  </a:lnTo>
                  <a:lnTo>
                    <a:pt x="27" y="46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1" y="11"/>
                  </a:lnTo>
                  <a:lnTo>
                    <a:pt x="42" y="22"/>
                  </a:lnTo>
                  <a:lnTo>
                    <a:pt x="61" y="34"/>
                  </a:lnTo>
                  <a:lnTo>
                    <a:pt x="82" y="44"/>
                  </a:lnTo>
                  <a:lnTo>
                    <a:pt x="103" y="54"/>
                  </a:lnTo>
                  <a:lnTo>
                    <a:pt x="124" y="63"/>
                  </a:lnTo>
                  <a:lnTo>
                    <a:pt x="147" y="71"/>
                  </a:lnTo>
                  <a:lnTo>
                    <a:pt x="170" y="78"/>
                  </a:lnTo>
                  <a:close/>
                </a:path>
              </a:pathLst>
            </a:custGeom>
            <a:solidFill>
              <a:srgbClr val="5E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13" name="Freeform 115"/>
            <p:cNvSpPr>
              <a:spLocks/>
            </p:cNvSpPr>
            <p:nvPr/>
          </p:nvSpPr>
          <p:spPr bwMode="auto">
            <a:xfrm>
              <a:off x="3619" y="2777"/>
              <a:ext cx="291" cy="243"/>
            </a:xfrm>
            <a:custGeom>
              <a:avLst/>
              <a:gdLst>
                <a:gd name="T0" fmla="*/ 106 w 583"/>
                <a:gd name="T1" fmla="*/ 10 h 487"/>
                <a:gd name="T2" fmla="*/ 121 w 583"/>
                <a:gd name="T3" fmla="*/ 23 h 487"/>
                <a:gd name="T4" fmla="*/ 134 w 583"/>
                <a:gd name="T5" fmla="*/ 36 h 487"/>
                <a:gd name="T6" fmla="*/ 144 w 583"/>
                <a:gd name="T7" fmla="*/ 51 h 487"/>
                <a:gd name="T8" fmla="*/ 132 w 583"/>
                <a:gd name="T9" fmla="*/ 108 h 487"/>
                <a:gd name="T10" fmla="*/ 104 w 583"/>
                <a:gd name="T11" fmla="*/ 117 h 487"/>
                <a:gd name="T12" fmla="*/ 84 w 583"/>
                <a:gd name="T13" fmla="*/ 119 h 487"/>
                <a:gd name="T14" fmla="*/ 88 w 583"/>
                <a:gd name="T15" fmla="*/ 109 h 487"/>
                <a:gd name="T16" fmla="*/ 102 w 583"/>
                <a:gd name="T17" fmla="*/ 99 h 487"/>
                <a:gd name="T18" fmla="*/ 115 w 583"/>
                <a:gd name="T19" fmla="*/ 92 h 487"/>
                <a:gd name="T20" fmla="*/ 113 w 583"/>
                <a:gd name="T21" fmla="*/ 83 h 487"/>
                <a:gd name="T22" fmla="*/ 108 w 583"/>
                <a:gd name="T23" fmla="*/ 75 h 487"/>
                <a:gd name="T24" fmla="*/ 110 w 583"/>
                <a:gd name="T25" fmla="*/ 68 h 487"/>
                <a:gd name="T26" fmla="*/ 120 w 583"/>
                <a:gd name="T27" fmla="*/ 65 h 487"/>
                <a:gd name="T28" fmla="*/ 115 w 583"/>
                <a:gd name="T29" fmla="*/ 60 h 487"/>
                <a:gd name="T30" fmla="*/ 106 w 583"/>
                <a:gd name="T31" fmla="*/ 62 h 487"/>
                <a:gd name="T32" fmla="*/ 100 w 583"/>
                <a:gd name="T33" fmla="*/ 59 h 487"/>
                <a:gd name="T34" fmla="*/ 104 w 583"/>
                <a:gd name="T35" fmla="*/ 48 h 487"/>
                <a:gd name="T36" fmla="*/ 97 w 583"/>
                <a:gd name="T37" fmla="*/ 46 h 487"/>
                <a:gd name="T38" fmla="*/ 92 w 583"/>
                <a:gd name="T39" fmla="*/ 57 h 487"/>
                <a:gd name="T40" fmla="*/ 93 w 583"/>
                <a:gd name="T41" fmla="*/ 71 h 487"/>
                <a:gd name="T42" fmla="*/ 105 w 583"/>
                <a:gd name="T43" fmla="*/ 86 h 487"/>
                <a:gd name="T44" fmla="*/ 86 w 583"/>
                <a:gd name="T45" fmla="*/ 97 h 487"/>
                <a:gd name="T46" fmla="*/ 77 w 583"/>
                <a:gd name="T47" fmla="*/ 110 h 487"/>
                <a:gd name="T48" fmla="*/ 60 w 583"/>
                <a:gd name="T49" fmla="*/ 114 h 487"/>
                <a:gd name="T50" fmla="*/ 46 w 583"/>
                <a:gd name="T51" fmla="*/ 110 h 487"/>
                <a:gd name="T52" fmla="*/ 43 w 583"/>
                <a:gd name="T53" fmla="*/ 96 h 487"/>
                <a:gd name="T54" fmla="*/ 53 w 583"/>
                <a:gd name="T55" fmla="*/ 99 h 487"/>
                <a:gd name="T56" fmla="*/ 63 w 583"/>
                <a:gd name="T57" fmla="*/ 99 h 487"/>
                <a:gd name="T58" fmla="*/ 66 w 583"/>
                <a:gd name="T59" fmla="*/ 96 h 487"/>
                <a:gd name="T60" fmla="*/ 53 w 583"/>
                <a:gd name="T61" fmla="*/ 92 h 487"/>
                <a:gd name="T62" fmla="*/ 42 w 583"/>
                <a:gd name="T63" fmla="*/ 84 h 487"/>
                <a:gd name="T64" fmla="*/ 35 w 583"/>
                <a:gd name="T65" fmla="*/ 71 h 487"/>
                <a:gd name="T66" fmla="*/ 36 w 583"/>
                <a:gd name="T67" fmla="*/ 57 h 487"/>
                <a:gd name="T68" fmla="*/ 42 w 583"/>
                <a:gd name="T69" fmla="*/ 43 h 487"/>
                <a:gd name="T70" fmla="*/ 46 w 583"/>
                <a:gd name="T71" fmla="*/ 33 h 487"/>
                <a:gd name="T72" fmla="*/ 27 w 583"/>
                <a:gd name="T73" fmla="*/ 51 h 487"/>
                <a:gd name="T74" fmla="*/ 26 w 583"/>
                <a:gd name="T75" fmla="*/ 74 h 487"/>
                <a:gd name="T76" fmla="*/ 23 w 583"/>
                <a:gd name="T77" fmla="*/ 80 h 487"/>
                <a:gd name="T78" fmla="*/ 14 w 583"/>
                <a:gd name="T79" fmla="*/ 81 h 487"/>
                <a:gd name="T80" fmla="*/ 3 w 583"/>
                <a:gd name="T81" fmla="*/ 81 h 487"/>
                <a:gd name="T82" fmla="*/ 0 w 583"/>
                <a:gd name="T83" fmla="*/ 67 h 487"/>
                <a:gd name="T84" fmla="*/ 1 w 583"/>
                <a:gd name="T85" fmla="*/ 52 h 487"/>
                <a:gd name="T86" fmla="*/ 4 w 583"/>
                <a:gd name="T87" fmla="*/ 47 h 487"/>
                <a:gd name="T88" fmla="*/ 24 w 583"/>
                <a:gd name="T89" fmla="*/ 32 h 487"/>
                <a:gd name="T90" fmla="*/ 45 w 583"/>
                <a:gd name="T91" fmla="*/ 18 h 487"/>
                <a:gd name="T92" fmla="*/ 68 w 583"/>
                <a:gd name="T93" fmla="*/ 7 h 487"/>
                <a:gd name="T94" fmla="*/ 94 w 583"/>
                <a:gd name="T95" fmla="*/ 0 h 48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83"/>
                <a:gd name="T145" fmla="*/ 0 h 487"/>
                <a:gd name="T146" fmla="*/ 583 w 583"/>
                <a:gd name="T147" fmla="*/ 487 h 48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83" h="487">
                  <a:moveTo>
                    <a:pt x="378" y="0"/>
                  </a:moveTo>
                  <a:lnTo>
                    <a:pt x="394" y="14"/>
                  </a:lnTo>
                  <a:lnTo>
                    <a:pt x="410" y="27"/>
                  </a:lnTo>
                  <a:lnTo>
                    <a:pt x="424" y="40"/>
                  </a:lnTo>
                  <a:lnTo>
                    <a:pt x="439" y="53"/>
                  </a:lnTo>
                  <a:lnTo>
                    <a:pt x="455" y="65"/>
                  </a:lnTo>
                  <a:lnTo>
                    <a:pt x="471" y="79"/>
                  </a:lnTo>
                  <a:lnTo>
                    <a:pt x="485" y="92"/>
                  </a:lnTo>
                  <a:lnTo>
                    <a:pt x="499" y="105"/>
                  </a:lnTo>
                  <a:lnTo>
                    <a:pt x="513" y="120"/>
                  </a:lnTo>
                  <a:lnTo>
                    <a:pt x="527" y="133"/>
                  </a:lnTo>
                  <a:lnTo>
                    <a:pt x="539" y="147"/>
                  </a:lnTo>
                  <a:lnTo>
                    <a:pt x="550" y="162"/>
                  </a:lnTo>
                  <a:lnTo>
                    <a:pt x="560" y="176"/>
                  </a:lnTo>
                  <a:lnTo>
                    <a:pt x="569" y="190"/>
                  </a:lnTo>
                  <a:lnTo>
                    <a:pt x="576" y="206"/>
                  </a:lnTo>
                  <a:lnTo>
                    <a:pt x="583" y="221"/>
                  </a:lnTo>
                  <a:lnTo>
                    <a:pt x="583" y="414"/>
                  </a:lnTo>
                  <a:lnTo>
                    <a:pt x="557" y="424"/>
                  </a:lnTo>
                  <a:lnTo>
                    <a:pt x="529" y="434"/>
                  </a:lnTo>
                  <a:lnTo>
                    <a:pt x="502" y="443"/>
                  </a:lnTo>
                  <a:lnTo>
                    <a:pt x="474" y="453"/>
                  </a:lnTo>
                  <a:lnTo>
                    <a:pt x="446" y="462"/>
                  </a:lnTo>
                  <a:lnTo>
                    <a:pt x="418" y="471"/>
                  </a:lnTo>
                  <a:lnTo>
                    <a:pt x="390" y="479"/>
                  </a:lnTo>
                  <a:lnTo>
                    <a:pt x="362" y="487"/>
                  </a:lnTo>
                  <a:lnTo>
                    <a:pt x="347" y="484"/>
                  </a:lnTo>
                  <a:lnTo>
                    <a:pt x="336" y="478"/>
                  </a:lnTo>
                  <a:lnTo>
                    <a:pt x="333" y="470"/>
                  </a:lnTo>
                  <a:lnTo>
                    <a:pt x="340" y="461"/>
                  </a:lnTo>
                  <a:lnTo>
                    <a:pt x="347" y="448"/>
                  </a:lnTo>
                  <a:lnTo>
                    <a:pt x="354" y="436"/>
                  </a:lnTo>
                  <a:lnTo>
                    <a:pt x="364" y="425"/>
                  </a:lnTo>
                  <a:lnTo>
                    <a:pt x="376" y="415"/>
                  </a:lnTo>
                  <a:lnTo>
                    <a:pt x="392" y="405"/>
                  </a:lnTo>
                  <a:lnTo>
                    <a:pt x="408" y="397"/>
                  </a:lnTo>
                  <a:lnTo>
                    <a:pt x="425" y="389"/>
                  </a:lnTo>
                  <a:lnTo>
                    <a:pt x="445" y="384"/>
                  </a:lnTo>
                  <a:lnTo>
                    <a:pt x="457" y="377"/>
                  </a:lnTo>
                  <a:lnTo>
                    <a:pt x="462" y="369"/>
                  </a:lnTo>
                  <a:lnTo>
                    <a:pt x="464" y="362"/>
                  </a:lnTo>
                  <a:lnTo>
                    <a:pt x="462" y="353"/>
                  </a:lnTo>
                  <a:lnTo>
                    <a:pt x="459" y="344"/>
                  </a:lnTo>
                  <a:lnTo>
                    <a:pt x="455" y="335"/>
                  </a:lnTo>
                  <a:lnTo>
                    <a:pt x="452" y="326"/>
                  </a:lnTo>
                  <a:lnTo>
                    <a:pt x="450" y="316"/>
                  </a:lnTo>
                  <a:lnTo>
                    <a:pt x="441" y="309"/>
                  </a:lnTo>
                  <a:lnTo>
                    <a:pt x="432" y="301"/>
                  </a:lnTo>
                  <a:lnTo>
                    <a:pt x="424" y="293"/>
                  </a:lnTo>
                  <a:lnTo>
                    <a:pt x="420" y="284"/>
                  </a:lnTo>
                  <a:lnTo>
                    <a:pt x="429" y="279"/>
                  </a:lnTo>
                  <a:lnTo>
                    <a:pt x="441" y="275"/>
                  </a:lnTo>
                  <a:lnTo>
                    <a:pt x="453" y="272"/>
                  </a:lnTo>
                  <a:lnTo>
                    <a:pt x="467" y="269"/>
                  </a:lnTo>
                  <a:lnTo>
                    <a:pt x="478" y="267"/>
                  </a:lnTo>
                  <a:lnTo>
                    <a:pt x="483" y="262"/>
                  </a:lnTo>
                  <a:lnTo>
                    <a:pt x="485" y="256"/>
                  </a:lnTo>
                  <a:lnTo>
                    <a:pt x="478" y="248"/>
                  </a:lnTo>
                  <a:lnTo>
                    <a:pt x="469" y="245"/>
                  </a:lnTo>
                  <a:lnTo>
                    <a:pt x="460" y="243"/>
                  </a:lnTo>
                  <a:lnTo>
                    <a:pt x="452" y="243"/>
                  </a:lnTo>
                  <a:lnTo>
                    <a:pt x="443" y="245"/>
                  </a:lnTo>
                  <a:lnTo>
                    <a:pt x="434" y="246"/>
                  </a:lnTo>
                  <a:lnTo>
                    <a:pt x="425" y="249"/>
                  </a:lnTo>
                  <a:lnTo>
                    <a:pt x="417" y="252"/>
                  </a:lnTo>
                  <a:lnTo>
                    <a:pt x="408" y="256"/>
                  </a:lnTo>
                  <a:lnTo>
                    <a:pt x="403" y="247"/>
                  </a:lnTo>
                  <a:lnTo>
                    <a:pt x="403" y="237"/>
                  </a:lnTo>
                  <a:lnTo>
                    <a:pt x="404" y="227"/>
                  </a:lnTo>
                  <a:lnTo>
                    <a:pt x="410" y="216"/>
                  </a:lnTo>
                  <a:lnTo>
                    <a:pt x="413" y="206"/>
                  </a:lnTo>
                  <a:lnTo>
                    <a:pt x="417" y="195"/>
                  </a:lnTo>
                  <a:lnTo>
                    <a:pt x="417" y="184"/>
                  </a:lnTo>
                  <a:lnTo>
                    <a:pt x="415" y="174"/>
                  </a:lnTo>
                  <a:lnTo>
                    <a:pt x="401" y="179"/>
                  </a:lnTo>
                  <a:lnTo>
                    <a:pt x="390" y="187"/>
                  </a:lnTo>
                  <a:lnTo>
                    <a:pt x="383" y="197"/>
                  </a:lnTo>
                  <a:lnTo>
                    <a:pt x="378" y="207"/>
                  </a:lnTo>
                  <a:lnTo>
                    <a:pt x="375" y="218"/>
                  </a:lnTo>
                  <a:lnTo>
                    <a:pt x="371" y="229"/>
                  </a:lnTo>
                  <a:lnTo>
                    <a:pt x="368" y="241"/>
                  </a:lnTo>
                  <a:lnTo>
                    <a:pt x="362" y="251"/>
                  </a:lnTo>
                  <a:lnTo>
                    <a:pt x="364" y="269"/>
                  </a:lnTo>
                  <a:lnTo>
                    <a:pt x="375" y="285"/>
                  </a:lnTo>
                  <a:lnTo>
                    <a:pt x="390" y="301"/>
                  </a:lnTo>
                  <a:lnTo>
                    <a:pt x="406" y="316"/>
                  </a:lnTo>
                  <a:lnTo>
                    <a:pt x="418" y="331"/>
                  </a:lnTo>
                  <a:lnTo>
                    <a:pt x="422" y="346"/>
                  </a:lnTo>
                  <a:lnTo>
                    <a:pt x="413" y="361"/>
                  </a:lnTo>
                  <a:lnTo>
                    <a:pt x="390" y="376"/>
                  </a:lnTo>
                  <a:lnTo>
                    <a:pt x="364" y="380"/>
                  </a:lnTo>
                  <a:lnTo>
                    <a:pt x="347" y="388"/>
                  </a:lnTo>
                  <a:lnTo>
                    <a:pt x="334" y="400"/>
                  </a:lnTo>
                  <a:lnTo>
                    <a:pt x="326" y="414"/>
                  </a:lnTo>
                  <a:lnTo>
                    <a:pt x="317" y="428"/>
                  </a:lnTo>
                  <a:lnTo>
                    <a:pt x="308" y="441"/>
                  </a:lnTo>
                  <a:lnTo>
                    <a:pt x="294" y="453"/>
                  </a:lnTo>
                  <a:lnTo>
                    <a:pt x="275" y="461"/>
                  </a:lnTo>
                  <a:lnTo>
                    <a:pt x="259" y="460"/>
                  </a:lnTo>
                  <a:lnTo>
                    <a:pt x="242" y="459"/>
                  </a:lnTo>
                  <a:lnTo>
                    <a:pt x="228" y="456"/>
                  </a:lnTo>
                  <a:lnTo>
                    <a:pt x="212" y="452"/>
                  </a:lnTo>
                  <a:lnTo>
                    <a:pt x="198" y="448"/>
                  </a:lnTo>
                  <a:lnTo>
                    <a:pt x="186" y="441"/>
                  </a:lnTo>
                  <a:lnTo>
                    <a:pt x="173" y="435"/>
                  </a:lnTo>
                  <a:lnTo>
                    <a:pt x="165" y="425"/>
                  </a:lnTo>
                  <a:lnTo>
                    <a:pt x="165" y="379"/>
                  </a:lnTo>
                  <a:lnTo>
                    <a:pt x="173" y="384"/>
                  </a:lnTo>
                  <a:lnTo>
                    <a:pt x="184" y="388"/>
                  </a:lnTo>
                  <a:lnTo>
                    <a:pt x="194" y="392"/>
                  </a:lnTo>
                  <a:lnTo>
                    <a:pt x="205" y="395"/>
                  </a:lnTo>
                  <a:lnTo>
                    <a:pt x="215" y="398"/>
                  </a:lnTo>
                  <a:lnTo>
                    <a:pt x="224" y="400"/>
                  </a:lnTo>
                  <a:lnTo>
                    <a:pt x="235" y="403"/>
                  </a:lnTo>
                  <a:lnTo>
                    <a:pt x="245" y="406"/>
                  </a:lnTo>
                  <a:lnTo>
                    <a:pt x="254" y="399"/>
                  </a:lnTo>
                  <a:lnTo>
                    <a:pt x="264" y="395"/>
                  </a:lnTo>
                  <a:lnTo>
                    <a:pt x="275" y="390"/>
                  </a:lnTo>
                  <a:lnTo>
                    <a:pt x="282" y="384"/>
                  </a:lnTo>
                  <a:lnTo>
                    <a:pt x="266" y="384"/>
                  </a:lnTo>
                  <a:lnTo>
                    <a:pt x="250" y="382"/>
                  </a:lnTo>
                  <a:lnTo>
                    <a:pt x="236" y="378"/>
                  </a:lnTo>
                  <a:lnTo>
                    <a:pt x="224" y="374"/>
                  </a:lnTo>
                  <a:lnTo>
                    <a:pt x="212" y="368"/>
                  </a:lnTo>
                  <a:lnTo>
                    <a:pt x="200" y="362"/>
                  </a:lnTo>
                  <a:lnTo>
                    <a:pt x="191" y="355"/>
                  </a:lnTo>
                  <a:lnTo>
                    <a:pt x="182" y="347"/>
                  </a:lnTo>
                  <a:lnTo>
                    <a:pt x="170" y="336"/>
                  </a:lnTo>
                  <a:lnTo>
                    <a:pt x="159" y="324"/>
                  </a:lnTo>
                  <a:lnTo>
                    <a:pt x="151" y="311"/>
                  </a:lnTo>
                  <a:lnTo>
                    <a:pt x="145" y="298"/>
                  </a:lnTo>
                  <a:lnTo>
                    <a:pt x="142" y="284"/>
                  </a:lnTo>
                  <a:lnTo>
                    <a:pt x="140" y="270"/>
                  </a:lnTo>
                  <a:lnTo>
                    <a:pt x="140" y="256"/>
                  </a:lnTo>
                  <a:lnTo>
                    <a:pt x="142" y="242"/>
                  </a:lnTo>
                  <a:lnTo>
                    <a:pt x="145" y="228"/>
                  </a:lnTo>
                  <a:lnTo>
                    <a:pt x="149" y="214"/>
                  </a:lnTo>
                  <a:lnTo>
                    <a:pt x="154" y="200"/>
                  </a:lnTo>
                  <a:lnTo>
                    <a:pt x="161" y="186"/>
                  </a:lnTo>
                  <a:lnTo>
                    <a:pt x="168" y="174"/>
                  </a:lnTo>
                  <a:lnTo>
                    <a:pt x="177" y="161"/>
                  </a:lnTo>
                  <a:lnTo>
                    <a:pt x="186" y="148"/>
                  </a:lnTo>
                  <a:lnTo>
                    <a:pt x="194" y="137"/>
                  </a:lnTo>
                  <a:lnTo>
                    <a:pt x="187" y="133"/>
                  </a:lnTo>
                  <a:lnTo>
                    <a:pt x="158" y="148"/>
                  </a:lnTo>
                  <a:lnTo>
                    <a:pt x="135" y="165"/>
                  </a:lnTo>
                  <a:lnTo>
                    <a:pt x="119" y="185"/>
                  </a:lnTo>
                  <a:lnTo>
                    <a:pt x="109" y="206"/>
                  </a:lnTo>
                  <a:lnTo>
                    <a:pt x="102" y="229"/>
                  </a:lnTo>
                  <a:lnTo>
                    <a:pt x="100" y="252"/>
                  </a:lnTo>
                  <a:lnTo>
                    <a:pt x="102" y="275"/>
                  </a:lnTo>
                  <a:lnTo>
                    <a:pt x="107" y="299"/>
                  </a:lnTo>
                  <a:lnTo>
                    <a:pt x="112" y="304"/>
                  </a:lnTo>
                  <a:lnTo>
                    <a:pt x="107" y="310"/>
                  </a:lnTo>
                  <a:lnTo>
                    <a:pt x="98" y="315"/>
                  </a:lnTo>
                  <a:lnTo>
                    <a:pt x="95" y="321"/>
                  </a:lnTo>
                  <a:lnTo>
                    <a:pt x="86" y="326"/>
                  </a:lnTo>
                  <a:lnTo>
                    <a:pt x="75" y="329"/>
                  </a:lnTo>
                  <a:lnTo>
                    <a:pt x="67" y="329"/>
                  </a:lnTo>
                  <a:lnTo>
                    <a:pt x="56" y="327"/>
                  </a:lnTo>
                  <a:lnTo>
                    <a:pt x="46" y="325"/>
                  </a:lnTo>
                  <a:lnTo>
                    <a:pt x="35" y="324"/>
                  </a:lnTo>
                  <a:lnTo>
                    <a:pt x="25" y="323"/>
                  </a:lnTo>
                  <a:lnTo>
                    <a:pt x="12" y="324"/>
                  </a:lnTo>
                  <a:lnTo>
                    <a:pt x="4" y="311"/>
                  </a:lnTo>
                  <a:lnTo>
                    <a:pt x="0" y="298"/>
                  </a:lnTo>
                  <a:lnTo>
                    <a:pt x="0" y="283"/>
                  </a:lnTo>
                  <a:lnTo>
                    <a:pt x="2" y="269"/>
                  </a:lnTo>
                  <a:lnTo>
                    <a:pt x="5" y="254"/>
                  </a:lnTo>
                  <a:lnTo>
                    <a:pt x="7" y="240"/>
                  </a:lnTo>
                  <a:lnTo>
                    <a:pt x="9" y="226"/>
                  </a:lnTo>
                  <a:lnTo>
                    <a:pt x="7" y="210"/>
                  </a:lnTo>
                  <a:lnTo>
                    <a:pt x="14" y="206"/>
                  </a:lnTo>
                  <a:lnTo>
                    <a:pt x="19" y="200"/>
                  </a:lnTo>
                  <a:lnTo>
                    <a:pt x="19" y="195"/>
                  </a:lnTo>
                  <a:lnTo>
                    <a:pt x="19" y="188"/>
                  </a:lnTo>
                  <a:lnTo>
                    <a:pt x="39" y="174"/>
                  </a:lnTo>
                  <a:lnTo>
                    <a:pt x="58" y="159"/>
                  </a:lnTo>
                  <a:lnTo>
                    <a:pt x="77" y="144"/>
                  </a:lnTo>
                  <a:lnTo>
                    <a:pt x="96" y="130"/>
                  </a:lnTo>
                  <a:lnTo>
                    <a:pt x="117" y="115"/>
                  </a:lnTo>
                  <a:lnTo>
                    <a:pt x="138" y="102"/>
                  </a:lnTo>
                  <a:lnTo>
                    <a:pt x="159" y="89"/>
                  </a:lnTo>
                  <a:lnTo>
                    <a:pt x="180" y="75"/>
                  </a:lnTo>
                  <a:lnTo>
                    <a:pt x="203" y="63"/>
                  </a:lnTo>
                  <a:lnTo>
                    <a:pt x="226" y="51"/>
                  </a:lnTo>
                  <a:lnTo>
                    <a:pt x="250" y="40"/>
                  </a:lnTo>
                  <a:lnTo>
                    <a:pt x="275" y="30"/>
                  </a:lnTo>
                  <a:lnTo>
                    <a:pt x="299" y="21"/>
                  </a:lnTo>
                  <a:lnTo>
                    <a:pt x="324" y="12"/>
                  </a:lnTo>
                  <a:lnTo>
                    <a:pt x="350" y="6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14" name="Freeform 116"/>
            <p:cNvSpPr>
              <a:spLocks/>
            </p:cNvSpPr>
            <p:nvPr/>
          </p:nvSpPr>
          <p:spPr bwMode="auto">
            <a:xfrm>
              <a:off x="3135" y="2792"/>
              <a:ext cx="338" cy="95"/>
            </a:xfrm>
            <a:custGeom>
              <a:avLst/>
              <a:gdLst>
                <a:gd name="T0" fmla="*/ 162 w 675"/>
                <a:gd name="T1" fmla="*/ 18 h 191"/>
                <a:gd name="T2" fmla="*/ 162 w 675"/>
                <a:gd name="T3" fmla="*/ 21 h 191"/>
                <a:gd name="T4" fmla="*/ 160 w 675"/>
                <a:gd name="T5" fmla="*/ 23 h 191"/>
                <a:gd name="T6" fmla="*/ 156 w 675"/>
                <a:gd name="T7" fmla="*/ 25 h 191"/>
                <a:gd name="T8" fmla="*/ 149 w 675"/>
                <a:gd name="T9" fmla="*/ 28 h 191"/>
                <a:gd name="T10" fmla="*/ 137 w 675"/>
                <a:gd name="T11" fmla="*/ 31 h 191"/>
                <a:gd name="T12" fmla="*/ 125 w 675"/>
                <a:gd name="T13" fmla="*/ 33 h 191"/>
                <a:gd name="T14" fmla="*/ 113 w 675"/>
                <a:gd name="T15" fmla="*/ 36 h 191"/>
                <a:gd name="T16" fmla="*/ 101 w 675"/>
                <a:gd name="T17" fmla="*/ 38 h 191"/>
                <a:gd name="T18" fmla="*/ 89 w 675"/>
                <a:gd name="T19" fmla="*/ 39 h 191"/>
                <a:gd name="T20" fmla="*/ 76 w 675"/>
                <a:gd name="T21" fmla="*/ 41 h 191"/>
                <a:gd name="T22" fmla="*/ 63 w 675"/>
                <a:gd name="T23" fmla="*/ 43 h 191"/>
                <a:gd name="T24" fmla="*/ 49 w 675"/>
                <a:gd name="T25" fmla="*/ 44 h 191"/>
                <a:gd name="T26" fmla="*/ 34 w 675"/>
                <a:gd name="T27" fmla="*/ 46 h 191"/>
                <a:gd name="T28" fmla="*/ 20 w 675"/>
                <a:gd name="T29" fmla="*/ 47 h 191"/>
                <a:gd name="T30" fmla="*/ 6 w 675"/>
                <a:gd name="T31" fmla="*/ 46 h 191"/>
                <a:gd name="T32" fmla="*/ 0 w 675"/>
                <a:gd name="T33" fmla="*/ 38 h 191"/>
                <a:gd name="T34" fmla="*/ 18 w 675"/>
                <a:gd name="T35" fmla="*/ 36 h 191"/>
                <a:gd name="T36" fmla="*/ 36 w 675"/>
                <a:gd name="T37" fmla="*/ 34 h 191"/>
                <a:gd name="T38" fmla="*/ 53 w 675"/>
                <a:gd name="T39" fmla="*/ 32 h 191"/>
                <a:gd name="T40" fmla="*/ 70 w 675"/>
                <a:gd name="T41" fmla="*/ 29 h 191"/>
                <a:gd name="T42" fmla="*/ 87 w 675"/>
                <a:gd name="T43" fmla="*/ 26 h 191"/>
                <a:gd name="T44" fmla="*/ 103 w 675"/>
                <a:gd name="T45" fmla="*/ 22 h 191"/>
                <a:gd name="T46" fmla="*/ 120 w 675"/>
                <a:gd name="T47" fmla="*/ 18 h 191"/>
                <a:gd name="T48" fmla="*/ 136 w 675"/>
                <a:gd name="T49" fmla="*/ 15 h 191"/>
                <a:gd name="T50" fmla="*/ 144 w 675"/>
                <a:gd name="T51" fmla="*/ 11 h 191"/>
                <a:gd name="T52" fmla="*/ 153 w 675"/>
                <a:gd name="T53" fmla="*/ 7 h 191"/>
                <a:gd name="T54" fmla="*/ 161 w 675"/>
                <a:gd name="T55" fmla="*/ 4 h 191"/>
                <a:gd name="T56" fmla="*/ 169 w 675"/>
                <a:gd name="T57" fmla="*/ 0 h 191"/>
                <a:gd name="T58" fmla="*/ 168 w 675"/>
                <a:gd name="T59" fmla="*/ 4 h 191"/>
                <a:gd name="T60" fmla="*/ 167 w 675"/>
                <a:gd name="T61" fmla="*/ 8 h 191"/>
                <a:gd name="T62" fmla="*/ 164 w 675"/>
                <a:gd name="T63" fmla="*/ 12 h 191"/>
                <a:gd name="T64" fmla="*/ 162 w 675"/>
                <a:gd name="T65" fmla="*/ 16 h 19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75"/>
                <a:gd name="T100" fmla="*/ 0 h 191"/>
                <a:gd name="T101" fmla="*/ 675 w 675"/>
                <a:gd name="T102" fmla="*/ 191 h 19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75" h="191">
                  <a:moveTo>
                    <a:pt x="645" y="65"/>
                  </a:moveTo>
                  <a:lnTo>
                    <a:pt x="647" y="72"/>
                  </a:lnTo>
                  <a:lnTo>
                    <a:pt x="647" y="79"/>
                  </a:lnTo>
                  <a:lnTo>
                    <a:pt x="645" y="84"/>
                  </a:lnTo>
                  <a:lnTo>
                    <a:pt x="642" y="90"/>
                  </a:lnTo>
                  <a:lnTo>
                    <a:pt x="637" y="94"/>
                  </a:lnTo>
                  <a:lnTo>
                    <a:pt x="631" y="98"/>
                  </a:lnTo>
                  <a:lnTo>
                    <a:pt x="624" y="103"/>
                  </a:lnTo>
                  <a:lnTo>
                    <a:pt x="617" y="107"/>
                  </a:lnTo>
                  <a:lnTo>
                    <a:pt x="595" y="113"/>
                  </a:lnTo>
                  <a:lnTo>
                    <a:pt x="570" y="119"/>
                  </a:lnTo>
                  <a:lnTo>
                    <a:pt x="547" y="125"/>
                  </a:lnTo>
                  <a:lnTo>
                    <a:pt x="523" y="129"/>
                  </a:lnTo>
                  <a:lnTo>
                    <a:pt x="500" y="135"/>
                  </a:lnTo>
                  <a:lnTo>
                    <a:pt x="476" y="139"/>
                  </a:lnTo>
                  <a:lnTo>
                    <a:pt x="451" y="144"/>
                  </a:lnTo>
                  <a:lnTo>
                    <a:pt x="427" y="148"/>
                  </a:lnTo>
                  <a:lnTo>
                    <a:pt x="402" y="152"/>
                  </a:lnTo>
                  <a:lnTo>
                    <a:pt x="378" y="156"/>
                  </a:lnTo>
                  <a:lnTo>
                    <a:pt x="353" y="159"/>
                  </a:lnTo>
                  <a:lnTo>
                    <a:pt x="327" y="163"/>
                  </a:lnTo>
                  <a:lnTo>
                    <a:pt x="302" y="166"/>
                  </a:lnTo>
                  <a:lnTo>
                    <a:pt x="278" y="169"/>
                  </a:lnTo>
                  <a:lnTo>
                    <a:pt x="252" y="173"/>
                  </a:lnTo>
                  <a:lnTo>
                    <a:pt x="227" y="176"/>
                  </a:lnTo>
                  <a:lnTo>
                    <a:pt x="196" y="177"/>
                  </a:lnTo>
                  <a:lnTo>
                    <a:pt x="166" y="180"/>
                  </a:lnTo>
                  <a:lnTo>
                    <a:pt x="135" y="185"/>
                  </a:lnTo>
                  <a:lnTo>
                    <a:pt x="107" y="189"/>
                  </a:lnTo>
                  <a:lnTo>
                    <a:pt x="77" y="191"/>
                  </a:lnTo>
                  <a:lnTo>
                    <a:pt x="51" y="190"/>
                  </a:lnTo>
                  <a:lnTo>
                    <a:pt x="24" y="186"/>
                  </a:lnTo>
                  <a:lnTo>
                    <a:pt x="0" y="176"/>
                  </a:lnTo>
                  <a:lnTo>
                    <a:pt x="0" y="152"/>
                  </a:lnTo>
                  <a:lnTo>
                    <a:pt x="37" y="149"/>
                  </a:lnTo>
                  <a:lnTo>
                    <a:pt x="72" y="147"/>
                  </a:lnTo>
                  <a:lnTo>
                    <a:pt x="107" y="143"/>
                  </a:lnTo>
                  <a:lnTo>
                    <a:pt x="142" y="139"/>
                  </a:lnTo>
                  <a:lnTo>
                    <a:pt x="177" y="134"/>
                  </a:lnTo>
                  <a:lnTo>
                    <a:pt x="212" y="129"/>
                  </a:lnTo>
                  <a:lnTo>
                    <a:pt x="245" y="124"/>
                  </a:lnTo>
                  <a:lnTo>
                    <a:pt x="280" y="117"/>
                  </a:lnTo>
                  <a:lnTo>
                    <a:pt x="313" y="111"/>
                  </a:lnTo>
                  <a:lnTo>
                    <a:pt x="346" y="104"/>
                  </a:lnTo>
                  <a:lnTo>
                    <a:pt x="379" y="97"/>
                  </a:lnTo>
                  <a:lnTo>
                    <a:pt x="411" y="90"/>
                  </a:lnTo>
                  <a:lnTo>
                    <a:pt x="444" y="82"/>
                  </a:lnTo>
                  <a:lnTo>
                    <a:pt x="477" y="75"/>
                  </a:lnTo>
                  <a:lnTo>
                    <a:pt x="509" y="68"/>
                  </a:lnTo>
                  <a:lnTo>
                    <a:pt x="542" y="60"/>
                  </a:lnTo>
                  <a:lnTo>
                    <a:pt x="560" y="53"/>
                  </a:lnTo>
                  <a:lnTo>
                    <a:pt x="575" y="45"/>
                  </a:lnTo>
                  <a:lnTo>
                    <a:pt x="593" y="39"/>
                  </a:lnTo>
                  <a:lnTo>
                    <a:pt x="609" y="31"/>
                  </a:lnTo>
                  <a:lnTo>
                    <a:pt x="626" y="23"/>
                  </a:lnTo>
                  <a:lnTo>
                    <a:pt x="642" y="16"/>
                  </a:lnTo>
                  <a:lnTo>
                    <a:pt x="659" y="8"/>
                  </a:lnTo>
                  <a:lnTo>
                    <a:pt x="675" y="0"/>
                  </a:lnTo>
                  <a:lnTo>
                    <a:pt x="673" y="8"/>
                  </a:lnTo>
                  <a:lnTo>
                    <a:pt x="672" y="16"/>
                  </a:lnTo>
                  <a:lnTo>
                    <a:pt x="668" y="24"/>
                  </a:lnTo>
                  <a:lnTo>
                    <a:pt x="665" y="32"/>
                  </a:lnTo>
                  <a:lnTo>
                    <a:pt x="659" y="41"/>
                  </a:lnTo>
                  <a:lnTo>
                    <a:pt x="654" y="49"/>
                  </a:lnTo>
                  <a:lnTo>
                    <a:pt x="651" y="58"/>
                  </a:lnTo>
                  <a:lnTo>
                    <a:pt x="645" y="65"/>
                  </a:lnTo>
                  <a:close/>
                </a:path>
              </a:pathLst>
            </a:custGeom>
            <a:solidFill>
              <a:srgbClr val="9E5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15" name="Freeform 117"/>
            <p:cNvSpPr>
              <a:spLocks/>
            </p:cNvSpPr>
            <p:nvPr/>
          </p:nvSpPr>
          <p:spPr bwMode="auto">
            <a:xfrm>
              <a:off x="2532" y="2812"/>
              <a:ext cx="44" cy="51"/>
            </a:xfrm>
            <a:custGeom>
              <a:avLst/>
              <a:gdLst>
                <a:gd name="T0" fmla="*/ 22 w 87"/>
                <a:gd name="T1" fmla="*/ 25 h 103"/>
                <a:gd name="T2" fmla="*/ 20 w 87"/>
                <a:gd name="T3" fmla="*/ 23 h 103"/>
                <a:gd name="T4" fmla="*/ 18 w 87"/>
                <a:gd name="T5" fmla="*/ 22 h 103"/>
                <a:gd name="T6" fmla="*/ 15 w 87"/>
                <a:gd name="T7" fmla="*/ 21 h 103"/>
                <a:gd name="T8" fmla="*/ 13 w 87"/>
                <a:gd name="T9" fmla="*/ 20 h 103"/>
                <a:gd name="T10" fmla="*/ 9 w 87"/>
                <a:gd name="T11" fmla="*/ 19 h 103"/>
                <a:gd name="T12" fmla="*/ 6 w 87"/>
                <a:gd name="T13" fmla="*/ 18 h 103"/>
                <a:gd name="T14" fmla="*/ 3 w 87"/>
                <a:gd name="T15" fmla="*/ 18 h 103"/>
                <a:gd name="T16" fmla="*/ 0 w 87"/>
                <a:gd name="T17" fmla="*/ 17 h 103"/>
                <a:gd name="T18" fmla="*/ 2 w 87"/>
                <a:gd name="T19" fmla="*/ 16 h 103"/>
                <a:gd name="T20" fmla="*/ 4 w 87"/>
                <a:gd name="T21" fmla="*/ 16 h 103"/>
                <a:gd name="T22" fmla="*/ 6 w 87"/>
                <a:gd name="T23" fmla="*/ 16 h 103"/>
                <a:gd name="T24" fmla="*/ 9 w 87"/>
                <a:gd name="T25" fmla="*/ 16 h 103"/>
                <a:gd name="T26" fmla="*/ 12 w 87"/>
                <a:gd name="T27" fmla="*/ 16 h 103"/>
                <a:gd name="T28" fmla="*/ 14 w 87"/>
                <a:gd name="T29" fmla="*/ 15 h 103"/>
                <a:gd name="T30" fmla="*/ 16 w 87"/>
                <a:gd name="T31" fmla="*/ 14 h 103"/>
                <a:gd name="T32" fmla="*/ 17 w 87"/>
                <a:gd name="T33" fmla="*/ 12 h 103"/>
                <a:gd name="T34" fmla="*/ 17 w 87"/>
                <a:gd name="T35" fmla="*/ 10 h 103"/>
                <a:gd name="T36" fmla="*/ 18 w 87"/>
                <a:gd name="T37" fmla="*/ 8 h 103"/>
                <a:gd name="T38" fmla="*/ 18 w 87"/>
                <a:gd name="T39" fmla="*/ 7 h 103"/>
                <a:gd name="T40" fmla="*/ 18 w 87"/>
                <a:gd name="T41" fmla="*/ 5 h 103"/>
                <a:gd name="T42" fmla="*/ 18 w 87"/>
                <a:gd name="T43" fmla="*/ 4 h 103"/>
                <a:gd name="T44" fmla="*/ 17 w 87"/>
                <a:gd name="T45" fmla="*/ 2 h 103"/>
                <a:gd name="T46" fmla="*/ 16 w 87"/>
                <a:gd name="T47" fmla="*/ 1 h 103"/>
                <a:gd name="T48" fmla="*/ 15 w 87"/>
                <a:gd name="T49" fmla="*/ 0 h 103"/>
                <a:gd name="T50" fmla="*/ 18 w 87"/>
                <a:gd name="T51" fmla="*/ 2 h 103"/>
                <a:gd name="T52" fmla="*/ 20 w 87"/>
                <a:gd name="T53" fmla="*/ 5 h 103"/>
                <a:gd name="T54" fmla="*/ 21 w 87"/>
                <a:gd name="T55" fmla="*/ 8 h 103"/>
                <a:gd name="T56" fmla="*/ 22 w 87"/>
                <a:gd name="T57" fmla="*/ 12 h 103"/>
                <a:gd name="T58" fmla="*/ 22 w 87"/>
                <a:gd name="T59" fmla="*/ 15 h 103"/>
                <a:gd name="T60" fmla="*/ 22 w 87"/>
                <a:gd name="T61" fmla="*/ 18 h 103"/>
                <a:gd name="T62" fmla="*/ 22 w 87"/>
                <a:gd name="T63" fmla="*/ 22 h 103"/>
                <a:gd name="T64" fmla="*/ 22 w 87"/>
                <a:gd name="T65" fmla="*/ 25 h 10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103"/>
                <a:gd name="T101" fmla="*/ 87 w 87"/>
                <a:gd name="T102" fmla="*/ 103 h 10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103">
                  <a:moveTo>
                    <a:pt x="87" y="103"/>
                  </a:moveTo>
                  <a:lnTo>
                    <a:pt x="80" y="94"/>
                  </a:lnTo>
                  <a:lnTo>
                    <a:pt x="72" y="88"/>
                  </a:lnTo>
                  <a:lnTo>
                    <a:pt x="59" y="84"/>
                  </a:lnTo>
                  <a:lnTo>
                    <a:pt x="49" y="81"/>
                  </a:lnTo>
                  <a:lnTo>
                    <a:pt x="35" y="77"/>
                  </a:lnTo>
                  <a:lnTo>
                    <a:pt x="23" y="75"/>
                  </a:lnTo>
                  <a:lnTo>
                    <a:pt x="10" y="73"/>
                  </a:lnTo>
                  <a:lnTo>
                    <a:pt x="0" y="70"/>
                  </a:lnTo>
                  <a:lnTo>
                    <a:pt x="7" y="66"/>
                  </a:lnTo>
                  <a:lnTo>
                    <a:pt x="16" y="65"/>
                  </a:lnTo>
                  <a:lnTo>
                    <a:pt x="24" y="65"/>
                  </a:lnTo>
                  <a:lnTo>
                    <a:pt x="35" y="65"/>
                  </a:lnTo>
                  <a:lnTo>
                    <a:pt x="45" y="64"/>
                  </a:lnTo>
                  <a:lnTo>
                    <a:pt x="54" y="62"/>
                  </a:lnTo>
                  <a:lnTo>
                    <a:pt x="61" y="56"/>
                  </a:lnTo>
                  <a:lnTo>
                    <a:pt x="65" y="48"/>
                  </a:lnTo>
                  <a:lnTo>
                    <a:pt x="66" y="41"/>
                  </a:lnTo>
                  <a:lnTo>
                    <a:pt x="70" y="34"/>
                  </a:lnTo>
                  <a:lnTo>
                    <a:pt x="70" y="29"/>
                  </a:lnTo>
                  <a:lnTo>
                    <a:pt x="72" y="22"/>
                  </a:lnTo>
                  <a:lnTo>
                    <a:pt x="70" y="17"/>
                  </a:lnTo>
                  <a:lnTo>
                    <a:pt x="68" y="11"/>
                  </a:lnTo>
                  <a:lnTo>
                    <a:pt x="63" y="6"/>
                  </a:lnTo>
                  <a:lnTo>
                    <a:pt x="58" y="0"/>
                  </a:lnTo>
                  <a:lnTo>
                    <a:pt x="70" y="11"/>
                  </a:lnTo>
                  <a:lnTo>
                    <a:pt x="78" y="22"/>
                  </a:lnTo>
                  <a:lnTo>
                    <a:pt x="84" y="34"/>
                  </a:lnTo>
                  <a:lnTo>
                    <a:pt x="85" y="48"/>
                  </a:lnTo>
                  <a:lnTo>
                    <a:pt x="87" y="61"/>
                  </a:lnTo>
                  <a:lnTo>
                    <a:pt x="87" y="75"/>
                  </a:lnTo>
                  <a:lnTo>
                    <a:pt x="87" y="90"/>
                  </a:lnTo>
                  <a:lnTo>
                    <a:pt x="87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16" name="Freeform 118"/>
            <p:cNvSpPr>
              <a:spLocks/>
            </p:cNvSpPr>
            <p:nvPr/>
          </p:nvSpPr>
          <p:spPr bwMode="auto">
            <a:xfrm>
              <a:off x="2083" y="2815"/>
              <a:ext cx="337" cy="199"/>
            </a:xfrm>
            <a:custGeom>
              <a:avLst/>
              <a:gdLst>
                <a:gd name="T0" fmla="*/ 161 w 674"/>
                <a:gd name="T1" fmla="*/ 29 h 398"/>
                <a:gd name="T2" fmla="*/ 168 w 674"/>
                <a:gd name="T3" fmla="*/ 41 h 398"/>
                <a:gd name="T4" fmla="*/ 166 w 674"/>
                <a:gd name="T5" fmla="*/ 52 h 398"/>
                <a:gd name="T6" fmla="*/ 153 w 674"/>
                <a:gd name="T7" fmla="*/ 65 h 398"/>
                <a:gd name="T8" fmla="*/ 134 w 674"/>
                <a:gd name="T9" fmla="*/ 75 h 398"/>
                <a:gd name="T10" fmla="*/ 100 w 674"/>
                <a:gd name="T11" fmla="*/ 69 h 398"/>
                <a:gd name="T12" fmla="*/ 114 w 674"/>
                <a:gd name="T13" fmla="*/ 54 h 398"/>
                <a:gd name="T14" fmla="*/ 118 w 674"/>
                <a:gd name="T15" fmla="*/ 38 h 398"/>
                <a:gd name="T16" fmla="*/ 112 w 674"/>
                <a:gd name="T17" fmla="*/ 25 h 398"/>
                <a:gd name="T18" fmla="*/ 106 w 674"/>
                <a:gd name="T19" fmla="*/ 24 h 398"/>
                <a:gd name="T20" fmla="*/ 109 w 674"/>
                <a:gd name="T21" fmla="*/ 31 h 398"/>
                <a:gd name="T22" fmla="*/ 111 w 674"/>
                <a:gd name="T23" fmla="*/ 41 h 398"/>
                <a:gd name="T24" fmla="*/ 106 w 674"/>
                <a:gd name="T25" fmla="*/ 50 h 398"/>
                <a:gd name="T26" fmla="*/ 94 w 674"/>
                <a:gd name="T27" fmla="*/ 62 h 398"/>
                <a:gd name="T28" fmla="*/ 77 w 674"/>
                <a:gd name="T29" fmla="*/ 71 h 398"/>
                <a:gd name="T30" fmla="*/ 62 w 674"/>
                <a:gd name="T31" fmla="*/ 72 h 398"/>
                <a:gd name="T32" fmla="*/ 50 w 674"/>
                <a:gd name="T33" fmla="*/ 69 h 398"/>
                <a:gd name="T34" fmla="*/ 39 w 674"/>
                <a:gd name="T35" fmla="*/ 69 h 398"/>
                <a:gd name="T36" fmla="*/ 47 w 674"/>
                <a:gd name="T37" fmla="*/ 74 h 398"/>
                <a:gd name="T38" fmla="*/ 58 w 674"/>
                <a:gd name="T39" fmla="*/ 78 h 398"/>
                <a:gd name="T40" fmla="*/ 65 w 674"/>
                <a:gd name="T41" fmla="*/ 85 h 398"/>
                <a:gd name="T42" fmla="*/ 62 w 674"/>
                <a:gd name="T43" fmla="*/ 91 h 398"/>
                <a:gd name="T44" fmla="*/ 58 w 674"/>
                <a:gd name="T45" fmla="*/ 96 h 398"/>
                <a:gd name="T46" fmla="*/ 47 w 674"/>
                <a:gd name="T47" fmla="*/ 99 h 398"/>
                <a:gd name="T48" fmla="*/ 34 w 674"/>
                <a:gd name="T49" fmla="*/ 93 h 398"/>
                <a:gd name="T50" fmla="*/ 19 w 674"/>
                <a:gd name="T51" fmla="*/ 88 h 398"/>
                <a:gd name="T52" fmla="*/ 12 w 674"/>
                <a:gd name="T53" fmla="*/ 76 h 398"/>
                <a:gd name="T54" fmla="*/ 5 w 674"/>
                <a:gd name="T55" fmla="*/ 64 h 398"/>
                <a:gd name="T56" fmla="*/ 11 w 674"/>
                <a:gd name="T57" fmla="*/ 50 h 398"/>
                <a:gd name="T58" fmla="*/ 33 w 674"/>
                <a:gd name="T59" fmla="*/ 41 h 398"/>
                <a:gd name="T60" fmla="*/ 51 w 674"/>
                <a:gd name="T61" fmla="*/ 30 h 398"/>
                <a:gd name="T62" fmla="*/ 47 w 674"/>
                <a:gd name="T63" fmla="*/ 26 h 398"/>
                <a:gd name="T64" fmla="*/ 38 w 674"/>
                <a:gd name="T65" fmla="*/ 31 h 398"/>
                <a:gd name="T66" fmla="*/ 27 w 674"/>
                <a:gd name="T67" fmla="*/ 36 h 398"/>
                <a:gd name="T68" fmla="*/ 18 w 674"/>
                <a:gd name="T69" fmla="*/ 36 h 398"/>
                <a:gd name="T70" fmla="*/ 6 w 674"/>
                <a:gd name="T71" fmla="*/ 31 h 398"/>
                <a:gd name="T72" fmla="*/ 3 w 674"/>
                <a:gd name="T73" fmla="*/ 25 h 398"/>
                <a:gd name="T74" fmla="*/ 15 w 674"/>
                <a:gd name="T75" fmla="*/ 19 h 398"/>
                <a:gd name="T76" fmla="*/ 30 w 674"/>
                <a:gd name="T77" fmla="*/ 13 h 398"/>
                <a:gd name="T78" fmla="*/ 47 w 674"/>
                <a:gd name="T79" fmla="*/ 10 h 398"/>
                <a:gd name="T80" fmla="*/ 63 w 674"/>
                <a:gd name="T81" fmla="*/ 6 h 398"/>
                <a:gd name="T82" fmla="*/ 79 w 674"/>
                <a:gd name="T83" fmla="*/ 0 h 398"/>
                <a:gd name="T84" fmla="*/ 93 w 674"/>
                <a:gd name="T85" fmla="*/ 3 h 398"/>
                <a:gd name="T86" fmla="*/ 107 w 674"/>
                <a:gd name="T87" fmla="*/ 7 h 398"/>
                <a:gd name="T88" fmla="*/ 120 w 674"/>
                <a:gd name="T89" fmla="*/ 13 h 398"/>
                <a:gd name="T90" fmla="*/ 134 w 674"/>
                <a:gd name="T91" fmla="*/ 18 h 398"/>
                <a:gd name="T92" fmla="*/ 149 w 674"/>
                <a:gd name="T93" fmla="*/ 22 h 39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674"/>
                <a:gd name="T142" fmla="*/ 0 h 398"/>
                <a:gd name="T143" fmla="*/ 674 w 674"/>
                <a:gd name="T144" fmla="*/ 398 h 39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674" h="398">
                  <a:moveTo>
                    <a:pt x="613" y="91"/>
                  </a:moveTo>
                  <a:lnTo>
                    <a:pt x="627" y="104"/>
                  </a:lnTo>
                  <a:lnTo>
                    <a:pt x="641" y="117"/>
                  </a:lnTo>
                  <a:lnTo>
                    <a:pt x="653" y="131"/>
                  </a:lnTo>
                  <a:lnTo>
                    <a:pt x="663" y="147"/>
                  </a:lnTo>
                  <a:lnTo>
                    <a:pt x="670" y="162"/>
                  </a:lnTo>
                  <a:lnTo>
                    <a:pt x="674" y="178"/>
                  </a:lnTo>
                  <a:lnTo>
                    <a:pt x="670" y="194"/>
                  </a:lnTo>
                  <a:lnTo>
                    <a:pt x="663" y="210"/>
                  </a:lnTo>
                  <a:lnTo>
                    <a:pt x="649" y="227"/>
                  </a:lnTo>
                  <a:lnTo>
                    <a:pt x="632" y="244"/>
                  </a:lnTo>
                  <a:lnTo>
                    <a:pt x="611" y="259"/>
                  </a:lnTo>
                  <a:lnTo>
                    <a:pt x="586" y="274"/>
                  </a:lnTo>
                  <a:lnTo>
                    <a:pt x="562" y="287"/>
                  </a:lnTo>
                  <a:lnTo>
                    <a:pt x="534" y="298"/>
                  </a:lnTo>
                  <a:lnTo>
                    <a:pt x="506" y="307"/>
                  </a:lnTo>
                  <a:lnTo>
                    <a:pt x="476" y="312"/>
                  </a:lnTo>
                  <a:lnTo>
                    <a:pt x="401" y="276"/>
                  </a:lnTo>
                  <a:lnTo>
                    <a:pt x="424" y="257"/>
                  </a:lnTo>
                  <a:lnTo>
                    <a:pt x="445" y="237"/>
                  </a:lnTo>
                  <a:lnTo>
                    <a:pt x="459" y="216"/>
                  </a:lnTo>
                  <a:lnTo>
                    <a:pt x="471" y="194"/>
                  </a:lnTo>
                  <a:lnTo>
                    <a:pt x="476" y="171"/>
                  </a:lnTo>
                  <a:lnTo>
                    <a:pt x="474" y="149"/>
                  </a:lnTo>
                  <a:lnTo>
                    <a:pt x="469" y="128"/>
                  </a:lnTo>
                  <a:lnTo>
                    <a:pt x="455" y="107"/>
                  </a:lnTo>
                  <a:lnTo>
                    <a:pt x="450" y="102"/>
                  </a:lnTo>
                  <a:lnTo>
                    <a:pt x="441" y="99"/>
                  </a:lnTo>
                  <a:lnTo>
                    <a:pt x="434" y="98"/>
                  </a:lnTo>
                  <a:lnTo>
                    <a:pt x="425" y="96"/>
                  </a:lnTo>
                  <a:lnTo>
                    <a:pt x="429" y="106"/>
                  </a:lnTo>
                  <a:lnTo>
                    <a:pt x="432" y="116"/>
                  </a:lnTo>
                  <a:lnTo>
                    <a:pt x="436" y="127"/>
                  </a:lnTo>
                  <a:lnTo>
                    <a:pt x="439" y="139"/>
                  </a:lnTo>
                  <a:lnTo>
                    <a:pt x="443" y="151"/>
                  </a:lnTo>
                  <a:lnTo>
                    <a:pt x="445" y="162"/>
                  </a:lnTo>
                  <a:lnTo>
                    <a:pt x="443" y="173"/>
                  </a:lnTo>
                  <a:lnTo>
                    <a:pt x="438" y="183"/>
                  </a:lnTo>
                  <a:lnTo>
                    <a:pt x="427" y="200"/>
                  </a:lnTo>
                  <a:lnTo>
                    <a:pt x="415" y="217"/>
                  </a:lnTo>
                  <a:lnTo>
                    <a:pt x="397" y="233"/>
                  </a:lnTo>
                  <a:lnTo>
                    <a:pt x="378" y="248"/>
                  </a:lnTo>
                  <a:lnTo>
                    <a:pt x="355" y="262"/>
                  </a:lnTo>
                  <a:lnTo>
                    <a:pt x="331" y="274"/>
                  </a:lnTo>
                  <a:lnTo>
                    <a:pt x="306" y="284"/>
                  </a:lnTo>
                  <a:lnTo>
                    <a:pt x="280" y="290"/>
                  </a:lnTo>
                  <a:lnTo>
                    <a:pt x="265" y="289"/>
                  </a:lnTo>
                  <a:lnTo>
                    <a:pt x="249" y="286"/>
                  </a:lnTo>
                  <a:lnTo>
                    <a:pt x="233" y="281"/>
                  </a:lnTo>
                  <a:lnTo>
                    <a:pt x="219" y="277"/>
                  </a:lnTo>
                  <a:lnTo>
                    <a:pt x="203" y="273"/>
                  </a:lnTo>
                  <a:lnTo>
                    <a:pt x="188" y="270"/>
                  </a:lnTo>
                  <a:lnTo>
                    <a:pt x="172" y="270"/>
                  </a:lnTo>
                  <a:lnTo>
                    <a:pt x="156" y="273"/>
                  </a:lnTo>
                  <a:lnTo>
                    <a:pt x="165" y="283"/>
                  </a:lnTo>
                  <a:lnTo>
                    <a:pt x="177" y="290"/>
                  </a:lnTo>
                  <a:lnTo>
                    <a:pt x="191" y="296"/>
                  </a:lnTo>
                  <a:lnTo>
                    <a:pt x="205" y="301"/>
                  </a:lnTo>
                  <a:lnTo>
                    <a:pt x="221" y="306"/>
                  </a:lnTo>
                  <a:lnTo>
                    <a:pt x="235" y="312"/>
                  </a:lnTo>
                  <a:lnTo>
                    <a:pt x="247" y="320"/>
                  </a:lnTo>
                  <a:lnTo>
                    <a:pt x="256" y="331"/>
                  </a:lnTo>
                  <a:lnTo>
                    <a:pt x="258" y="340"/>
                  </a:lnTo>
                  <a:lnTo>
                    <a:pt x="258" y="349"/>
                  </a:lnTo>
                  <a:lnTo>
                    <a:pt x="254" y="357"/>
                  </a:lnTo>
                  <a:lnTo>
                    <a:pt x="251" y="363"/>
                  </a:lnTo>
                  <a:lnTo>
                    <a:pt x="245" y="371"/>
                  </a:lnTo>
                  <a:lnTo>
                    <a:pt x="240" y="378"/>
                  </a:lnTo>
                  <a:lnTo>
                    <a:pt x="233" y="384"/>
                  </a:lnTo>
                  <a:lnTo>
                    <a:pt x="226" y="391"/>
                  </a:lnTo>
                  <a:lnTo>
                    <a:pt x="207" y="398"/>
                  </a:lnTo>
                  <a:lnTo>
                    <a:pt x="188" y="395"/>
                  </a:lnTo>
                  <a:lnTo>
                    <a:pt x="170" y="390"/>
                  </a:lnTo>
                  <a:lnTo>
                    <a:pt x="153" y="380"/>
                  </a:lnTo>
                  <a:lnTo>
                    <a:pt x="135" y="369"/>
                  </a:lnTo>
                  <a:lnTo>
                    <a:pt x="118" y="359"/>
                  </a:lnTo>
                  <a:lnTo>
                    <a:pt x="97" y="351"/>
                  </a:lnTo>
                  <a:lnTo>
                    <a:pt x="76" y="349"/>
                  </a:lnTo>
                  <a:lnTo>
                    <a:pt x="69" y="333"/>
                  </a:lnTo>
                  <a:lnTo>
                    <a:pt x="60" y="318"/>
                  </a:lnTo>
                  <a:lnTo>
                    <a:pt x="49" y="304"/>
                  </a:lnTo>
                  <a:lnTo>
                    <a:pt x="39" y="288"/>
                  </a:lnTo>
                  <a:lnTo>
                    <a:pt x="28" y="273"/>
                  </a:lnTo>
                  <a:lnTo>
                    <a:pt x="23" y="256"/>
                  </a:lnTo>
                  <a:lnTo>
                    <a:pt x="20" y="239"/>
                  </a:lnTo>
                  <a:lnTo>
                    <a:pt x="23" y="221"/>
                  </a:lnTo>
                  <a:lnTo>
                    <a:pt x="46" y="202"/>
                  </a:lnTo>
                  <a:lnTo>
                    <a:pt x="72" y="188"/>
                  </a:lnTo>
                  <a:lnTo>
                    <a:pt x="100" y="174"/>
                  </a:lnTo>
                  <a:lnTo>
                    <a:pt x="130" y="163"/>
                  </a:lnTo>
                  <a:lnTo>
                    <a:pt x="160" y="152"/>
                  </a:lnTo>
                  <a:lnTo>
                    <a:pt x="186" y="139"/>
                  </a:lnTo>
                  <a:lnTo>
                    <a:pt x="207" y="123"/>
                  </a:lnTo>
                  <a:lnTo>
                    <a:pt x="221" y="104"/>
                  </a:lnTo>
                  <a:lnTo>
                    <a:pt x="205" y="104"/>
                  </a:lnTo>
                  <a:lnTo>
                    <a:pt x="191" y="106"/>
                  </a:lnTo>
                  <a:lnTo>
                    <a:pt x="177" y="111"/>
                  </a:lnTo>
                  <a:lnTo>
                    <a:pt x="163" y="118"/>
                  </a:lnTo>
                  <a:lnTo>
                    <a:pt x="151" y="126"/>
                  </a:lnTo>
                  <a:lnTo>
                    <a:pt x="139" y="132"/>
                  </a:lnTo>
                  <a:lnTo>
                    <a:pt x="125" y="139"/>
                  </a:lnTo>
                  <a:lnTo>
                    <a:pt x="111" y="143"/>
                  </a:lnTo>
                  <a:lnTo>
                    <a:pt x="97" y="146"/>
                  </a:lnTo>
                  <a:lnTo>
                    <a:pt x="83" y="146"/>
                  </a:lnTo>
                  <a:lnTo>
                    <a:pt x="69" y="142"/>
                  </a:lnTo>
                  <a:lnTo>
                    <a:pt x="55" y="138"/>
                  </a:lnTo>
                  <a:lnTo>
                    <a:pt x="41" y="132"/>
                  </a:lnTo>
                  <a:lnTo>
                    <a:pt x="27" y="126"/>
                  </a:lnTo>
                  <a:lnTo>
                    <a:pt x="13" y="120"/>
                  </a:lnTo>
                  <a:lnTo>
                    <a:pt x="0" y="115"/>
                  </a:lnTo>
                  <a:lnTo>
                    <a:pt x="14" y="102"/>
                  </a:lnTo>
                  <a:lnTo>
                    <a:pt x="30" y="91"/>
                  </a:lnTo>
                  <a:lnTo>
                    <a:pt x="46" y="81"/>
                  </a:lnTo>
                  <a:lnTo>
                    <a:pt x="63" y="73"/>
                  </a:lnTo>
                  <a:lnTo>
                    <a:pt x="83" y="66"/>
                  </a:lnTo>
                  <a:lnTo>
                    <a:pt x="102" y="59"/>
                  </a:lnTo>
                  <a:lnTo>
                    <a:pt x="123" y="53"/>
                  </a:lnTo>
                  <a:lnTo>
                    <a:pt x="144" y="47"/>
                  </a:lnTo>
                  <a:lnTo>
                    <a:pt x="167" y="42"/>
                  </a:lnTo>
                  <a:lnTo>
                    <a:pt x="188" y="37"/>
                  </a:lnTo>
                  <a:lnTo>
                    <a:pt x="210" y="32"/>
                  </a:lnTo>
                  <a:lnTo>
                    <a:pt x="231" y="26"/>
                  </a:lnTo>
                  <a:lnTo>
                    <a:pt x="252" y="21"/>
                  </a:lnTo>
                  <a:lnTo>
                    <a:pt x="273" y="14"/>
                  </a:lnTo>
                  <a:lnTo>
                    <a:pt x="294" y="7"/>
                  </a:lnTo>
                  <a:lnTo>
                    <a:pt x="313" y="0"/>
                  </a:lnTo>
                  <a:lnTo>
                    <a:pt x="334" y="3"/>
                  </a:lnTo>
                  <a:lnTo>
                    <a:pt x="354" y="7"/>
                  </a:lnTo>
                  <a:lnTo>
                    <a:pt x="373" y="13"/>
                  </a:lnTo>
                  <a:lnTo>
                    <a:pt x="392" y="18"/>
                  </a:lnTo>
                  <a:lnTo>
                    <a:pt x="410" y="25"/>
                  </a:lnTo>
                  <a:lnTo>
                    <a:pt x="429" y="31"/>
                  </a:lnTo>
                  <a:lnTo>
                    <a:pt x="446" y="37"/>
                  </a:lnTo>
                  <a:lnTo>
                    <a:pt x="464" y="44"/>
                  </a:lnTo>
                  <a:lnTo>
                    <a:pt x="481" y="52"/>
                  </a:lnTo>
                  <a:lnTo>
                    <a:pt x="501" y="58"/>
                  </a:lnTo>
                  <a:lnTo>
                    <a:pt x="518" y="65"/>
                  </a:lnTo>
                  <a:lnTo>
                    <a:pt x="536" y="70"/>
                  </a:lnTo>
                  <a:lnTo>
                    <a:pt x="555" y="77"/>
                  </a:lnTo>
                  <a:lnTo>
                    <a:pt x="574" y="83"/>
                  </a:lnTo>
                  <a:lnTo>
                    <a:pt x="593" y="87"/>
                  </a:lnTo>
                  <a:lnTo>
                    <a:pt x="613" y="91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17" name="Freeform 119"/>
            <p:cNvSpPr>
              <a:spLocks/>
            </p:cNvSpPr>
            <p:nvPr/>
          </p:nvSpPr>
          <p:spPr bwMode="auto">
            <a:xfrm>
              <a:off x="2494" y="2815"/>
              <a:ext cx="55" cy="34"/>
            </a:xfrm>
            <a:custGeom>
              <a:avLst/>
              <a:gdLst>
                <a:gd name="T0" fmla="*/ 28 w 110"/>
                <a:gd name="T1" fmla="*/ 3 h 67"/>
                <a:gd name="T2" fmla="*/ 26 w 110"/>
                <a:gd name="T3" fmla="*/ 4 h 67"/>
                <a:gd name="T4" fmla="*/ 23 w 110"/>
                <a:gd name="T5" fmla="*/ 5 h 67"/>
                <a:gd name="T6" fmla="*/ 20 w 110"/>
                <a:gd name="T7" fmla="*/ 5 h 67"/>
                <a:gd name="T8" fmla="*/ 17 w 110"/>
                <a:gd name="T9" fmla="*/ 5 h 67"/>
                <a:gd name="T10" fmla="*/ 14 w 110"/>
                <a:gd name="T11" fmla="*/ 6 h 67"/>
                <a:gd name="T12" fmla="*/ 11 w 110"/>
                <a:gd name="T13" fmla="*/ 6 h 67"/>
                <a:gd name="T14" fmla="*/ 9 w 110"/>
                <a:gd name="T15" fmla="*/ 7 h 67"/>
                <a:gd name="T16" fmla="*/ 7 w 110"/>
                <a:gd name="T17" fmla="*/ 9 h 67"/>
                <a:gd name="T18" fmla="*/ 7 w 110"/>
                <a:gd name="T19" fmla="*/ 11 h 67"/>
                <a:gd name="T20" fmla="*/ 7 w 110"/>
                <a:gd name="T21" fmla="*/ 12 h 67"/>
                <a:gd name="T22" fmla="*/ 9 w 110"/>
                <a:gd name="T23" fmla="*/ 14 h 67"/>
                <a:gd name="T24" fmla="*/ 12 w 110"/>
                <a:gd name="T25" fmla="*/ 15 h 67"/>
                <a:gd name="T26" fmla="*/ 10 w 110"/>
                <a:gd name="T27" fmla="*/ 16 h 67"/>
                <a:gd name="T28" fmla="*/ 7 w 110"/>
                <a:gd name="T29" fmla="*/ 16 h 67"/>
                <a:gd name="T30" fmla="*/ 5 w 110"/>
                <a:gd name="T31" fmla="*/ 16 h 67"/>
                <a:gd name="T32" fmla="*/ 3 w 110"/>
                <a:gd name="T33" fmla="*/ 17 h 67"/>
                <a:gd name="T34" fmla="*/ 2 w 110"/>
                <a:gd name="T35" fmla="*/ 15 h 67"/>
                <a:gd name="T36" fmla="*/ 3 w 110"/>
                <a:gd name="T37" fmla="*/ 13 h 67"/>
                <a:gd name="T38" fmla="*/ 3 w 110"/>
                <a:gd name="T39" fmla="*/ 11 h 67"/>
                <a:gd name="T40" fmla="*/ 0 w 110"/>
                <a:gd name="T41" fmla="*/ 9 h 67"/>
                <a:gd name="T42" fmla="*/ 2 w 110"/>
                <a:gd name="T43" fmla="*/ 7 h 67"/>
                <a:gd name="T44" fmla="*/ 6 w 110"/>
                <a:gd name="T45" fmla="*/ 5 h 67"/>
                <a:gd name="T46" fmla="*/ 9 w 110"/>
                <a:gd name="T47" fmla="*/ 3 h 67"/>
                <a:gd name="T48" fmla="*/ 13 w 110"/>
                <a:gd name="T49" fmla="*/ 1 h 67"/>
                <a:gd name="T50" fmla="*/ 16 w 110"/>
                <a:gd name="T51" fmla="*/ 1 h 67"/>
                <a:gd name="T52" fmla="*/ 20 w 110"/>
                <a:gd name="T53" fmla="*/ 0 h 67"/>
                <a:gd name="T54" fmla="*/ 24 w 110"/>
                <a:gd name="T55" fmla="*/ 1 h 67"/>
                <a:gd name="T56" fmla="*/ 28 w 110"/>
                <a:gd name="T57" fmla="*/ 3 h 6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0"/>
                <a:gd name="T88" fmla="*/ 0 h 67"/>
                <a:gd name="T89" fmla="*/ 110 w 110"/>
                <a:gd name="T90" fmla="*/ 67 h 6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0" h="67">
                  <a:moveTo>
                    <a:pt x="110" y="12"/>
                  </a:moveTo>
                  <a:lnTo>
                    <a:pt x="101" y="15"/>
                  </a:lnTo>
                  <a:lnTo>
                    <a:pt x="91" y="17"/>
                  </a:lnTo>
                  <a:lnTo>
                    <a:pt x="78" y="18"/>
                  </a:lnTo>
                  <a:lnTo>
                    <a:pt x="66" y="20"/>
                  </a:lnTo>
                  <a:lnTo>
                    <a:pt x="54" y="22"/>
                  </a:lnTo>
                  <a:lnTo>
                    <a:pt x="43" y="24"/>
                  </a:lnTo>
                  <a:lnTo>
                    <a:pt x="35" y="28"/>
                  </a:lnTo>
                  <a:lnTo>
                    <a:pt x="28" y="36"/>
                  </a:lnTo>
                  <a:lnTo>
                    <a:pt x="29" y="43"/>
                  </a:lnTo>
                  <a:lnTo>
                    <a:pt x="31" y="48"/>
                  </a:lnTo>
                  <a:lnTo>
                    <a:pt x="36" y="54"/>
                  </a:lnTo>
                  <a:lnTo>
                    <a:pt x="45" y="59"/>
                  </a:lnTo>
                  <a:lnTo>
                    <a:pt x="38" y="62"/>
                  </a:lnTo>
                  <a:lnTo>
                    <a:pt x="28" y="63"/>
                  </a:lnTo>
                  <a:lnTo>
                    <a:pt x="19" y="64"/>
                  </a:lnTo>
                  <a:lnTo>
                    <a:pt x="10" y="67"/>
                  </a:lnTo>
                  <a:lnTo>
                    <a:pt x="7" y="60"/>
                  </a:lnTo>
                  <a:lnTo>
                    <a:pt x="10" y="52"/>
                  </a:lnTo>
                  <a:lnTo>
                    <a:pt x="10" y="43"/>
                  </a:lnTo>
                  <a:lnTo>
                    <a:pt x="0" y="36"/>
                  </a:lnTo>
                  <a:lnTo>
                    <a:pt x="8" y="27"/>
                  </a:lnTo>
                  <a:lnTo>
                    <a:pt x="21" y="18"/>
                  </a:lnTo>
                  <a:lnTo>
                    <a:pt x="35" y="11"/>
                  </a:lnTo>
                  <a:lnTo>
                    <a:pt x="50" y="4"/>
                  </a:lnTo>
                  <a:lnTo>
                    <a:pt x="64" y="1"/>
                  </a:lnTo>
                  <a:lnTo>
                    <a:pt x="80" y="0"/>
                  </a:lnTo>
                  <a:lnTo>
                    <a:pt x="96" y="3"/>
                  </a:lnTo>
                  <a:lnTo>
                    <a:pt x="110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18" name="Freeform 120"/>
            <p:cNvSpPr>
              <a:spLocks/>
            </p:cNvSpPr>
            <p:nvPr/>
          </p:nvSpPr>
          <p:spPr bwMode="auto">
            <a:xfrm>
              <a:off x="2633" y="2815"/>
              <a:ext cx="304" cy="67"/>
            </a:xfrm>
            <a:custGeom>
              <a:avLst/>
              <a:gdLst>
                <a:gd name="T0" fmla="*/ 95 w 607"/>
                <a:gd name="T1" fmla="*/ 20 h 133"/>
                <a:gd name="T2" fmla="*/ 149 w 607"/>
                <a:gd name="T3" fmla="*/ 22 h 133"/>
                <a:gd name="T4" fmla="*/ 152 w 607"/>
                <a:gd name="T5" fmla="*/ 33 h 133"/>
                <a:gd name="T6" fmla="*/ 144 w 607"/>
                <a:gd name="T7" fmla="*/ 34 h 133"/>
                <a:gd name="T8" fmla="*/ 135 w 607"/>
                <a:gd name="T9" fmla="*/ 34 h 133"/>
                <a:gd name="T10" fmla="*/ 127 w 607"/>
                <a:gd name="T11" fmla="*/ 33 h 133"/>
                <a:gd name="T12" fmla="*/ 118 w 607"/>
                <a:gd name="T13" fmla="*/ 33 h 133"/>
                <a:gd name="T14" fmla="*/ 110 w 607"/>
                <a:gd name="T15" fmla="*/ 33 h 133"/>
                <a:gd name="T16" fmla="*/ 101 w 607"/>
                <a:gd name="T17" fmla="*/ 32 h 133"/>
                <a:gd name="T18" fmla="*/ 93 w 607"/>
                <a:gd name="T19" fmla="*/ 31 h 133"/>
                <a:gd name="T20" fmla="*/ 84 w 607"/>
                <a:gd name="T21" fmla="*/ 30 h 133"/>
                <a:gd name="T22" fmla="*/ 76 w 607"/>
                <a:gd name="T23" fmla="*/ 30 h 133"/>
                <a:gd name="T24" fmla="*/ 67 w 607"/>
                <a:gd name="T25" fmla="*/ 28 h 133"/>
                <a:gd name="T26" fmla="*/ 58 w 607"/>
                <a:gd name="T27" fmla="*/ 28 h 133"/>
                <a:gd name="T28" fmla="*/ 50 w 607"/>
                <a:gd name="T29" fmla="*/ 27 h 133"/>
                <a:gd name="T30" fmla="*/ 42 w 607"/>
                <a:gd name="T31" fmla="*/ 25 h 133"/>
                <a:gd name="T32" fmla="*/ 34 w 607"/>
                <a:gd name="T33" fmla="*/ 24 h 133"/>
                <a:gd name="T34" fmla="*/ 25 w 607"/>
                <a:gd name="T35" fmla="*/ 23 h 133"/>
                <a:gd name="T36" fmla="*/ 17 w 607"/>
                <a:gd name="T37" fmla="*/ 22 h 133"/>
                <a:gd name="T38" fmla="*/ 14 w 607"/>
                <a:gd name="T39" fmla="*/ 22 h 133"/>
                <a:gd name="T40" fmla="*/ 12 w 607"/>
                <a:gd name="T41" fmla="*/ 21 h 133"/>
                <a:gd name="T42" fmla="*/ 9 w 607"/>
                <a:gd name="T43" fmla="*/ 20 h 133"/>
                <a:gd name="T44" fmla="*/ 7 w 607"/>
                <a:gd name="T45" fmla="*/ 19 h 133"/>
                <a:gd name="T46" fmla="*/ 5 w 607"/>
                <a:gd name="T47" fmla="*/ 19 h 133"/>
                <a:gd name="T48" fmla="*/ 2 w 607"/>
                <a:gd name="T49" fmla="*/ 17 h 133"/>
                <a:gd name="T50" fmla="*/ 1 w 607"/>
                <a:gd name="T51" fmla="*/ 16 h 133"/>
                <a:gd name="T52" fmla="*/ 0 w 607"/>
                <a:gd name="T53" fmla="*/ 14 h 133"/>
                <a:gd name="T54" fmla="*/ 14 w 607"/>
                <a:gd name="T55" fmla="*/ 0 h 133"/>
                <a:gd name="T56" fmla="*/ 20 w 607"/>
                <a:gd name="T57" fmla="*/ 0 h 133"/>
                <a:gd name="T58" fmla="*/ 25 w 607"/>
                <a:gd name="T59" fmla="*/ 1 h 133"/>
                <a:gd name="T60" fmla="*/ 30 w 607"/>
                <a:gd name="T61" fmla="*/ 2 h 133"/>
                <a:gd name="T62" fmla="*/ 35 w 607"/>
                <a:gd name="T63" fmla="*/ 3 h 133"/>
                <a:gd name="T64" fmla="*/ 41 w 607"/>
                <a:gd name="T65" fmla="*/ 4 h 133"/>
                <a:gd name="T66" fmla="*/ 45 w 607"/>
                <a:gd name="T67" fmla="*/ 6 h 133"/>
                <a:gd name="T68" fmla="*/ 50 w 607"/>
                <a:gd name="T69" fmla="*/ 7 h 133"/>
                <a:gd name="T70" fmla="*/ 55 w 607"/>
                <a:gd name="T71" fmla="*/ 9 h 133"/>
                <a:gd name="T72" fmla="*/ 59 w 607"/>
                <a:gd name="T73" fmla="*/ 11 h 133"/>
                <a:gd name="T74" fmla="*/ 64 w 607"/>
                <a:gd name="T75" fmla="*/ 13 h 133"/>
                <a:gd name="T76" fmla="*/ 69 w 607"/>
                <a:gd name="T77" fmla="*/ 15 h 133"/>
                <a:gd name="T78" fmla="*/ 74 w 607"/>
                <a:gd name="T79" fmla="*/ 16 h 133"/>
                <a:gd name="T80" fmla="*/ 79 w 607"/>
                <a:gd name="T81" fmla="*/ 17 h 133"/>
                <a:gd name="T82" fmla="*/ 84 w 607"/>
                <a:gd name="T83" fmla="*/ 19 h 133"/>
                <a:gd name="T84" fmla="*/ 90 w 607"/>
                <a:gd name="T85" fmla="*/ 19 h 133"/>
                <a:gd name="T86" fmla="*/ 95 w 607"/>
                <a:gd name="T87" fmla="*/ 20 h 13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07"/>
                <a:gd name="T133" fmla="*/ 0 h 133"/>
                <a:gd name="T134" fmla="*/ 607 w 607"/>
                <a:gd name="T135" fmla="*/ 133 h 13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07" h="133">
                  <a:moveTo>
                    <a:pt x="379" y="77"/>
                  </a:moveTo>
                  <a:lnTo>
                    <a:pt x="596" y="88"/>
                  </a:lnTo>
                  <a:lnTo>
                    <a:pt x="607" y="132"/>
                  </a:lnTo>
                  <a:lnTo>
                    <a:pt x="573" y="133"/>
                  </a:lnTo>
                  <a:lnTo>
                    <a:pt x="539" y="133"/>
                  </a:lnTo>
                  <a:lnTo>
                    <a:pt x="505" y="132"/>
                  </a:lnTo>
                  <a:lnTo>
                    <a:pt x="470" y="131"/>
                  </a:lnTo>
                  <a:lnTo>
                    <a:pt x="437" y="129"/>
                  </a:lnTo>
                  <a:lnTo>
                    <a:pt x="402" y="127"/>
                  </a:lnTo>
                  <a:lnTo>
                    <a:pt x="369" y="123"/>
                  </a:lnTo>
                  <a:lnTo>
                    <a:pt x="334" y="120"/>
                  </a:lnTo>
                  <a:lnTo>
                    <a:pt x="301" y="117"/>
                  </a:lnTo>
                  <a:lnTo>
                    <a:pt x="267" y="112"/>
                  </a:lnTo>
                  <a:lnTo>
                    <a:pt x="232" y="109"/>
                  </a:lnTo>
                  <a:lnTo>
                    <a:pt x="199" y="105"/>
                  </a:lnTo>
                  <a:lnTo>
                    <a:pt x="166" y="100"/>
                  </a:lnTo>
                  <a:lnTo>
                    <a:pt x="133" y="96"/>
                  </a:lnTo>
                  <a:lnTo>
                    <a:pt x="99" y="91"/>
                  </a:lnTo>
                  <a:lnTo>
                    <a:pt x="66" y="88"/>
                  </a:lnTo>
                  <a:lnTo>
                    <a:pt x="56" y="85"/>
                  </a:lnTo>
                  <a:lnTo>
                    <a:pt x="47" y="83"/>
                  </a:lnTo>
                  <a:lnTo>
                    <a:pt x="36" y="79"/>
                  </a:lnTo>
                  <a:lnTo>
                    <a:pt x="26" y="76"/>
                  </a:lnTo>
                  <a:lnTo>
                    <a:pt x="17" y="73"/>
                  </a:lnTo>
                  <a:lnTo>
                    <a:pt x="8" y="68"/>
                  </a:lnTo>
                  <a:lnTo>
                    <a:pt x="3" y="62"/>
                  </a:lnTo>
                  <a:lnTo>
                    <a:pt x="0" y="55"/>
                  </a:lnTo>
                  <a:lnTo>
                    <a:pt x="54" y="0"/>
                  </a:lnTo>
                  <a:lnTo>
                    <a:pt x="77" y="0"/>
                  </a:lnTo>
                  <a:lnTo>
                    <a:pt x="99" y="2"/>
                  </a:lnTo>
                  <a:lnTo>
                    <a:pt x="120" y="5"/>
                  </a:lnTo>
                  <a:lnTo>
                    <a:pt x="140" y="11"/>
                  </a:lnTo>
                  <a:lnTo>
                    <a:pt x="161" y="16"/>
                  </a:lnTo>
                  <a:lnTo>
                    <a:pt x="180" y="22"/>
                  </a:lnTo>
                  <a:lnTo>
                    <a:pt x="199" y="28"/>
                  </a:lnTo>
                  <a:lnTo>
                    <a:pt x="217" y="36"/>
                  </a:lnTo>
                  <a:lnTo>
                    <a:pt x="236" y="43"/>
                  </a:lnTo>
                  <a:lnTo>
                    <a:pt x="255" y="50"/>
                  </a:lnTo>
                  <a:lnTo>
                    <a:pt x="274" y="57"/>
                  </a:lnTo>
                  <a:lnTo>
                    <a:pt x="294" y="63"/>
                  </a:lnTo>
                  <a:lnTo>
                    <a:pt x="315" y="68"/>
                  </a:lnTo>
                  <a:lnTo>
                    <a:pt x="336" y="73"/>
                  </a:lnTo>
                  <a:lnTo>
                    <a:pt x="357" y="76"/>
                  </a:lnTo>
                  <a:lnTo>
                    <a:pt x="379" y="77"/>
                  </a:lnTo>
                  <a:close/>
                </a:path>
              </a:pathLst>
            </a:custGeom>
            <a:solidFill>
              <a:srgbClr val="9E5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19" name="Freeform 121"/>
            <p:cNvSpPr>
              <a:spLocks/>
            </p:cNvSpPr>
            <p:nvPr/>
          </p:nvSpPr>
          <p:spPr bwMode="auto">
            <a:xfrm>
              <a:off x="3485" y="2819"/>
              <a:ext cx="6" cy="9"/>
            </a:xfrm>
            <a:custGeom>
              <a:avLst/>
              <a:gdLst>
                <a:gd name="T0" fmla="*/ 3 w 12"/>
                <a:gd name="T1" fmla="*/ 5 h 18"/>
                <a:gd name="T2" fmla="*/ 0 w 12"/>
                <a:gd name="T3" fmla="*/ 5 h 18"/>
                <a:gd name="T4" fmla="*/ 0 w 12"/>
                <a:gd name="T5" fmla="*/ 0 h 18"/>
                <a:gd name="T6" fmla="*/ 1 w 12"/>
                <a:gd name="T7" fmla="*/ 1 h 18"/>
                <a:gd name="T8" fmla="*/ 2 w 12"/>
                <a:gd name="T9" fmla="*/ 2 h 18"/>
                <a:gd name="T10" fmla="*/ 2 w 12"/>
                <a:gd name="T11" fmla="*/ 3 h 18"/>
                <a:gd name="T12" fmla="*/ 3 w 12"/>
                <a:gd name="T13" fmla="*/ 5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8"/>
                <a:gd name="T23" fmla="*/ 12 w 12"/>
                <a:gd name="T24" fmla="*/ 18 h 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8">
                  <a:moveTo>
                    <a:pt x="12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3" y="3"/>
                  </a:lnTo>
                  <a:lnTo>
                    <a:pt x="5" y="8"/>
                  </a:lnTo>
                  <a:lnTo>
                    <a:pt x="7" y="14"/>
                  </a:lnTo>
                  <a:lnTo>
                    <a:pt x="12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20" name="Freeform 122"/>
            <p:cNvSpPr>
              <a:spLocks/>
            </p:cNvSpPr>
            <p:nvPr/>
          </p:nvSpPr>
          <p:spPr bwMode="auto">
            <a:xfrm>
              <a:off x="3483" y="2840"/>
              <a:ext cx="22" cy="11"/>
            </a:xfrm>
            <a:custGeom>
              <a:avLst/>
              <a:gdLst>
                <a:gd name="T0" fmla="*/ 11 w 46"/>
                <a:gd name="T1" fmla="*/ 1 h 21"/>
                <a:gd name="T2" fmla="*/ 10 w 46"/>
                <a:gd name="T3" fmla="*/ 2 h 21"/>
                <a:gd name="T4" fmla="*/ 9 w 46"/>
                <a:gd name="T5" fmla="*/ 3 h 21"/>
                <a:gd name="T6" fmla="*/ 8 w 46"/>
                <a:gd name="T7" fmla="*/ 5 h 21"/>
                <a:gd name="T8" fmla="*/ 7 w 46"/>
                <a:gd name="T9" fmla="*/ 6 h 21"/>
                <a:gd name="T10" fmla="*/ 5 w 46"/>
                <a:gd name="T11" fmla="*/ 5 h 21"/>
                <a:gd name="T12" fmla="*/ 2 w 46"/>
                <a:gd name="T13" fmla="*/ 4 h 21"/>
                <a:gd name="T14" fmla="*/ 1 w 46"/>
                <a:gd name="T15" fmla="*/ 3 h 21"/>
                <a:gd name="T16" fmla="*/ 0 w 46"/>
                <a:gd name="T17" fmla="*/ 2 h 21"/>
                <a:gd name="T18" fmla="*/ 2 w 46"/>
                <a:gd name="T19" fmla="*/ 1 h 21"/>
                <a:gd name="T20" fmla="*/ 5 w 46"/>
                <a:gd name="T21" fmla="*/ 0 h 21"/>
                <a:gd name="T22" fmla="*/ 8 w 46"/>
                <a:gd name="T23" fmla="*/ 0 h 21"/>
                <a:gd name="T24" fmla="*/ 11 w 46"/>
                <a:gd name="T25" fmla="*/ 1 h 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"/>
                <a:gd name="T40" fmla="*/ 0 h 21"/>
                <a:gd name="T41" fmla="*/ 46 w 46"/>
                <a:gd name="T42" fmla="*/ 21 h 2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" h="21">
                  <a:moveTo>
                    <a:pt x="46" y="3"/>
                  </a:moveTo>
                  <a:lnTo>
                    <a:pt x="42" y="7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0" y="21"/>
                  </a:lnTo>
                  <a:lnTo>
                    <a:pt x="21" y="19"/>
                  </a:lnTo>
                  <a:lnTo>
                    <a:pt x="11" y="16"/>
                  </a:lnTo>
                  <a:lnTo>
                    <a:pt x="4" y="11"/>
                  </a:lnTo>
                  <a:lnTo>
                    <a:pt x="0" y="6"/>
                  </a:lnTo>
                  <a:lnTo>
                    <a:pt x="11" y="3"/>
                  </a:lnTo>
                  <a:lnTo>
                    <a:pt x="23" y="0"/>
                  </a:lnTo>
                  <a:lnTo>
                    <a:pt x="35" y="0"/>
                  </a:lnTo>
                  <a:lnTo>
                    <a:pt x="46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21" name="Freeform 123"/>
            <p:cNvSpPr>
              <a:spLocks/>
            </p:cNvSpPr>
            <p:nvPr/>
          </p:nvSpPr>
          <p:spPr bwMode="auto">
            <a:xfrm>
              <a:off x="3450" y="2851"/>
              <a:ext cx="191" cy="327"/>
            </a:xfrm>
            <a:custGeom>
              <a:avLst/>
              <a:gdLst>
                <a:gd name="T0" fmla="*/ 87 w 381"/>
                <a:gd name="T1" fmla="*/ 76 h 656"/>
                <a:gd name="T2" fmla="*/ 89 w 381"/>
                <a:gd name="T3" fmla="*/ 86 h 656"/>
                <a:gd name="T4" fmla="*/ 92 w 381"/>
                <a:gd name="T5" fmla="*/ 97 h 656"/>
                <a:gd name="T6" fmla="*/ 93 w 381"/>
                <a:gd name="T7" fmla="*/ 108 h 656"/>
                <a:gd name="T8" fmla="*/ 95 w 381"/>
                <a:gd name="T9" fmla="*/ 119 h 656"/>
                <a:gd name="T10" fmla="*/ 96 w 381"/>
                <a:gd name="T11" fmla="*/ 130 h 656"/>
                <a:gd name="T12" fmla="*/ 95 w 381"/>
                <a:gd name="T13" fmla="*/ 141 h 656"/>
                <a:gd name="T14" fmla="*/ 93 w 381"/>
                <a:gd name="T15" fmla="*/ 151 h 656"/>
                <a:gd name="T16" fmla="*/ 88 w 381"/>
                <a:gd name="T17" fmla="*/ 158 h 656"/>
                <a:gd name="T18" fmla="*/ 83 w 381"/>
                <a:gd name="T19" fmla="*/ 161 h 656"/>
                <a:gd name="T20" fmla="*/ 77 w 381"/>
                <a:gd name="T21" fmla="*/ 162 h 656"/>
                <a:gd name="T22" fmla="*/ 71 w 381"/>
                <a:gd name="T23" fmla="*/ 163 h 656"/>
                <a:gd name="T24" fmla="*/ 61 w 381"/>
                <a:gd name="T25" fmla="*/ 155 h 656"/>
                <a:gd name="T26" fmla="*/ 49 w 381"/>
                <a:gd name="T27" fmla="*/ 137 h 656"/>
                <a:gd name="T28" fmla="*/ 37 w 381"/>
                <a:gd name="T29" fmla="*/ 119 h 656"/>
                <a:gd name="T30" fmla="*/ 27 w 381"/>
                <a:gd name="T31" fmla="*/ 101 h 656"/>
                <a:gd name="T32" fmla="*/ 17 w 381"/>
                <a:gd name="T33" fmla="*/ 83 h 656"/>
                <a:gd name="T34" fmla="*/ 10 w 381"/>
                <a:gd name="T35" fmla="*/ 64 h 656"/>
                <a:gd name="T36" fmla="*/ 4 w 381"/>
                <a:gd name="T37" fmla="*/ 45 h 656"/>
                <a:gd name="T38" fmla="*/ 1 w 381"/>
                <a:gd name="T39" fmla="*/ 25 h 656"/>
                <a:gd name="T40" fmla="*/ 4 w 381"/>
                <a:gd name="T41" fmla="*/ 13 h 656"/>
                <a:gd name="T42" fmla="*/ 12 w 381"/>
                <a:gd name="T43" fmla="*/ 9 h 656"/>
                <a:gd name="T44" fmla="*/ 22 w 381"/>
                <a:gd name="T45" fmla="*/ 6 h 656"/>
                <a:gd name="T46" fmla="*/ 33 w 381"/>
                <a:gd name="T47" fmla="*/ 5 h 656"/>
                <a:gd name="T48" fmla="*/ 41 w 381"/>
                <a:gd name="T49" fmla="*/ 6 h 656"/>
                <a:gd name="T50" fmla="*/ 45 w 381"/>
                <a:gd name="T51" fmla="*/ 8 h 656"/>
                <a:gd name="T52" fmla="*/ 48 w 381"/>
                <a:gd name="T53" fmla="*/ 11 h 656"/>
                <a:gd name="T54" fmla="*/ 52 w 381"/>
                <a:gd name="T55" fmla="*/ 13 h 656"/>
                <a:gd name="T56" fmla="*/ 58 w 381"/>
                <a:gd name="T57" fmla="*/ 12 h 656"/>
                <a:gd name="T58" fmla="*/ 58 w 381"/>
                <a:gd name="T59" fmla="*/ 8 h 656"/>
                <a:gd name="T60" fmla="*/ 56 w 381"/>
                <a:gd name="T61" fmla="*/ 5 h 656"/>
                <a:gd name="T62" fmla="*/ 53 w 381"/>
                <a:gd name="T63" fmla="*/ 4 h 656"/>
                <a:gd name="T64" fmla="*/ 54 w 381"/>
                <a:gd name="T65" fmla="*/ 0 h 656"/>
                <a:gd name="T66" fmla="*/ 62 w 381"/>
                <a:gd name="T67" fmla="*/ 7 h 656"/>
                <a:gd name="T68" fmla="*/ 67 w 381"/>
                <a:gd name="T69" fmla="*/ 16 h 656"/>
                <a:gd name="T70" fmla="*/ 72 w 381"/>
                <a:gd name="T71" fmla="*/ 25 h 656"/>
                <a:gd name="T72" fmla="*/ 75 w 381"/>
                <a:gd name="T73" fmla="*/ 34 h 656"/>
                <a:gd name="T74" fmla="*/ 77 w 381"/>
                <a:gd name="T75" fmla="*/ 43 h 656"/>
                <a:gd name="T76" fmla="*/ 80 w 381"/>
                <a:gd name="T77" fmla="*/ 52 h 656"/>
                <a:gd name="T78" fmla="*/ 83 w 381"/>
                <a:gd name="T79" fmla="*/ 61 h 656"/>
                <a:gd name="T80" fmla="*/ 86 w 381"/>
                <a:gd name="T81" fmla="*/ 70 h 65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81"/>
                <a:gd name="T124" fmla="*/ 0 h 656"/>
                <a:gd name="T125" fmla="*/ 381 w 381"/>
                <a:gd name="T126" fmla="*/ 656 h 65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81" h="656">
                  <a:moveTo>
                    <a:pt x="344" y="283"/>
                  </a:moveTo>
                  <a:lnTo>
                    <a:pt x="348" y="304"/>
                  </a:lnTo>
                  <a:lnTo>
                    <a:pt x="351" y="324"/>
                  </a:lnTo>
                  <a:lnTo>
                    <a:pt x="356" y="346"/>
                  </a:lnTo>
                  <a:lnTo>
                    <a:pt x="360" y="367"/>
                  </a:lnTo>
                  <a:lnTo>
                    <a:pt x="365" y="389"/>
                  </a:lnTo>
                  <a:lnTo>
                    <a:pt x="369" y="412"/>
                  </a:lnTo>
                  <a:lnTo>
                    <a:pt x="372" y="434"/>
                  </a:lnTo>
                  <a:lnTo>
                    <a:pt x="376" y="456"/>
                  </a:lnTo>
                  <a:lnTo>
                    <a:pt x="379" y="478"/>
                  </a:lnTo>
                  <a:lnTo>
                    <a:pt x="381" y="500"/>
                  </a:lnTo>
                  <a:lnTo>
                    <a:pt x="381" y="522"/>
                  </a:lnTo>
                  <a:lnTo>
                    <a:pt x="381" y="544"/>
                  </a:lnTo>
                  <a:lnTo>
                    <a:pt x="377" y="565"/>
                  </a:lnTo>
                  <a:lnTo>
                    <a:pt x="374" y="587"/>
                  </a:lnTo>
                  <a:lnTo>
                    <a:pt x="369" y="608"/>
                  </a:lnTo>
                  <a:lnTo>
                    <a:pt x="360" y="629"/>
                  </a:lnTo>
                  <a:lnTo>
                    <a:pt x="349" y="635"/>
                  </a:lnTo>
                  <a:lnTo>
                    <a:pt x="341" y="640"/>
                  </a:lnTo>
                  <a:lnTo>
                    <a:pt x="329" y="645"/>
                  </a:lnTo>
                  <a:lnTo>
                    <a:pt x="318" y="649"/>
                  </a:lnTo>
                  <a:lnTo>
                    <a:pt x="308" y="651"/>
                  </a:lnTo>
                  <a:lnTo>
                    <a:pt x="295" y="654"/>
                  </a:lnTo>
                  <a:lnTo>
                    <a:pt x="283" y="656"/>
                  </a:lnTo>
                  <a:lnTo>
                    <a:pt x="269" y="656"/>
                  </a:lnTo>
                  <a:lnTo>
                    <a:pt x="243" y="622"/>
                  </a:lnTo>
                  <a:lnTo>
                    <a:pt x="218" y="586"/>
                  </a:lnTo>
                  <a:lnTo>
                    <a:pt x="194" y="551"/>
                  </a:lnTo>
                  <a:lnTo>
                    <a:pt x="169" y="515"/>
                  </a:lnTo>
                  <a:lnTo>
                    <a:pt x="147" y="480"/>
                  </a:lnTo>
                  <a:lnTo>
                    <a:pt x="126" y="444"/>
                  </a:lnTo>
                  <a:lnTo>
                    <a:pt x="105" y="407"/>
                  </a:lnTo>
                  <a:lnTo>
                    <a:pt x="85" y="371"/>
                  </a:lnTo>
                  <a:lnTo>
                    <a:pt x="68" y="333"/>
                  </a:lnTo>
                  <a:lnTo>
                    <a:pt x="52" y="297"/>
                  </a:lnTo>
                  <a:lnTo>
                    <a:pt x="38" y="258"/>
                  </a:lnTo>
                  <a:lnTo>
                    <a:pt x="26" y="220"/>
                  </a:lnTo>
                  <a:lnTo>
                    <a:pt x="15" y="182"/>
                  </a:lnTo>
                  <a:lnTo>
                    <a:pt x="8" y="142"/>
                  </a:lnTo>
                  <a:lnTo>
                    <a:pt x="3" y="102"/>
                  </a:lnTo>
                  <a:lnTo>
                    <a:pt x="0" y="62"/>
                  </a:lnTo>
                  <a:lnTo>
                    <a:pt x="14" y="52"/>
                  </a:lnTo>
                  <a:lnTo>
                    <a:pt x="29" y="45"/>
                  </a:lnTo>
                  <a:lnTo>
                    <a:pt x="47" y="37"/>
                  </a:lnTo>
                  <a:lnTo>
                    <a:pt x="66" y="31"/>
                  </a:lnTo>
                  <a:lnTo>
                    <a:pt x="85" y="27"/>
                  </a:lnTo>
                  <a:lnTo>
                    <a:pt x="106" y="24"/>
                  </a:lnTo>
                  <a:lnTo>
                    <a:pt x="129" y="21"/>
                  </a:lnTo>
                  <a:lnTo>
                    <a:pt x="152" y="21"/>
                  </a:lnTo>
                  <a:lnTo>
                    <a:pt x="164" y="24"/>
                  </a:lnTo>
                  <a:lnTo>
                    <a:pt x="173" y="28"/>
                  </a:lnTo>
                  <a:lnTo>
                    <a:pt x="180" y="34"/>
                  </a:lnTo>
                  <a:lnTo>
                    <a:pt x="187" y="39"/>
                  </a:lnTo>
                  <a:lnTo>
                    <a:pt x="192" y="45"/>
                  </a:lnTo>
                  <a:lnTo>
                    <a:pt x="199" y="49"/>
                  </a:lnTo>
                  <a:lnTo>
                    <a:pt x="208" y="53"/>
                  </a:lnTo>
                  <a:lnTo>
                    <a:pt x="220" y="56"/>
                  </a:lnTo>
                  <a:lnTo>
                    <a:pt x="231" y="49"/>
                  </a:lnTo>
                  <a:lnTo>
                    <a:pt x="234" y="41"/>
                  </a:lnTo>
                  <a:lnTo>
                    <a:pt x="232" y="32"/>
                  </a:lnTo>
                  <a:lnTo>
                    <a:pt x="227" y="26"/>
                  </a:lnTo>
                  <a:lnTo>
                    <a:pt x="222" y="22"/>
                  </a:lnTo>
                  <a:lnTo>
                    <a:pt x="217" y="18"/>
                  </a:lnTo>
                  <a:lnTo>
                    <a:pt x="210" y="16"/>
                  </a:lnTo>
                  <a:lnTo>
                    <a:pt x="203" y="15"/>
                  </a:lnTo>
                  <a:lnTo>
                    <a:pt x="215" y="0"/>
                  </a:lnTo>
                  <a:lnTo>
                    <a:pt x="231" y="16"/>
                  </a:lnTo>
                  <a:lnTo>
                    <a:pt x="245" y="31"/>
                  </a:lnTo>
                  <a:lnTo>
                    <a:pt x="257" y="48"/>
                  </a:lnTo>
                  <a:lnTo>
                    <a:pt x="267" y="66"/>
                  </a:lnTo>
                  <a:lnTo>
                    <a:pt x="276" y="82"/>
                  </a:lnTo>
                  <a:lnTo>
                    <a:pt x="285" y="100"/>
                  </a:lnTo>
                  <a:lnTo>
                    <a:pt x="292" y="119"/>
                  </a:lnTo>
                  <a:lnTo>
                    <a:pt x="297" y="136"/>
                  </a:lnTo>
                  <a:lnTo>
                    <a:pt x="302" y="155"/>
                  </a:lnTo>
                  <a:lnTo>
                    <a:pt x="308" y="173"/>
                  </a:lnTo>
                  <a:lnTo>
                    <a:pt x="313" y="192"/>
                  </a:lnTo>
                  <a:lnTo>
                    <a:pt x="318" y="210"/>
                  </a:lnTo>
                  <a:lnTo>
                    <a:pt x="323" y="229"/>
                  </a:lnTo>
                  <a:lnTo>
                    <a:pt x="330" y="247"/>
                  </a:lnTo>
                  <a:lnTo>
                    <a:pt x="337" y="266"/>
                  </a:lnTo>
                  <a:lnTo>
                    <a:pt x="344" y="283"/>
                  </a:lnTo>
                  <a:close/>
                </a:path>
              </a:pathLst>
            </a:custGeom>
            <a:solidFill>
              <a:srgbClr val="5E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22" name="Freeform 124"/>
            <p:cNvSpPr>
              <a:spLocks/>
            </p:cNvSpPr>
            <p:nvPr/>
          </p:nvSpPr>
          <p:spPr bwMode="auto">
            <a:xfrm>
              <a:off x="2952" y="2852"/>
              <a:ext cx="167" cy="53"/>
            </a:xfrm>
            <a:custGeom>
              <a:avLst/>
              <a:gdLst>
                <a:gd name="T0" fmla="*/ 83 w 335"/>
                <a:gd name="T1" fmla="*/ 12 h 107"/>
                <a:gd name="T2" fmla="*/ 82 w 335"/>
                <a:gd name="T3" fmla="*/ 14 h 107"/>
                <a:gd name="T4" fmla="*/ 82 w 335"/>
                <a:gd name="T5" fmla="*/ 15 h 107"/>
                <a:gd name="T6" fmla="*/ 83 w 335"/>
                <a:gd name="T7" fmla="*/ 17 h 107"/>
                <a:gd name="T8" fmla="*/ 83 w 335"/>
                <a:gd name="T9" fmla="*/ 18 h 107"/>
                <a:gd name="T10" fmla="*/ 83 w 335"/>
                <a:gd name="T11" fmla="*/ 19 h 107"/>
                <a:gd name="T12" fmla="*/ 82 w 335"/>
                <a:gd name="T13" fmla="*/ 21 h 107"/>
                <a:gd name="T14" fmla="*/ 81 w 335"/>
                <a:gd name="T15" fmla="*/ 22 h 107"/>
                <a:gd name="T16" fmla="*/ 78 w 335"/>
                <a:gd name="T17" fmla="*/ 23 h 107"/>
                <a:gd name="T18" fmla="*/ 74 w 335"/>
                <a:gd name="T19" fmla="*/ 23 h 107"/>
                <a:gd name="T20" fmla="*/ 69 w 335"/>
                <a:gd name="T21" fmla="*/ 24 h 107"/>
                <a:gd name="T22" fmla="*/ 64 w 335"/>
                <a:gd name="T23" fmla="*/ 24 h 107"/>
                <a:gd name="T24" fmla="*/ 60 w 335"/>
                <a:gd name="T25" fmla="*/ 25 h 107"/>
                <a:gd name="T26" fmla="*/ 54 w 335"/>
                <a:gd name="T27" fmla="*/ 25 h 107"/>
                <a:gd name="T28" fmla="*/ 50 w 335"/>
                <a:gd name="T29" fmla="*/ 26 h 107"/>
                <a:gd name="T30" fmla="*/ 45 w 335"/>
                <a:gd name="T31" fmla="*/ 26 h 107"/>
                <a:gd name="T32" fmla="*/ 40 w 335"/>
                <a:gd name="T33" fmla="*/ 26 h 107"/>
                <a:gd name="T34" fmla="*/ 35 w 335"/>
                <a:gd name="T35" fmla="*/ 26 h 107"/>
                <a:gd name="T36" fmla="*/ 30 w 335"/>
                <a:gd name="T37" fmla="*/ 26 h 107"/>
                <a:gd name="T38" fmla="*/ 26 w 335"/>
                <a:gd name="T39" fmla="*/ 26 h 107"/>
                <a:gd name="T40" fmla="*/ 21 w 335"/>
                <a:gd name="T41" fmla="*/ 26 h 107"/>
                <a:gd name="T42" fmla="*/ 16 w 335"/>
                <a:gd name="T43" fmla="*/ 26 h 107"/>
                <a:gd name="T44" fmla="*/ 12 w 335"/>
                <a:gd name="T45" fmla="*/ 25 h 107"/>
                <a:gd name="T46" fmla="*/ 7 w 335"/>
                <a:gd name="T47" fmla="*/ 25 h 107"/>
                <a:gd name="T48" fmla="*/ 3 w 335"/>
                <a:gd name="T49" fmla="*/ 25 h 107"/>
                <a:gd name="T50" fmla="*/ 0 w 335"/>
                <a:gd name="T51" fmla="*/ 3 h 107"/>
                <a:gd name="T52" fmla="*/ 7 w 335"/>
                <a:gd name="T53" fmla="*/ 3 h 107"/>
                <a:gd name="T54" fmla="*/ 14 w 335"/>
                <a:gd name="T55" fmla="*/ 3 h 107"/>
                <a:gd name="T56" fmla="*/ 21 w 335"/>
                <a:gd name="T57" fmla="*/ 2 h 107"/>
                <a:gd name="T58" fmla="*/ 28 w 335"/>
                <a:gd name="T59" fmla="*/ 2 h 107"/>
                <a:gd name="T60" fmla="*/ 35 w 335"/>
                <a:gd name="T61" fmla="*/ 2 h 107"/>
                <a:gd name="T62" fmla="*/ 42 w 335"/>
                <a:gd name="T63" fmla="*/ 1 h 107"/>
                <a:gd name="T64" fmla="*/ 49 w 335"/>
                <a:gd name="T65" fmla="*/ 0 h 107"/>
                <a:gd name="T66" fmla="*/ 55 w 335"/>
                <a:gd name="T67" fmla="*/ 0 h 107"/>
                <a:gd name="T68" fmla="*/ 57 w 335"/>
                <a:gd name="T69" fmla="*/ 3 h 107"/>
                <a:gd name="T70" fmla="*/ 62 w 335"/>
                <a:gd name="T71" fmla="*/ 4 h 107"/>
                <a:gd name="T72" fmla="*/ 67 w 335"/>
                <a:gd name="T73" fmla="*/ 4 h 107"/>
                <a:gd name="T74" fmla="*/ 72 w 335"/>
                <a:gd name="T75" fmla="*/ 4 h 107"/>
                <a:gd name="T76" fmla="*/ 77 w 335"/>
                <a:gd name="T77" fmla="*/ 4 h 107"/>
                <a:gd name="T78" fmla="*/ 80 w 335"/>
                <a:gd name="T79" fmla="*/ 5 h 107"/>
                <a:gd name="T80" fmla="*/ 82 w 335"/>
                <a:gd name="T81" fmla="*/ 8 h 107"/>
                <a:gd name="T82" fmla="*/ 83 w 335"/>
                <a:gd name="T83" fmla="*/ 12 h 10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5"/>
                <a:gd name="T127" fmla="*/ 0 h 107"/>
                <a:gd name="T128" fmla="*/ 335 w 335"/>
                <a:gd name="T129" fmla="*/ 107 h 10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5" h="107">
                  <a:moveTo>
                    <a:pt x="333" y="49"/>
                  </a:moveTo>
                  <a:lnTo>
                    <a:pt x="331" y="56"/>
                  </a:lnTo>
                  <a:lnTo>
                    <a:pt x="331" y="63"/>
                  </a:lnTo>
                  <a:lnTo>
                    <a:pt x="333" y="69"/>
                  </a:lnTo>
                  <a:lnTo>
                    <a:pt x="335" y="75"/>
                  </a:lnTo>
                  <a:lnTo>
                    <a:pt x="333" y="79"/>
                  </a:lnTo>
                  <a:lnTo>
                    <a:pt x="331" y="85"/>
                  </a:lnTo>
                  <a:lnTo>
                    <a:pt x="324" y="88"/>
                  </a:lnTo>
                  <a:lnTo>
                    <a:pt x="314" y="92"/>
                  </a:lnTo>
                  <a:lnTo>
                    <a:pt x="296" y="95"/>
                  </a:lnTo>
                  <a:lnTo>
                    <a:pt x="277" y="97"/>
                  </a:lnTo>
                  <a:lnTo>
                    <a:pt x="258" y="99"/>
                  </a:lnTo>
                  <a:lnTo>
                    <a:pt x="240" y="101"/>
                  </a:lnTo>
                  <a:lnTo>
                    <a:pt x="219" y="103"/>
                  </a:lnTo>
                  <a:lnTo>
                    <a:pt x="200" y="105"/>
                  </a:lnTo>
                  <a:lnTo>
                    <a:pt x="181" y="106"/>
                  </a:lnTo>
                  <a:lnTo>
                    <a:pt x="161" y="106"/>
                  </a:lnTo>
                  <a:lnTo>
                    <a:pt x="142" y="107"/>
                  </a:lnTo>
                  <a:lnTo>
                    <a:pt x="123" y="107"/>
                  </a:lnTo>
                  <a:lnTo>
                    <a:pt x="104" y="107"/>
                  </a:lnTo>
                  <a:lnTo>
                    <a:pt x="84" y="106"/>
                  </a:lnTo>
                  <a:lnTo>
                    <a:pt x="65" y="106"/>
                  </a:lnTo>
                  <a:lnTo>
                    <a:pt x="48" y="103"/>
                  </a:lnTo>
                  <a:lnTo>
                    <a:pt x="30" y="102"/>
                  </a:lnTo>
                  <a:lnTo>
                    <a:pt x="13" y="100"/>
                  </a:lnTo>
                  <a:lnTo>
                    <a:pt x="0" y="15"/>
                  </a:lnTo>
                  <a:lnTo>
                    <a:pt x="28" y="14"/>
                  </a:lnTo>
                  <a:lnTo>
                    <a:pt x="56" y="13"/>
                  </a:lnTo>
                  <a:lnTo>
                    <a:pt x="86" y="11"/>
                  </a:lnTo>
                  <a:lnTo>
                    <a:pt x="114" y="10"/>
                  </a:lnTo>
                  <a:lnTo>
                    <a:pt x="142" y="8"/>
                  </a:lnTo>
                  <a:lnTo>
                    <a:pt x="170" y="6"/>
                  </a:lnTo>
                  <a:lnTo>
                    <a:pt x="196" y="3"/>
                  </a:lnTo>
                  <a:lnTo>
                    <a:pt x="221" y="0"/>
                  </a:lnTo>
                  <a:lnTo>
                    <a:pt x="231" y="12"/>
                  </a:lnTo>
                  <a:lnTo>
                    <a:pt x="249" y="17"/>
                  </a:lnTo>
                  <a:lnTo>
                    <a:pt x="268" y="18"/>
                  </a:lnTo>
                  <a:lnTo>
                    <a:pt x="289" y="18"/>
                  </a:lnTo>
                  <a:lnTo>
                    <a:pt x="308" y="19"/>
                  </a:lnTo>
                  <a:lnTo>
                    <a:pt x="322" y="23"/>
                  </a:lnTo>
                  <a:lnTo>
                    <a:pt x="331" y="32"/>
                  </a:lnTo>
                  <a:lnTo>
                    <a:pt x="333" y="49"/>
                  </a:lnTo>
                  <a:close/>
                </a:path>
              </a:pathLst>
            </a:custGeom>
            <a:solidFill>
              <a:srgbClr val="DED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23" name="Freeform 125"/>
            <p:cNvSpPr>
              <a:spLocks/>
            </p:cNvSpPr>
            <p:nvPr/>
          </p:nvSpPr>
          <p:spPr bwMode="auto">
            <a:xfrm>
              <a:off x="2342" y="2856"/>
              <a:ext cx="1280" cy="887"/>
            </a:xfrm>
            <a:custGeom>
              <a:avLst/>
              <a:gdLst>
                <a:gd name="T0" fmla="*/ 353 w 2559"/>
                <a:gd name="T1" fmla="*/ 33 h 1774"/>
                <a:gd name="T2" fmla="*/ 410 w 2559"/>
                <a:gd name="T3" fmla="*/ 21 h 1774"/>
                <a:gd name="T4" fmla="*/ 485 w 2559"/>
                <a:gd name="T5" fmla="*/ 15 h 1774"/>
                <a:gd name="T6" fmla="*/ 550 w 2559"/>
                <a:gd name="T7" fmla="*/ 3 h 1774"/>
                <a:gd name="T8" fmla="*/ 547 w 2559"/>
                <a:gd name="T9" fmla="*/ 40 h 1774"/>
                <a:gd name="T10" fmla="*/ 602 w 2559"/>
                <a:gd name="T11" fmla="*/ 150 h 1774"/>
                <a:gd name="T12" fmla="*/ 627 w 2559"/>
                <a:gd name="T13" fmla="*/ 200 h 1774"/>
                <a:gd name="T14" fmla="*/ 639 w 2559"/>
                <a:gd name="T15" fmla="*/ 293 h 1774"/>
                <a:gd name="T16" fmla="*/ 608 w 2559"/>
                <a:gd name="T17" fmla="*/ 348 h 1774"/>
                <a:gd name="T18" fmla="*/ 632 w 2559"/>
                <a:gd name="T19" fmla="*/ 336 h 1774"/>
                <a:gd name="T20" fmla="*/ 624 w 2559"/>
                <a:gd name="T21" fmla="*/ 367 h 1774"/>
                <a:gd name="T22" fmla="*/ 563 w 2559"/>
                <a:gd name="T23" fmla="*/ 399 h 1774"/>
                <a:gd name="T24" fmla="*/ 581 w 2559"/>
                <a:gd name="T25" fmla="*/ 399 h 1774"/>
                <a:gd name="T26" fmla="*/ 632 w 2559"/>
                <a:gd name="T27" fmla="*/ 384 h 1774"/>
                <a:gd name="T28" fmla="*/ 610 w 2559"/>
                <a:gd name="T29" fmla="*/ 416 h 1774"/>
                <a:gd name="T30" fmla="*/ 582 w 2559"/>
                <a:gd name="T31" fmla="*/ 427 h 1774"/>
                <a:gd name="T32" fmla="*/ 532 w 2559"/>
                <a:gd name="T33" fmla="*/ 433 h 1774"/>
                <a:gd name="T34" fmla="*/ 480 w 2559"/>
                <a:gd name="T35" fmla="*/ 427 h 1774"/>
                <a:gd name="T36" fmla="*/ 436 w 2559"/>
                <a:gd name="T37" fmla="*/ 412 h 1774"/>
                <a:gd name="T38" fmla="*/ 432 w 2559"/>
                <a:gd name="T39" fmla="*/ 389 h 1774"/>
                <a:gd name="T40" fmla="*/ 454 w 2559"/>
                <a:gd name="T41" fmla="*/ 391 h 1774"/>
                <a:gd name="T42" fmla="*/ 450 w 2559"/>
                <a:gd name="T43" fmla="*/ 359 h 1774"/>
                <a:gd name="T44" fmla="*/ 467 w 2559"/>
                <a:gd name="T45" fmla="*/ 355 h 1774"/>
                <a:gd name="T46" fmla="*/ 446 w 2559"/>
                <a:gd name="T47" fmla="*/ 329 h 1774"/>
                <a:gd name="T48" fmla="*/ 454 w 2559"/>
                <a:gd name="T49" fmla="*/ 330 h 1774"/>
                <a:gd name="T50" fmla="*/ 492 w 2559"/>
                <a:gd name="T51" fmla="*/ 343 h 1774"/>
                <a:gd name="T52" fmla="*/ 431 w 2559"/>
                <a:gd name="T53" fmla="*/ 275 h 1774"/>
                <a:gd name="T54" fmla="*/ 384 w 2559"/>
                <a:gd name="T55" fmla="*/ 181 h 1774"/>
                <a:gd name="T56" fmla="*/ 366 w 2559"/>
                <a:gd name="T57" fmla="*/ 131 h 1774"/>
                <a:gd name="T58" fmla="*/ 359 w 2559"/>
                <a:gd name="T59" fmla="*/ 99 h 1774"/>
                <a:gd name="T60" fmla="*/ 330 w 2559"/>
                <a:gd name="T61" fmla="*/ 111 h 1774"/>
                <a:gd name="T62" fmla="*/ 284 w 2559"/>
                <a:gd name="T63" fmla="*/ 176 h 1774"/>
                <a:gd name="T64" fmla="*/ 248 w 2559"/>
                <a:gd name="T65" fmla="*/ 245 h 1774"/>
                <a:gd name="T66" fmla="*/ 217 w 2559"/>
                <a:gd name="T67" fmla="*/ 313 h 1774"/>
                <a:gd name="T68" fmla="*/ 232 w 2559"/>
                <a:gd name="T69" fmla="*/ 299 h 1774"/>
                <a:gd name="T70" fmla="*/ 221 w 2559"/>
                <a:gd name="T71" fmla="*/ 329 h 1774"/>
                <a:gd name="T72" fmla="*/ 129 w 2559"/>
                <a:gd name="T73" fmla="*/ 367 h 1774"/>
                <a:gd name="T74" fmla="*/ 146 w 2559"/>
                <a:gd name="T75" fmla="*/ 370 h 1774"/>
                <a:gd name="T76" fmla="*/ 230 w 2559"/>
                <a:gd name="T77" fmla="*/ 328 h 1774"/>
                <a:gd name="T78" fmla="*/ 227 w 2559"/>
                <a:gd name="T79" fmla="*/ 344 h 1774"/>
                <a:gd name="T80" fmla="*/ 207 w 2559"/>
                <a:gd name="T81" fmla="*/ 376 h 1774"/>
                <a:gd name="T82" fmla="*/ 226 w 2559"/>
                <a:gd name="T83" fmla="*/ 371 h 1774"/>
                <a:gd name="T84" fmla="*/ 195 w 2559"/>
                <a:gd name="T85" fmla="*/ 390 h 1774"/>
                <a:gd name="T86" fmla="*/ 209 w 2559"/>
                <a:gd name="T87" fmla="*/ 405 h 1774"/>
                <a:gd name="T88" fmla="*/ 206 w 2559"/>
                <a:gd name="T89" fmla="*/ 422 h 1774"/>
                <a:gd name="T90" fmla="*/ 167 w 2559"/>
                <a:gd name="T91" fmla="*/ 443 h 1774"/>
                <a:gd name="T92" fmla="*/ 112 w 2559"/>
                <a:gd name="T93" fmla="*/ 438 h 1774"/>
                <a:gd name="T94" fmla="*/ 48 w 2559"/>
                <a:gd name="T95" fmla="*/ 439 h 1774"/>
                <a:gd name="T96" fmla="*/ 30 w 2559"/>
                <a:gd name="T97" fmla="*/ 404 h 1774"/>
                <a:gd name="T98" fmla="*/ 20 w 2559"/>
                <a:gd name="T99" fmla="*/ 395 h 1774"/>
                <a:gd name="T100" fmla="*/ 12 w 2559"/>
                <a:gd name="T101" fmla="*/ 359 h 1774"/>
                <a:gd name="T102" fmla="*/ 51 w 2559"/>
                <a:gd name="T103" fmla="*/ 400 h 1774"/>
                <a:gd name="T104" fmla="*/ 77 w 2559"/>
                <a:gd name="T105" fmla="*/ 402 h 1774"/>
                <a:gd name="T106" fmla="*/ 36 w 2559"/>
                <a:gd name="T107" fmla="*/ 382 h 1774"/>
                <a:gd name="T108" fmla="*/ 17 w 2559"/>
                <a:gd name="T109" fmla="*/ 349 h 1774"/>
                <a:gd name="T110" fmla="*/ 25 w 2559"/>
                <a:gd name="T111" fmla="*/ 348 h 1774"/>
                <a:gd name="T112" fmla="*/ 3 w 2559"/>
                <a:gd name="T113" fmla="*/ 312 h 1774"/>
                <a:gd name="T114" fmla="*/ 1 w 2559"/>
                <a:gd name="T115" fmla="*/ 277 h 1774"/>
                <a:gd name="T116" fmla="*/ 25 w 2559"/>
                <a:gd name="T117" fmla="*/ 197 h 1774"/>
                <a:gd name="T118" fmla="*/ 91 w 2559"/>
                <a:gd name="T119" fmla="*/ 97 h 1774"/>
                <a:gd name="T120" fmla="*/ 154 w 2559"/>
                <a:gd name="T121" fmla="*/ 6 h 1774"/>
                <a:gd name="T122" fmla="*/ 240 w 2559"/>
                <a:gd name="T123" fmla="*/ 18 h 177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559"/>
                <a:gd name="T187" fmla="*/ 0 h 1774"/>
                <a:gd name="T188" fmla="*/ 2559 w 2559"/>
                <a:gd name="T189" fmla="*/ 1774 h 177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559" h="1774">
                  <a:moveTo>
                    <a:pt x="1057" y="82"/>
                  </a:moveTo>
                  <a:lnTo>
                    <a:pt x="1190" y="85"/>
                  </a:lnTo>
                  <a:lnTo>
                    <a:pt x="1197" y="104"/>
                  </a:lnTo>
                  <a:lnTo>
                    <a:pt x="1214" y="116"/>
                  </a:lnTo>
                  <a:lnTo>
                    <a:pt x="1237" y="123"/>
                  </a:lnTo>
                  <a:lnTo>
                    <a:pt x="1265" y="125"/>
                  </a:lnTo>
                  <a:lnTo>
                    <a:pt x="1296" y="126"/>
                  </a:lnTo>
                  <a:lnTo>
                    <a:pt x="1330" y="126"/>
                  </a:lnTo>
                  <a:lnTo>
                    <a:pt x="1359" y="126"/>
                  </a:lnTo>
                  <a:lnTo>
                    <a:pt x="1387" y="130"/>
                  </a:lnTo>
                  <a:lnTo>
                    <a:pt x="1412" y="131"/>
                  </a:lnTo>
                  <a:lnTo>
                    <a:pt x="1435" y="131"/>
                  </a:lnTo>
                  <a:lnTo>
                    <a:pt x="1457" y="129"/>
                  </a:lnTo>
                  <a:lnTo>
                    <a:pt x="1478" y="124"/>
                  </a:lnTo>
                  <a:lnTo>
                    <a:pt x="1499" y="120"/>
                  </a:lnTo>
                  <a:lnTo>
                    <a:pt x="1519" y="114"/>
                  </a:lnTo>
                  <a:lnTo>
                    <a:pt x="1538" y="109"/>
                  </a:lnTo>
                  <a:lnTo>
                    <a:pt x="1559" y="102"/>
                  </a:lnTo>
                  <a:lnTo>
                    <a:pt x="1578" y="96"/>
                  </a:lnTo>
                  <a:lnTo>
                    <a:pt x="1597" y="91"/>
                  </a:lnTo>
                  <a:lnTo>
                    <a:pt x="1618" y="87"/>
                  </a:lnTo>
                  <a:lnTo>
                    <a:pt x="1639" y="82"/>
                  </a:lnTo>
                  <a:lnTo>
                    <a:pt x="1660" y="80"/>
                  </a:lnTo>
                  <a:lnTo>
                    <a:pt x="1683" y="80"/>
                  </a:lnTo>
                  <a:lnTo>
                    <a:pt x="1708" y="81"/>
                  </a:lnTo>
                  <a:lnTo>
                    <a:pt x="1732" y="85"/>
                  </a:lnTo>
                  <a:lnTo>
                    <a:pt x="1762" y="83"/>
                  </a:lnTo>
                  <a:lnTo>
                    <a:pt x="1790" y="81"/>
                  </a:lnTo>
                  <a:lnTo>
                    <a:pt x="1820" y="79"/>
                  </a:lnTo>
                  <a:lnTo>
                    <a:pt x="1849" y="75"/>
                  </a:lnTo>
                  <a:lnTo>
                    <a:pt x="1879" y="72"/>
                  </a:lnTo>
                  <a:lnTo>
                    <a:pt x="1909" y="68"/>
                  </a:lnTo>
                  <a:lnTo>
                    <a:pt x="1937" y="63"/>
                  </a:lnTo>
                  <a:lnTo>
                    <a:pt x="1966" y="59"/>
                  </a:lnTo>
                  <a:lnTo>
                    <a:pt x="1994" y="54"/>
                  </a:lnTo>
                  <a:lnTo>
                    <a:pt x="2022" y="49"/>
                  </a:lnTo>
                  <a:lnTo>
                    <a:pt x="2052" y="43"/>
                  </a:lnTo>
                  <a:lnTo>
                    <a:pt x="2080" y="37"/>
                  </a:lnTo>
                  <a:lnTo>
                    <a:pt x="2106" y="30"/>
                  </a:lnTo>
                  <a:lnTo>
                    <a:pt x="2134" y="24"/>
                  </a:lnTo>
                  <a:lnTo>
                    <a:pt x="2161" y="16"/>
                  </a:lnTo>
                  <a:lnTo>
                    <a:pt x="2187" y="8"/>
                  </a:lnTo>
                  <a:lnTo>
                    <a:pt x="2194" y="5"/>
                  </a:lnTo>
                  <a:lnTo>
                    <a:pt x="2197" y="10"/>
                  </a:lnTo>
                  <a:lnTo>
                    <a:pt x="2203" y="16"/>
                  </a:lnTo>
                  <a:lnTo>
                    <a:pt x="2206" y="21"/>
                  </a:lnTo>
                  <a:lnTo>
                    <a:pt x="2199" y="27"/>
                  </a:lnTo>
                  <a:lnTo>
                    <a:pt x="2192" y="27"/>
                  </a:lnTo>
                  <a:lnTo>
                    <a:pt x="2187" y="25"/>
                  </a:lnTo>
                  <a:lnTo>
                    <a:pt x="2182" y="22"/>
                  </a:lnTo>
                  <a:lnTo>
                    <a:pt x="2175" y="24"/>
                  </a:lnTo>
                  <a:lnTo>
                    <a:pt x="2164" y="30"/>
                  </a:lnTo>
                  <a:lnTo>
                    <a:pt x="2168" y="74"/>
                  </a:lnTo>
                  <a:lnTo>
                    <a:pt x="2176" y="117"/>
                  </a:lnTo>
                  <a:lnTo>
                    <a:pt x="2185" y="159"/>
                  </a:lnTo>
                  <a:lnTo>
                    <a:pt x="2197" y="201"/>
                  </a:lnTo>
                  <a:lnTo>
                    <a:pt x="2211" y="243"/>
                  </a:lnTo>
                  <a:lnTo>
                    <a:pt x="2227" y="284"/>
                  </a:lnTo>
                  <a:lnTo>
                    <a:pt x="2245" y="324"/>
                  </a:lnTo>
                  <a:lnTo>
                    <a:pt x="2264" y="364"/>
                  </a:lnTo>
                  <a:lnTo>
                    <a:pt x="2285" y="404"/>
                  </a:lnTo>
                  <a:lnTo>
                    <a:pt x="2308" y="444"/>
                  </a:lnTo>
                  <a:lnTo>
                    <a:pt x="2330" y="482"/>
                  </a:lnTo>
                  <a:lnTo>
                    <a:pt x="2355" y="521"/>
                  </a:lnTo>
                  <a:lnTo>
                    <a:pt x="2379" y="560"/>
                  </a:lnTo>
                  <a:lnTo>
                    <a:pt x="2406" y="598"/>
                  </a:lnTo>
                  <a:lnTo>
                    <a:pt x="2430" y="636"/>
                  </a:lnTo>
                  <a:lnTo>
                    <a:pt x="2456" y="675"/>
                  </a:lnTo>
                  <a:lnTo>
                    <a:pt x="2469" y="682"/>
                  </a:lnTo>
                  <a:lnTo>
                    <a:pt x="2477" y="691"/>
                  </a:lnTo>
                  <a:lnTo>
                    <a:pt x="2484" y="702"/>
                  </a:lnTo>
                  <a:lnTo>
                    <a:pt x="2488" y="714"/>
                  </a:lnTo>
                  <a:lnTo>
                    <a:pt x="2491" y="727"/>
                  </a:lnTo>
                  <a:lnTo>
                    <a:pt x="2493" y="740"/>
                  </a:lnTo>
                  <a:lnTo>
                    <a:pt x="2497" y="752"/>
                  </a:lnTo>
                  <a:lnTo>
                    <a:pt x="2502" y="763"/>
                  </a:lnTo>
                  <a:lnTo>
                    <a:pt x="2507" y="797"/>
                  </a:lnTo>
                  <a:lnTo>
                    <a:pt x="2512" y="832"/>
                  </a:lnTo>
                  <a:lnTo>
                    <a:pt x="2519" y="866"/>
                  </a:lnTo>
                  <a:lnTo>
                    <a:pt x="2528" y="900"/>
                  </a:lnTo>
                  <a:lnTo>
                    <a:pt x="2535" y="934"/>
                  </a:lnTo>
                  <a:lnTo>
                    <a:pt x="2542" y="969"/>
                  </a:lnTo>
                  <a:lnTo>
                    <a:pt x="2549" y="1002"/>
                  </a:lnTo>
                  <a:lnTo>
                    <a:pt x="2554" y="1036"/>
                  </a:lnTo>
                  <a:lnTo>
                    <a:pt x="2558" y="1070"/>
                  </a:lnTo>
                  <a:lnTo>
                    <a:pt x="2559" y="1105"/>
                  </a:lnTo>
                  <a:lnTo>
                    <a:pt x="2559" y="1139"/>
                  </a:lnTo>
                  <a:lnTo>
                    <a:pt x="2556" y="1172"/>
                  </a:lnTo>
                  <a:lnTo>
                    <a:pt x="2551" y="1206"/>
                  </a:lnTo>
                  <a:lnTo>
                    <a:pt x="2540" y="1239"/>
                  </a:lnTo>
                  <a:lnTo>
                    <a:pt x="2526" y="1273"/>
                  </a:lnTo>
                  <a:lnTo>
                    <a:pt x="2507" y="1306"/>
                  </a:lnTo>
                  <a:lnTo>
                    <a:pt x="2497" y="1318"/>
                  </a:lnTo>
                  <a:lnTo>
                    <a:pt x="2486" y="1330"/>
                  </a:lnTo>
                  <a:lnTo>
                    <a:pt x="2477" y="1342"/>
                  </a:lnTo>
                  <a:lnTo>
                    <a:pt x="2467" y="1354"/>
                  </a:lnTo>
                  <a:lnTo>
                    <a:pt x="2456" y="1366"/>
                  </a:lnTo>
                  <a:lnTo>
                    <a:pt x="2444" y="1379"/>
                  </a:lnTo>
                  <a:lnTo>
                    <a:pt x="2430" y="1390"/>
                  </a:lnTo>
                  <a:lnTo>
                    <a:pt x="2414" y="1401"/>
                  </a:lnTo>
                  <a:lnTo>
                    <a:pt x="2420" y="1404"/>
                  </a:lnTo>
                  <a:lnTo>
                    <a:pt x="2425" y="1404"/>
                  </a:lnTo>
                  <a:lnTo>
                    <a:pt x="2432" y="1405"/>
                  </a:lnTo>
                  <a:lnTo>
                    <a:pt x="2437" y="1405"/>
                  </a:lnTo>
                  <a:lnTo>
                    <a:pt x="2453" y="1395"/>
                  </a:lnTo>
                  <a:lnTo>
                    <a:pt x="2469" y="1385"/>
                  </a:lnTo>
                  <a:lnTo>
                    <a:pt x="2484" y="1375"/>
                  </a:lnTo>
                  <a:lnTo>
                    <a:pt x="2500" y="1364"/>
                  </a:lnTo>
                  <a:lnTo>
                    <a:pt x="2514" y="1354"/>
                  </a:lnTo>
                  <a:lnTo>
                    <a:pt x="2526" y="1343"/>
                  </a:lnTo>
                  <a:lnTo>
                    <a:pt x="2535" y="1331"/>
                  </a:lnTo>
                  <a:lnTo>
                    <a:pt x="2544" y="1319"/>
                  </a:lnTo>
                  <a:lnTo>
                    <a:pt x="2549" y="1338"/>
                  </a:lnTo>
                  <a:lnTo>
                    <a:pt x="2551" y="1355"/>
                  </a:lnTo>
                  <a:lnTo>
                    <a:pt x="2549" y="1373"/>
                  </a:lnTo>
                  <a:lnTo>
                    <a:pt x="2546" y="1391"/>
                  </a:lnTo>
                  <a:lnTo>
                    <a:pt x="2539" y="1407"/>
                  </a:lnTo>
                  <a:lnTo>
                    <a:pt x="2530" y="1423"/>
                  </a:lnTo>
                  <a:lnTo>
                    <a:pt x="2519" y="1438"/>
                  </a:lnTo>
                  <a:lnTo>
                    <a:pt x="2507" y="1454"/>
                  </a:lnTo>
                  <a:lnTo>
                    <a:pt x="2493" y="1468"/>
                  </a:lnTo>
                  <a:lnTo>
                    <a:pt x="2477" y="1481"/>
                  </a:lnTo>
                  <a:lnTo>
                    <a:pt x="2460" y="1495"/>
                  </a:lnTo>
                  <a:lnTo>
                    <a:pt x="2441" y="1508"/>
                  </a:lnTo>
                  <a:lnTo>
                    <a:pt x="2421" y="1520"/>
                  </a:lnTo>
                  <a:lnTo>
                    <a:pt x="2400" y="1531"/>
                  </a:lnTo>
                  <a:lnTo>
                    <a:pt x="2379" y="1542"/>
                  </a:lnTo>
                  <a:lnTo>
                    <a:pt x="2357" y="1552"/>
                  </a:lnTo>
                  <a:lnTo>
                    <a:pt x="2330" y="1564"/>
                  </a:lnTo>
                  <a:lnTo>
                    <a:pt x="2304" y="1575"/>
                  </a:lnTo>
                  <a:lnTo>
                    <a:pt x="2276" y="1585"/>
                  </a:lnTo>
                  <a:lnTo>
                    <a:pt x="2250" y="1594"/>
                  </a:lnTo>
                  <a:lnTo>
                    <a:pt x="2222" y="1604"/>
                  </a:lnTo>
                  <a:lnTo>
                    <a:pt x="2194" y="1613"/>
                  </a:lnTo>
                  <a:lnTo>
                    <a:pt x="2168" y="1623"/>
                  </a:lnTo>
                  <a:lnTo>
                    <a:pt x="2140" y="1633"/>
                  </a:lnTo>
                  <a:lnTo>
                    <a:pt x="2168" y="1631"/>
                  </a:lnTo>
                  <a:lnTo>
                    <a:pt x="2194" y="1628"/>
                  </a:lnTo>
                  <a:lnTo>
                    <a:pt x="2222" y="1624"/>
                  </a:lnTo>
                  <a:lnTo>
                    <a:pt x="2248" y="1618"/>
                  </a:lnTo>
                  <a:lnTo>
                    <a:pt x="2274" y="1612"/>
                  </a:lnTo>
                  <a:lnTo>
                    <a:pt x="2299" y="1604"/>
                  </a:lnTo>
                  <a:lnTo>
                    <a:pt x="2323" y="1596"/>
                  </a:lnTo>
                  <a:lnTo>
                    <a:pt x="2348" y="1586"/>
                  </a:lnTo>
                  <a:lnTo>
                    <a:pt x="2372" y="1576"/>
                  </a:lnTo>
                  <a:lnTo>
                    <a:pt x="2395" y="1567"/>
                  </a:lnTo>
                  <a:lnTo>
                    <a:pt x="2418" y="1554"/>
                  </a:lnTo>
                  <a:lnTo>
                    <a:pt x="2439" y="1543"/>
                  </a:lnTo>
                  <a:lnTo>
                    <a:pt x="2460" y="1531"/>
                  </a:lnTo>
                  <a:lnTo>
                    <a:pt x="2481" y="1518"/>
                  </a:lnTo>
                  <a:lnTo>
                    <a:pt x="2500" y="1506"/>
                  </a:lnTo>
                  <a:lnTo>
                    <a:pt x="2519" y="1492"/>
                  </a:lnTo>
                  <a:lnTo>
                    <a:pt x="2525" y="1513"/>
                  </a:lnTo>
                  <a:lnTo>
                    <a:pt x="2526" y="1533"/>
                  </a:lnTo>
                  <a:lnTo>
                    <a:pt x="2525" y="1552"/>
                  </a:lnTo>
                  <a:lnTo>
                    <a:pt x="2518" y="1571"/>
                  </a:lnTo>
                  <a:lnTo>
                    <a:pt x="2507" y="1589"/>
                  </a:lnTo>
                  <a:lnTo>
                    <a:pt x="2493" y="1606"/>
                  </a:lnTo>
                  <a:lnTo>
                    <a:pt x="2476" y="1622"/>
                  </a:lnTo>
                  <a:lnTo>
                    <a:pt x="2456" y="1637"/>
                  </a:lnTo>
                  <a:lnTo>
                    <a:pt x="2460" y="1643"/>
                  </a:lnTo>
                  <a:lnTo>
                    <a:pt x="2458" y="1648"/>
                  </a:lnTo>
                  <a:lnTo>
                    <a:pt x="2453" y="1655"/>
                  </a:lnTo>
                  <a:lnTo>
                    <a:pt x="2446" y="1659"/>
                  </a:lnTo>
                  <a:lnTo>
                    <a:pt x="2437" y="1664"/>
                  </a:lnTo>
                  <a:lnTo>
                    <a:pt x="2427" y="1668"/>
                  </a:lnTo>
                  <a:lnTo>
                    <a:pt x="2416" y="1672"/>
                  </a:lnTo>
                  <a:lnTo>
                    <a:pt x="2407" y="1674"/>
                  </a:lnTo>
                  <a:lnTo>
                    <a:pt x="2397" y="1675"/>
                  </a:lnTo>
                  <a:lnTo>
                    <a:pt x="2386" y="1678"/>
                  </a:lnTo>
                  <a:lnTo>
                    <a:pt x="2376" y="1683"/>
                  </a:lnTo>
                  <a:lnTo>
                    <a:pt x="2367" y="1688"/>
                  </a:lnTo>
                  <a:lnTo>
                    <a:pt x="2357" y="1694"/>
                  </a:lnTo>
                  <a:lnTo>
                    <a:pt x="2348" y="1699"/>
                  </a:lnTo>
                  <a:lnTo>
                    <a:pt x="2337" y="1704"/>
                  </a:lnTo>
                  <a:lnTo>
                    <a:pt x="2327" y="1706"/>
                  </a:lnTo>
                  <a:lnTo>
                    <a:pt x="2309" y="1707"/>
                  </a:lnTo>
                  <a:lnTo>
                    <a:pt x="2290" y="1709"/>
                  </a:lnTo>
                  <a:lnTo>
                    <a:pt x="2273" y="1711"/>
                  </a:lnTo>
                  <a:lnTo>
                    <a:pt x="2255" y="1714"/>
                  </a:lnTo>
                  <a:lnTo>
                    <a:pt x="2236" y="1717"/>
                  </a:lnTo>
                  <a:lnTo>
                    <a:pt x="2218" y="1719"/>
                  </a:lnTo>
                  <a:lnTo>
                    <a:pt x="2199" y="1722"/>
                  </a:lnTo>
                  <a:lnTo>
                    <a:pt x="2182" y="1725"/>
                  </a:lnTo>
                  <a:lnTo>
                    <a:pt x="2164" y="1727"/>
                  </a:lnTo>
                  <a:lnTo>
                    <a:pt x="2145" y="1728"/>
                  </a:lnTo>
                  <a:lnTo>
                    <a:pt x="2127" y="1729"/>
                  </a:lnTo>
                  <a:lnTo>
                    <a:pt x="2108" y="1729"/>
                  </a:lnTo>
                  <a:lnTo>
                    <a:pt x="2091" y="1728"/>
                  </a:lnTo>
                  <a:lnTo>
                    <a:pt x="2073" y="1726"/>
                  </a:lnTo>
                  <a:lnTo>
                    <a:pt x="2054" y="1722"/>
                  </a:lnTo>
                  <a:lnTo>
                    <a:pt x="2036" y="1718"/>
                  </a:lnTo>
                  <a:lnTo>
                    <a:pt x="2017" y="1716"/>
                  </a:lnTo>
                  <a:lnTo>
                    <a:pt x="1998" y="1714"/>
                  </a:lnTo>
                  <a:lnTo>
                    <a:pt x="1977" y="1711"/>
                  </a:lnTo>
                  <a:lnTo>
                    <a:pt x="1958" y="1710"/>
                  </a:lnTo>
                  <a:lnTo>
                    <a:pt x="1938" y="1708"/>
                  </a:lnTo>
                  <a:lnTo>
                    <a:pt x="1919" y="1706"/>
                  </a:lnTo>
                  <a:lnTo>
                    <a:pt x="1900" y="1704"/>
                  </a:lnTo>
                  <a:lnTo>
                    <a:pt x="1881" y="1701"/>
                  </a:lnTo>
                  <a:lnTo>
                    <a:pt x="1861" y="1698"/>
                  </a:lnTo>
                  <a:lnTo>
                    <a:pt x="1844" y="1695"/>
                  </a:lnTo>
                  <a:lnTo>
                    <a:pt x="1827" y="1690"/>
                  </a:lnTo>
                  <a:lnTo>
                    <a:pt x="1809" y="1685"/>
                  </a:lnTo>
                  <a:lnTo>
                    <a:pt x="1793" y="1679"/>
                  </a:lnTo>
                  <a:lnTo>
                    <a:pt x="1778" y="1673"/>
                  </a:lnTo>
                  <a:lnTo>
                    <a:pt x="1764" y="1664"/>
                  </a:lnTo>
                  <a:lnTo>
                    <a:pt x="1750" y="1655"/>
                  </a:lnTo>
                  <a:lnTo>
                    <a:pt x="1743" y="1645"/>
                  </a:lnTo>
                  <a:lnTo>
                    <a:pt x="1739" y="1635"/>
                  </a:lnTo>
                  <a:lnTo>
                    <a:pt x="1737" y="1625"/>
                  </a:lnTo>
                  <a:lnTo>
                    <a:pt x="1737" y="1615"/>
                  </a:lnTo>
                  <a:lnTo>
                    <a:pt x="1736" y="1605"/>
                  </a:lnTo>
                  <a:lnTo>
                    <a:pt x="1734" y="1595"/>
                  </a:lnTo>
                  <a:lnTo>
                    <a:pt x="1729" y="1586"/>
                  </a:lnTo>
                  <a:lnTo>
                    <a:pt x="1720" y="1578"/>
                  </a:lnTo>
                  <a:lnTo>
                    <a:pt x="1720" y="1571"/>
                  </a:lnTo>
                  <a:lnTo>
                    <a:pt x="1723" y="1567"/>
                  </a:lnTo>
                  <a:lnTo>
                    <a:pt x="1727" y="1561"/>
                  </a:lnTo>
                  <a:lnTo>
                    <a:pt x="1727" y="1555"/>
                  </a:lnTo>
                  <a:lnTo>
                    <a:pt x="1739" y="1555"/>
                  </a:lnTo>
                  <a:lnTo>
                    <a:pt x="1751" y="1558"/>
                  </a:lnTo>
                  <a:lnTo>
                    <a:pt x="1762" y="1562"/>
                  </a:lnTo>
                  <a:lnTo>
                    <a:pt x="1774" y="1568"/>
                  </a:lnTo>
                  <a:lnTo>
                    <a:pt x="1785" y="1574"/>
                  </a:lnTo>
                  <a:lnTo>
                    <a:pt x="1795" y="1581"/>
                  </a:lnTo>
                  <a:lnTo>
                    <a:pt x="1806" y="1588"/>
                  </a:lnTo>
                  <a:lnTo>
                    <a:pt x="1814" y="1593"/>
                  </a:lnTo>
                  <a:lnTo>
                    <a:pt x="1823" y="1582"/>
                  </a:lnTo>
                  <a:lnTo>
                    <a:pt x="1821" y="1572"/>
                  </a:lnTo>
                  <a:lnTo>
                    <a:pt x="1814" y="1563"/>
                  </a:lnTo>
                  <a:lnTo>
                    <a:pt x="1802" y="1554"/>
                  </a:lnTo>
                  <a:lnTo>
                    <a:pt x="1788" y="1546"/>
                  </a:lnTo>
                  <a:lnTo>
                    <a:pt x="1772" y="1538"/>
                  </a:lnTo>
                  <a:lnTo>
                    <a:pt x="1758" y="1530"/>
                  </a:lnTo>
                  <a:lnTo>
                    <a:pt x="1750" y="1522"/>
                  </a:lnTo>
                  <a:lnTo>
                    <a:pt x="1743" y="1504"/>
                  </a:lnTo>
                  <a:lnTo>
                    <a:pt x="1748" y="1488"/>
                  </a:lnTo>
                  <a:lnTo>
                    <a:pt x="1758" y="1474"/>
                  </a:lnTo>
                  <a:lnTo>
                    <a:pt x="1774" y="1460"/>
                  </a:lnTo>
                  <a:lnTo>
                    <a:pt x="1790" y="1447"/>
                  </a:lnTo>
                  <a:lnTo>
                    <a:pt x="1800" y="1434"/>
                  </a:lnTo>
                  <a:lnTo>
                    <a:pt x="1802" y="1418"/>
                  </a:lnTo>
                  <a:lnTo>
                    <a:pt x="1792" y="1401"/>
                  </a:lnTo>
                  <a:lnTo>
                    <a:pt x="1792" y="1386"/>
                  </a:lnTo>
                  <a:lnTo>
                    <a:pt x="1800" y="1392"/>
                  </a:lnTo>
                  <a:lnTo>
                    <a:pt x="1809" y="1397"/>
                  </a:lnTo>
                  <a:lnTo>
                    <a:pt x="1818" y="1402"/>
                  </a:lnTo>
                  <a:lnTo>
                    <a:pt x="1827" y="1407"/>
                  </a:lnTo>
                  <a:lnTo>
                    <a:pt x="1835" y="1412"/>
                  </a:lnTo>
                  <a:lnTo>
                    <a:pt x="1846" y="1415"/>
                  </a:lnTo>
                  <a:lnTo>
                    <a:pt x="1856" y="1417"/>
                  </a:lnTo>
                  <a:lnTo>
                    <a:pt x="1867" y="1420"/>
                  </a:lnTo>
                  <a:lnTo>
                    <a:pt x="1858" y="1408"/>
                  </a:lnTo>
                  <a:lnTo>
                    <a:pt x="1846" y="1397"/>
                  </a:lnTo>
                  <a:lnTo>
                    <a:pt x="1832" y="1387"/>
                  </a:lnTo>
                  <a:lnTo>
                    <a:pt x="1818" y="1376"/>
                  </a:lnTo>
                  <a:lnTo>
                    <a:pt x="1806" y="1364"/>
                  </a:lnTo>
                  <a:lnTo>
                    <a:pt x="1797" y="1352"/>
                  </a:lnTo>
                  <a:lnTo>
                    <a:pt x="1792" y="1339"/>
                  </a:lnTo>
                  <a:lnTo>
                    <a:pt x="1795" y="1323"/>
                  </a:lnTo>
                  <a:lnTo>
                    <a:pt x="1788" y="1321"/>
                  </a:lnTo>
                  <a:lnTo>
                    <a:pt x="1785" y="1318"/>
                  </a:lnTo>
                  <a:lnTo>
                    <a:pt x="1781" y="1313"/>
                  </a:lnTo>
                  <a:lnTo>
                    <a:pt x="1779" y="1309"/>
                  </a:lnTo>
                  <a:lnTo>
                    <a:pt x="1779" y="1303"/>
                  </a:lnTo>
                  <a:lnTo>
                    <a:pt x="1779" y="1298"/>
                  </a:lnTo>
                  <a:lnTo>
                    <a:pt x="1779" y="1292"/>
                  </a:lnTo>
                  <a:lnTo>
                    <a:pt x="1779" y="1287"/>
                  </a:lnTo>
                  <a:lnTo>
                    <a:pt x="1785" y="1291"/>
                  </a:lnTo>
                  <a:lnTo>
                    <a:pt x="1790" y="1297"/>
                  </a:lnTo>
                  <a:lnTo>
                    <a:pt x="1797" y="1302"/>
                  </a:lnTo>
                  <a:lnTo>
                    <a:pt x="1804" y="1307"/>
                  </a:lnTo>
                  <a:lnTo>
                    <a:pt x="1811" y="1313"/>
                  </a:lnTo>
                  <a:lnTo>
                    <a:pt x="1816" y="1319"/>
                  </a:lnTo>
                  <a:lnTo>
                    <a:pt x="1821" y="1324"/>
                  </a:lnTo>
                  <a:lnTo>
                    <a:pt x="1825" y="1331"/>
                  </a:lnTo>
                  <a:lnTo>
                    <a:pt x="1844" y="1341"/>
                  </a:lnTo>
                  <a:lnTo>
                    <a:pt x="1865" y="1352"/>
                  </a:lnTo>
                  <a:lnTo>
                    <a:pt x="1886" y="1361"/>
                  </a:lnTo>
                  <a:lnTo>
                    <a:pt x="1909" y="1370"/>
                  </a:lnTo>
                  <a:lnTo>
                    <a:pt x="1930" y="1378"/>
                  </a:lnTo>
                  <a:lnTo>
                    <a:pt x="1952" y="1383"/>
                  </a:lnTo>
                  <a:lnTo>
                    <a:pt x="1977" y="1385"/>
                  </a:lnTo>
                  <a:lnTo>
                    <a:pt x="2000" y="1386"/>
                  </a:lnTo>
                  <a:lnTo>
                    <a:pt x="1966" y="1372"/>
                  </a:lnTo>
                  <a:lnTo>
                    <a:pt x="1931" y="1357"/>
                  </a:lnTo>
                  <a:lnTo>
                    <a:pt x="1896" y="1339"/>
                  </a:lnTo>
                  <a:lnTo>
                    <a:pt x="1865" y="1320"/>
                  </a:lnTo>
                  <a:lnTo>
                    <a:pt x="1837" y="1299"/>
                  </a:lnTo>
                  <a:lnTo>
                    <a:pt x="1818" y="1278"/>
                  </a:lnTo>
                  <a:lnTo>
                    <a:pt x="1804" y="1255"/>
                  </a:lnTo>
                  <a:lnTo>
                    <a:pt x="1802" y="1232"/>
                  </a:lnTo>
                  <a:lnTo>
                    <a:pt x="1781" y="1198"/>
                  </a:lnTo>
                  <a:lnTo>
                    <a:pt x="1762" y="1165"/>
                  </a:lnTo>
                  <a:lnTo>
                    <a:pt x="1743" y="1131"/>
                  </a:lnTo>
                  <a:lnTo>
                    <a:pt x="1723" y="1098"/>
                  </a:lnTo>
                  <a:lnTo>
                    <a:pt x="1704" y="1064"/>
                  </a:lnTo>
                  <a:lnTo>
                    <a:pt x="1687" y="1030"/>
                  </a:lnTo>
                  <a:lnTo>
                    <a:pt x="1669" y="996"/>
                  </a:lnTo>
                  <a:lnTo>
                    <a:pt x="1652" y="962"/>
                  </a:lnTo>
                  <a:lnTo>
                    <a:pt x="1634" y="928"/>
                  </a:lnTo>
                  <a:lnTo>
                    <a:pt x="1617" y="893"/>
                  </a:lnTo>
                  <a:lnTo>
                    <a:pt x="1599" y="859"/>
                  </a:lnTo>
                  <a:lnTo>
                    <a:pt x="1583" y="825"/>
                  </a:lnTo>
                  <a:lnTo>
                    <a:pt x="1566" y="791"/>
                  </a:lnTo>
                  <a:lnTo>
                    <a:pt x="1550" y="756"/>
                  </a:lnTo>
                  <a:lnTo>
                    <a:pt x="1533" y="721"/>
                  </a:lnTo>
                  <a:lnTo>
                    <a:pt x="1517" y="687"/>
                  </a:lnTo>
                  <a:lnTo>
                    <a:pt x="1512" y="670"/>
                  </a:lnTo>
                  <a:lnTo>
                    <a:pt x="1506" y="654"/>
                  </a:lnTo>
                  <a:lnTo>
                    <a:pt x="1499" y="637"/>
                  </a:lnTo>
                  <a:lnTo>
                    <a:pt x="1494" y="620"/>
                  </a:lnTo>
                  <a:lnTo>
                    <a:pt x="1489" y="604"/>
                  </a:lnTo>
                  <a:lnTo>
                    <a:pt x="1484" y="587"/>
                  </a:lnTo>
                  <a:lnTo>
                    <a:pt x="1478" y="571"/>
                  </a:lnTo>
                  <a:lnTo>
                    <a:pt x="1473" y="554"/>
                  </a:lnTo>
                  <a:lnTo>
                    <a:pt x="1466" y="537"/>
                  </a:lnTo>
                  <a:lnTo>
                    <a:pt x="1461" y="521"/>
                  </a:lnTo>
                  <a:lnTo>
                    <a:pt x="1456" y="504"/>
                  </a:lnTo>
                  <a:lnTo>
                    <a:pt x="1450" y="488"/>
                  </a:lnTo>
                  <a:lnTo>
                    <a:pt x="1445" y="471"/>
                  </a:lnTo>
                  <a:lnTo>
                    <a:pt x="1440" y="455"/>
                  </a:lnTo>
                  <a:lnTo>
                    <a:pt x="1435" y="438"/>
                  </a:lnTo>
                  <a:lnTo>
                    <a:pt x="1429" y="421"/>
                  </a:lnTo>
                  <a:lnTo>
                    <a:pt x="1428" y="416"/>
                  </a:lnTo>
                  <a:lnTo>
                    <a:pt x="1428" y="410"/>
                  </a:lnTo>
                  <a:lnTo>
                    <a:pt x="1429" y="405"/>
                  </a:lnTo>
                  <a:lnTo>
                    <a:pt x="1433" y="399"/>
                  </a:lnTo>
                  <a:lnTo>
                    <a:pt x="1435" y="394"/>
                  </a:lnTo>
                  <a:lnTo>
                    <a:pt x="1436" y="389"/>
                  </a:lnTo>
                  <a:lnTo>
                    <a:pt x="1438" y="384"/>
                  </a:lnTo>
                  <a:lnTo>
                    <a:pt x="1436" y="379"/>
                  </a:lnTo>
                  <a:lnTo>
                    <a:pt x="1408" y="374"/>
                  </a:lnTo>
                  <a:lnTo>
                    <a:pt x="1387" y="376"/>
                  </a:lnTo>
                  <a:lnTo>
                    <a:pt x="1372" y="384"/>
                  </a:lnTo>
                  <a:lnTo>
                    <a:pt x="1359" y="395"/>
                  </a:lnTo>
                  <a:lnTo>
                    <a:pt x="1351" y="409"/>
                  </a:lnTo>
                  <a:lnTo>
                    <a:pt x="1342" y="424"/>
                  </a:lnTo>
                  <a:lnTo>
                    <a:pt x="1331" y="437"/>
                  </a:lnTo>
                  <a:lnTo>
                    <a:pt x="1319" y="447"/>
                  </a:lnTo>
                  <a:lnTo>
                    <a:pt x="1296" y="469"/>
                  </a:lnTo>
                  <a:lnTo>
                    <a:pt x="1275" y="490"/>
                  </a:lnTo>
                  <a:lnTo>
                    <a:pt x="1254" y="513"/>
                  </a:lnTo>
                  <a:lnTo>
                    <a:pt x="1237" y="535"/>
                  </a:lnTo>
                  <a:lnTo>
                    <a:pt x="1219" y="558"/>
                  </a:lnTo>
                  <a:lnTo>
                    <a:pt x="1204" y="582"/>
                  </a:lnTo>
                  <a:lnTo>
                    <a:pt x="1188" y="605"/>
                  </a:lnTo>
                  <a:lnTo>
                    <a:pt x="1174" y="629"/>
                  </a:lnTo>
                  <a:lnTo>
                    <a:pt x="1160" y="652"/>
                  </a:lnTo>
                  <a:lnTo>
                    <a:pt x="1146" y="677"/>
                  </a:lnTo>
                  <a:lnTo>
                    <a:pt x="1134" y="701"/>
                  </a:lnTo>
                  <a:lnTo>
                    <a:pt x="1122" y="725"/>
                  </a:lnTo>
                  <a:lnTo>
                    <a:pt x="1109" y="749"/>
                  </a:lnTo>
                  <a:lnTo>
                    <a:pt x="1097" y="773"/>
                  </a:lnTo>
                  <a:lnTo>
                    <a:pt x="1087" y="797"/>
                  </a:lnTo>
                  <a:lnTo>
                    <a:pt x="1074" y="822"/>
                  </a:lnTo>
                  <a:lnTo>
                    <a:pt x="1059" y="848"/>
                  </a:lnTo>
                  <a:lnTo>
                    <a:pt x="1045" y="875"/>
                  </a:lnTo>
                  <a:lnTo>
                    <a:pt x="1031" y="900"/>
                  </a:lnTo>
                  <a:lnTo>
                    <a:pt x="1017" y="927"/>
                  </a:lnTo>
                  <a:lnTo>
                    <a:pt x="1003" y="953"/>
                  </a:lnTo>
                  <a:lnTo>
                    <a:pt x="989" y="980"/>
                  </a:lnTo>
                  <a:lnTo>
                    <a:pt x="975" y="1006"/>
                  </a:lnTo>
                  <a:lnTo>
                    <a:pt x="962" y="1033"/>
                  </a:lnTo>
                  <a:lnTo>
                    <a:pt x="948" y="1059"/>
                  </a:lnTo>
                  <a:lnTo>
                    <a:pt x="936" y="1086"/>
                  </a:lnTo>
                  <a:lnTo>
                    <a:pt x="924" y="1112"/>
                  </a:lnTo>
                  <a:lnTo>
                    <a:pt x="912" y="1139"/>
                  </a:lnTo>
                  <a:lnTo>
                    <a:pt x="899" y="1165"/>
                  </a:lnTo>
                  <a:lnTo>
                    <a:pt x="887" y="1192"/>
                  </a:lnTo>
                  <a:lnTo>
                    <a:pt x="875" y="1219"/>
                  </a:lnTo>
                  <a:lnTo>
                    <a:pt x="863" y="1246"/>
                  </a:lnTo>
                  <a:lnTo>
                    <a:pt x="868" y="1249"/>
                  </a:lnTo>
                  <a:lnTo>
                    <a:pt x="873" y="1253"/>
                  </a:lnTo>
                  <a:lnTo>
                    <a:pt x="880" y="1254"/>
                  </a:lnTo>
                  <a:lnTo>
                    <a:pt x="887" y="1254"/>
                  </a:lnTo>
                  <a:lnTo>
                    <a:pt x="896" y="1247"/>
                  </a:lnTo>
                  <a:lnTo>
                    <a:pt x="903" y="1240"/>
                  </a:lnTo>
                  <a:lnTo>
                    <a:pt x="905" y="1233"/>
                  </a:lnTo>
                  <a:lnTo>
                    <a:pt x="908" y="1224"/>
                  </a:lnTo>
                  <a:lnTo>
                    <a:pt x="910" y="1216"/>
                  </a:lnTo>
                  <a:lnTo>
                    <a:pt x="912" y="1208"/>
                  </a:lnTo>
                  <a:lnTo>
                    <a:pt x="919" y="1201"/>
                  </a:lnTo>
                  <a:lnTo>
                    <a:pt x="927" y="1195"/>
                  </a:lnTo>
                  <a:lnTo>
                    <a:pt x="933" y="1205"/>
                  </a:lnTo>
                  <a:lnTo>
                    <a:pt x="938" y="1215"/>
                  </a:lnTo>
                  <a:lnTo>
                    <a:pt x="941" y="1225"/>
                  </a:lnTo>
                  <a:lnTo>
                    <a:pt x="943" y="1235"/>
                  </a:lnTo>
                  <a:lnTo>
                    <a:pt x="945" y="1246"/>
                  </a:lnTo>
                  <a:lnTo>
                    <a:pt x="947" y="1257"/>
                  </a:lnTo>
                  <a:lnTo>
                    <a:pt x="947" y="1268"/>
                  </a:lnTo>
                  <a:lnTo>
                    <a:pt x="945" y="1279"/>
                  </a:lnTo>
                  <a:lnTo>
                    <a:pt x="933" y="1271"/>
                  </a:lnTo>
                  <a:lnTo>
                    <a:pt x="910" y="1294"/>
                  </a:lnTo>
                  <a:lnTo>
                    <a:pt x="884" y="1316"/>
                  </a:lnTo>
                  <a:lnTo>
                    <a:pt x="857" y="1336"/>
                  </a:lnTo>
                  <a:lnTo>
                    <a:pt x="828" y="1355"/>
                  </a:lnTo>
                  <a:lnTo>
                    <a:pt x="798" y="1373"/>
                  </a:lnTo>
                  <a:lnTo>
                    <a:pt x="766" y="1390"/>
                  </a:lnTo>
                  <a:lnTo>
                    <a:pt x="735" y="1405"/>
                  </a:lnTo>
                  <a:lnTo>
                    <a:pt x="700" y="1420"/>
                  </a:lnTo>
                  <a:lnTo>
                    <a:pt x="665" y="1432"/>
                  </a:lnTo>
                  <a:lnTo>
                    <a:pt x="628" y="1443"/>
                  </a:lnTo>
                  <a:lnTo>
                    <a:pt x="591" y="1453"/>
                  </a:lnTo>
                  <a:lnTo>
                    <a:pt x="555" y="1460"/>
                  </a:lnTo>
                  <a:lnTo>
                    <a:pt x="514" y="1467"/>
                  </a:lnTo>
                  <a:lnTo>
                    <a:pt x="476" y="1471"/>
                  </a:lnTo>
                  <a:lnTo>
                    <a:pt x="436" y="1474"/>
                  </a:lnTo>
                  <a:lnTo>
                    <a:pt x="396" y="1475"/>
                  </a:lnTo>
                  <a:lnTo>
                    <a:pt x="397" y="1481"/>
                  </a:lnTo>
                  <a:lnTo>
                    <a:pt x="404" y="1487"/>
                  </a:lnTo>
                  <a:lnTo>
                    <a:pt x="413" y="1490"/>
                  </a:lnTo>
                  <a:lnTo>
                    <a:pt x="420" y="1492"/>
                  </a:lnTo>
                  <a:lnTo>
                    <a:pt x="462" y="1491"/>
                  </a:lnTo>
                  <a:lnTo>
                    <a:pt x="502" y="1489"/>
                  </a:lnTo>
                  <a:lnTo>
                    <a:pt x="542" y="1485"/>
                  </a:lnTo>
                  <a:lnTo>
                    <a:pt x="581" y="1478"/>
                  </a:lnTo>
                  <a:lnTo>
                    <a:pt x="619" y="1469"/>
                  </a:lnTo>
                  <a:lnTo>
                    <a:pt x="656" y="1460"/>
                  </a:lnTo>
                  <a:lnTo>
                    <a:pt x="691" y="1448"/>
                  </a:lnTo>
                  <a:lnTo>
                    <a:pt x="726" y="1435"/>
                  </a:lnTo>
                  <a:lnTo>
                    <a:pt x="759" y="1421"/>
                  </a:lnTo>
                  <a:lnTo>
                    <a:pt x="789" y="1405"/>
                  </a:lnTo>
                  <a:lnTo>
                    <a:pt x="819" y="1387"/>
                  </a:lnTo>
                  <a:lnTo>
                    <a:pt x="847" y="1370"/>
                  </a:lnTo>
                  <a:lnTo>
                    <a:pt x="873" y="1350"/>
                  </a:lnTo>
                  <a:lnTo>
                    <a:pt x="898" y="1330"/>
                  </a:lnTo>
                  <a:lnTo>
                    <a:pt x="920" y="1309"/>
                  </a:lnTo>
                  <a:lnTo>
                    <a:pt x="940" y="1287"/>
                  </a:lnTo>
                  <a:lnTo>
                    <a:pt x="941" y="1294"/>
                  </a:lnTo>
                  <a:lnTo>
                    <a:pt x="941" y="1301"/>
                  </a:lnTo>
                  <a:lnTo>
                    <a:pt x="941" y="1310"/>
                  </a:lnTo>
                  <a:lnTo>
                    <a:pt x="941" y="1319"/>
                  </a:lnTo>
                  <a:lnTo>
                    <a:pt x="940" y="1328"/>
                  </a:lnTo>
                  <a:lnTo>
                    <a:pt x="938" y="1338"/>
                  </a:lnTo>
                  <a:lnTo>
                    <a:pt x="933" y="1345"/>
                  </a:lnTo>
                  <a:lnTo>
                    <a:pt x="927" y="1353"/>
                  </a:lnTo>
                  <a:lnTo>
                    <a:pt x="899" y="1350"/>
                  </a:lnTo>
                  <a:lnTo>
                    <a:pt x="905" y="1374"/>
                  </a:lnTo>
                  <a:lnTo>
                    <a:pt x="901" y="1397"/>
                  </a:lnTo>
                  <a:lnTo>
                    <a:pt x="887" y="1421"/>
                  </a:lnTo>
                  <a:lnTo>
                    <a:pt x="868" y="1443"/>
                  </a:lnTo>
                  <a:lnTo>
                    <a:pt x="843" y="1464"/>
                  </a:lnTo>
                  <a:lnTo>
                    <a:pt x="815" y="1485"/>
                  </a:lnTo>
                  <a:lnTo>
                    <a:pt x="786" y="1504"/>
                  </a:lnTo>
                  <a:lnTo>
                    <a:pt x="758" y="1522"/>
                  </a:lnTo>
                  <a:lnTo>
                    <a:pt x="777" y="1521"/>
                  </a:lnTo>
                  <a:lnTo>
                    <a:pt x="796" y="1518"/>
                  </a:lnTo>
                  <a:lnTo>
                    <a:pt x="812" y="1511"/>
                  </a:lnTo>
                  <a:lnTo>
                    <a:pt x="828" y="1504"/>
                  </a:lnTo>
                  <a:lnTo>
                    <a:pt x="843" y="1495"/>
                  </a:lnTo>
                  <a:lnTo>
                    <a:pt x="859" y="1485"/>
                  </a:lnTo>
                  <a:lnTo>
                    <a:pt x="873" y="1474"/>
                  </a:lnTo>
                  <a:lnTo>
                    <a:pt x="887" y="1464"/>
                  </a:lnTo>
                  <a:lnTo>
                    <a:pt x="894" y="1457"/>
                  </a:lnTo>
                  <a:lnTo>
                    <a:pt x="901" y="1450"/>
                  </a:lnTo>
                  <a:lnTo>
                    <a:pt x="908" y="1444"/>
                  </a:lnTo>
                  <a:lnTo>
                    <a:pt x="915" y="1437"/>
                  </a:lnTo>
                  <a:lnTo>
                    <a:pt x="913" y="1453"/>
                  </a:lnTo>
                  <a:lnTo>
                    <a:pt x="910" y="1468"/>
                  </a:lnTo>
                  <a:lnTo>
                    <a:pt x="901" y="1483"/>
                  </a:lnTo>
                  <a:lnTo>
                    <a:pt x="891" y="1497"/>
                  </a:lnTo>
                  <a:lnTo>
                    <a:pt x="877" y="1509"/>
                  </a:lnTo>
                  <a:lnTo>
                    <a:pt x="861" y="1521"/>
                  </a:lnTo>
                  <a:lnTo>
                    <a:pt x="840" y="1531"/>
                  </a:lnTo>
                  <a:lnTo>
                    <a:pt x="817" y="1540"/>
                  </a:lnTo>
                  <a:lnTo>
                    <a:pt x="810" y="1543"/>
                  </a:lnTo>
                  <a:lnTo>
                    <a:pt x="805" y="1546"/>
                  </a:lnTo>
                  <a:lnTo>
                    <a:pt x="798" y="1549"/>
                  </a:lnTo>
                  <a:lnTo>
                    <a:pt x="791" y="1551"/>
                  </a:lnTo>
                  <a:lnTo>
                    <a:pt x="784" y="1554"/>
                  </a:lnTo>
                  <a:lnTo>
                    <a:pt x="779" y="1558"/>
                  </a:lnTo>
                  <a:lnTo>
                    <a:pt x="772" y="1560"/>
                  </a:lnTo>
                  <a:lnTo>
                    <a:pt x="765" y="1563"/>
                  </a:lnTo>
                  <a:lnTo>
                    <a:pt x="768" y="1569"/>
                  </a:lnTo>
                  <a:lnTo>
                    <a:pt x="772" y="1573"/>
                  </a:lnTo>
                  <a:lnTo>
                    <a:pt x="775" y="1578"/>
                  </a:lnTo>
                  <a:lnTo>
                    <a:pt x="782" y="1582"/>
                  </a:lnTo>
                  <a:lnTo>
                    <a:pt x="870" y="1578"/>
                  </a:lnTo>
                  <a:lnTo>
                    <a:pt x="873" y="1589"/>
                  </a:lnTo>
                  <a:lnTo>
                    <a:pt x="866" y="1599"/>
                  </a:lnTo>
                  <a:lnTo>
                    <a:pt x="852" y="1610"/>
                  </a:lnTo>
                  <a:lnTo>
                    <a:pt x="836" y="1620"/>
                  </a:lnTo>
                  <a:lnTo>
                    <a:pt x="824" y="1628"/>
                  </a:lnTo>
                  <a:lnTo>
                    <a:pt x="819" y="1636"/>
                  </a:lnTo>
                  <a:lnTo>
                    <a:pt x="824" y="1643"/>
                  </a:lnTo>
                  <a:lnTo>
                    <a:pt x="845" y="1648"/>
                  </a:lnTo>
                  <a:lnTo>
                    <a:pt x="870" y="1633"/>
                  </a:lnTo>
                  <a:lnTo>
                    <a:pt x="864" y="1643"/>
                  </a:lnTo>
                  <a:lnTo>
                    <a:pt x="857" y="1653"/>
                  </a:lnTo>
                  <a:lnTo>
                    <a:pt x="850" y="1662"/>
                  </a:lnTo>
                  <a:lnTo>
                    <a:pt x="842" y="1670"/>
                  </a:lnTo>
                  <a:lnTo>
                    <a:pt x="831" y="1679"/>
                  </a:lnTo>
                  <a:lnTo>
                    <a:pt x="824" y="1687"/>
                  </a:lnTo>
                  <a:lnTo>
                    <a:pt x="817" y="1697"/>
                  </a:lnTo>
                  <a:lnTo>
                    <a:pt x="812" y="1706"/>
                  </a:lnTo>
                  <a:lnTo>
                    <a:pt x="798" y="1716"/>
                  </a:lnTo>
                  <a:lnTo>
                    <a:pt x="784" y="1725"/>
                  </a:lnTo>
                  <a:lnTo>
                    <a:pt x="768" y="1732"/>
                  </a:lnTo>
                  <a:lnTo>
                    <a:pt x="752" y="1741"/>
                  </a:lnTo>
                  <a:lnTo>
                    <a:pt x="737" y="1748"/>
                  </a:lnTo>
                  <a:lnTo>
                    <a:pt x="719" y="1754"/>
                  </a:lnTo>
                  <a:lnTo>
                    <a:pt x="702" y="1760"/>
                  </a:lnTo>
                  <a:lnTo>
                    <a:pt x="684" y="1765"/>
                  </a:lnTo>
                  <a:lnTo>
                    <a:pt x="667" y="1769"/>
                  </a:lnTo>
                  <a:lnTo>
                    <a:pt x="647" y="1772"/>
                  </a:lnTo>
                  <a:lnTo>
                    <a:pt x="630" y="1774"/>
                  </a:lnTo>
                  <a:lnTo>
                    <a:pt x="611" y="1774"/>
                  </a:lnTo>
                  <a:lnTo>
                    <a:pt x="591" y="1774"/>
                  </a:lnTo>
                  <a:lnTo>
                    <a:pt x="572" y="1772"/>
                  </a:lnTo>
                  <a:lnTo>
                    <a:pt x="551" y="1770"/>
                  </a:lnTo>
                  <a:lnTo>
                    <a:pt x="532" y="1765"/>
                  </a:lnTo>
                  <a:lnTo>
                    <a:pt x="511" y="1759"/>
                  </a:lnTo>
                  <a:lnTo>
                    <a:pt x="490" y="1754"/>
                  </a:lnTo>
                  <a:lnTo>
                    <a:pt x="467" y="1752"/>
                  </a:lnTo>
                  <a:lnTo>
                    <a:pt x="445" y="1752"/>
                  </a:lnTo>
                  <a:lnTo>
                    <a:pt x="422" y="1754"/>
                  </a:lnTo>
                  <a:lnTo>
                    <a:pt x="399" y="1757"/>
                  </a:lnTo>
                  <a:lnTo>
                    <a:pt x="375" y="1760"/>
                  </a:lnTo>
                  <a:lnTo>
                    <a:pt x="352" y="1763"/>
                  </a:lnTo>
                  <a:lnTo>
                    <a:pt x="327" y="1767"/>
                  </a:lnTo>
                  <a:lnTo>
                    <a:pt x="305" y="1769"/>
                  </a:lnTo>
                  <a:lnTo>
                    <a:pt x="280" y="1770"/>
                  </a:lnTo>
                  <a:lnTo>
                    <a:pt x="257" y="1770"/>
                  </a:lnTo>
                  <a:lnTo>
                    <a:pt x="235" y="1767"/>
                  </a:lnTo>
                  <a:lnTo>
                    <a:pt x="212" y="1762"/>
                  </a:lnTo>
                  <a:lnTo>
                    <a:pt x="191" y="1754"/>
                  </a:lnTo>
                  <a:lnTo>
                    <a:pt x="170" y="1743"/>
                  </a:lnTo>
                  <a:lnTo>
                    <a:pt x="144" y="1731"/>
                  </a:lnTo>
                  <a:lnTo>
                    <a:pt x="126" y="1716"/>
                  </a:lnTo>
                  <a:lnTo>
                    <a:pt x="114" y="1699"/>
                  </a:lnTo>
                  <a:lnTo>
                    <a:pt x="105" y="1680"/>
                  </a:lnTo>
                  <a:lnTo>
                    <a:pt x="100" y="1662"/>
                  </a:lnTo>
                  <a:lnTo>
                    <a:pt x="96" y="1642"/>
                  </a:lnTo>
                  <a:lnTo>
                    <a:pt x="93" y="1622"/>
                  </a:lnTo>
                  <a:lnTo>
                    <a:pt x="88" y="1603"/>
                  </a:lnTo>
                  <a:lnTo>
                    <a:pt x="103" y="1610"/>
                  </a:lnTo>
                  <a:lnTo>
                    <a:pt x="117" y="1615"/>
                  </a:lnTo>
                  <a:lnTo>
                    <a:pt x="135" y="1620"/>
                  </a:lnTo>
                  <a:lnTo>
                    <a:pt x="151" y="1624"/>
                  </a:lnTo>
                  <a:lnTo>
                    <a:pt x="168" y="1627"/>
                  </a:lnTo>
                  <a:lnTo>
                    <a:pt x="184" y="1630"/>
                  </a:lnTo>
                  <a:lnTo>
                    <a:pt x="201" y="1632"/>
                  </a:lnTo>
                  <a:lnTo>
                    <a:pt x="217" y="1633"/>
                  </a:lnTo>
                  <a:lnTo>
                    <a:pt x="193" y="1621"/>
                  </a:lnTo>
                  <a:lnTo>
                    <a:pt x="163" y="1611"/>
                  </a:lnTo>
                  <a:lnTo>
                    <a:pt x="135" y="1601"/>
                  </a:lnTo>
                  <a:lnTo>
                    <a:pt x="105" y="1590"/>
                  </a:lnTo>
                  <a:lnTo>
                    <a:pt x="79" y="1579"/>
                  </a:lnTo>
                  <a:lnTo>
                    <a:pt x="58" y="1565"/>
                  </a:lnTo>
                  <a:lnTo>
                    <a:pt x="44" y="1548"/>
                  </a:lnTo>
                  <a:lnTo>
                    <a:pt x="37" y="1527"/>
                  </a:lnTo>
                  <a:lnTo>
                    <a:pt x="37" y="1515"/>
                  </a:lnTo>
                  <a:lnTo>
                    <a:pt x="37" y="1502"/>
                  </a:lnTo>
                  <a:lnTo>
                    <a:pt x="35" y="1490"/>
                  </a:lnTo>
                  <a:lnTo>
                    <a:pt x="33" y="1478"/>
                  </a:lnTo>
                  <a:lnTo>
                    <a:pt x="33" y="1467"/>
                  </a:lnTo>
                  <a:lnTo>
                    <a:pt x="35" y="1455"/>
                  </a:lnTo>
                  <a:lnTo>
                    <a:pt x="39" y="1444"/>
                  </a:lnTo>
                  <a:lnTo>
                    <a:pt x="46" y="1434"/>
                  </a:lnTo>
                  <a:lnTo>
                    <a:pt x="58" y="1449"/>
                  </a:lnTo>
                  <a:lnTo>
                    <a:pt x="70" y="1465"/>
                  </a:lnTo>
                  <a:lnTo>
                    <a:pt x="82" y="1481"/>
                  </a:lnTo>
                  <a:lnTo>
                    <a:pt x="95" y="1498"/>
                  </a:lnTo>
                  <a:lnTo>
                    <a:pt x="107" y="1515"/>
                  </a:lnTo>
                  <a:lnTo>
                    <a:pt x="119" y="1531"/>
                  </a:lnTo>
                  <a:lnTo>
                    <a:pt x="133" y="1547"/>
                  </a:lnTo>
                  <a:lnTo>
                    <a:pt x="149" y="1561"/>
                  </a:lnTo>
                  <a:lnTo>
                    <a:pt x="166" y="1575"/>
                  </a:lnTo>
                  <a:lnTo>
                    <a:pt x="184" y="1588"/>
                  </a:lnTo>
                  <a:lnTo>
                    <a:pt x="203" y="1599"/>
                  </a:lnTo>
                  <a:lnTo>
                    <a:pt x="226" y="1607"/>
                  </a:lnTo>
                  <a:lnTo>
                    <a:pt x="250" y="1614"/>
                  </a:lnTo>
                  <a:lnTo>
                    <a:pt x="277" y="1618"/>
                  </a:lnTo>
                  <a:lnTo>
                    <a:pt x="306" y="1620"/>
                  </a:lnTo>
                  <a:lnTo>
                    <a:pt x="338" y="1618"/>
                  </a:lnTo>
                  <a:lnTo>
                    <a:pt x="341" y="1617"/>
                  </a:lnTo>
                  <a:lnTo>
                    <a:pt x="343" y="1615"/>
                  </a:lnTo>
                  <a:lnTo>
                    <a:pt x="345" y="1613"/>
                  </a:lnTo>
                  <a:lnTo>
                    <a:pt x="345" y="1611"/>
                  </a:lnTo>
                  <a:lnTo>
                    <a:pt x="327" y="1607"/>
                  </a:lnTo>
                  <a:lnTo>
                    <a:pt x="308" y="1605"/>
                  </a:lnTo>
                  <a:lnTo>
                    <a:pt x="289" y="1603"/>
                  </a:lnTo>
                  <a:lnTo>
                    <a:pt x="270" y="1601"/>
                  </a:lnTo>
                  <a:lnTo>
                    <a:pt x="250" y="1599"/>
                  </a:lnTo>
                  <a:lnTo>
                    <a:pt x="231" y="1595"/>
                  </a:lnTo>
                  <a:lnTo>
                    <a:pt x="215" y="1590"/>
                  </a:lnTo>
                  <a:lnTo>
                    <a:pt x="200" y="1582"/>
                  </a:lnTo>
                  <a:lnTo>
                    <a:pt x="187" y="1571"/>
                  </a:lnTo>
                  <a:lnTo>
                    <a:pt x="175" y="1560"/>
                  </a:lnTo>
                  <a:lnTo>
                    <a:pt x="165" y="1549"/>
                  </a:lnTo>
                  <a:lnTo>
                    <a:pt x="154" y="1538"/>
                  </a:lnTo>
                  <a:lnTo>
                    <a:pt x="144" y="1527"/>
                  </a:lnTo>
                  <a:lnTo>
                    <a:pt x="135" y="1515"/>
                  </a:lnTo>
                  <a:lnTo>
                    <a:pt x="126" y="1504"/>
                  </a:lnTo>
                  <a:lnTo>
                    <a:pt x="119" y="1491"/>
                  </a:lnTo>
                  <a:lnTo>
                    <a:pt x="110" y="1479"/>
                  </a:lnTo>
                  <a:lnTo>
                    <a:pt x="103" y="1467"/>
                  </a:lnTo>
                  <a:lnTo>
                    <a:pt x="96" y="1455"/>
                  </a:lnTo>
                  <a:lnTo>
                    <a:pt x="89" y="1443"/>
                  </a:lnTo>
                  <a:lnTo>
                    <a:pt x="82" y="1431"/>
                  </a:lnTo>
                  <a:lnTo>
                    <a:pt x="77" y="1418"/>
                  </a:lnTo>
                  <a:lnTo>
                    <a:pt x="70" y="1405"/>
                  </a:lnTo>
                  <a:lnTo>
                    <a:pt x="65" y="1393"/>
                  </a:lnTo>
                  <a:lnTo>
                    <a:pt x="77" y="1399"/>
                  </a:lnTo>
                  <a:lnTo>
                    <a:pt x="89" y="1405"/>
                  </a:lnTo>
                  <a:lnTo>
                    <a:pt x="100" y="1413"/>
                  </a:lnTo>
                  <a:lnTo>
                    <a:pt x="112" y="1420"/>
                  </a:lnTo>
                  <a:lnTo>
                    <a:pt x="124" y="1425"/>
                  </a:lnTo>
                  <a:lnTo>
                    <a:pt x="137" y="1428"/>
                  </a:lnTo>
                  <a:lnTo>
                    <a:pt x="151" y="1429"/>
                  </a:lnTo>
                  <a:lnTo>
                    <a:pt x="163" y="1426"/>
                  </a:lnTo>
                  <a:lnTo>
                    <a:pt x="138" y="1415"/>
                  </a:lnTo>
                  <a:lnTo>
                    <a:pt x="117" y="1403"/>
                  </a:lnTo>
                  <a:lnTo>
                    <a:pt x="100" y="1389"/>
                  </a:lnTo>
                  <a:lnTo>
                    <a:pt x="82" y="1374"/>
                  </a:lnTo>
                  <a:lnTo>
                    <a:pt x="65" y="1359"/>
                  </a:lnTo>
                  <a:lnTo>
                    <a:pt x="49" y="1344"/>
                  </a:lnTo>
                  <a:lnTo>
                    <a:pt x="32" y="1330"/>
                  </a:lnTo>
                  <a:lnTo>
                    <a:pt x="12" y="1317"/>
                  </a:lnTo>
                  <a:lnTo>
                    <a:pt x="7" y="1305"/>
                  </a:lnTo>
                  <a:lnTo>
                    <a:pt x="4" y="1292"/>
                  </a:lnTo>
                  <a:lnTo>
                    <a:pt x="2" y="1280"/>
                  </a:lnTo>
                  <a:lnTo>
                    <a:pt x="4" y="1268"/>
                  </a:lnTo>
                  <a:lnTo>
                    <a:pt x="5" y="1257"/>
                  </a:lnTo>
                  <a:lnTo>
                    <a:pt x="9" y="1246"/>
                  </a:lnTo>
                  <a:lnTo>
                    <a:pt x="12" y="1236"/>
                  </a:lnTo>
                  <a:lnTo>
                    <a:pt x="16" y="1225"/>
                  </a:lnTo>
                  <a:lnTo>
                    <a:pt x="19" y="1214"/>
                  </a:lnTo>
                  <a:lnTo>
                    <a:pt x="23" y="1204"/>
                  </a:lnTo>
                  <a:lnTo>
                    <a:pt x="25" y="1194"/>
                  </a:lnTo>
                  <a:lnTo>
                    <a:pt x="25" y="1183"/>
                  </a:lnTo>
                  <a:lnTo>
                    <a:pt x="23" y="1173"/>
                  </a:lnTo>
                  <a:lnTo>
                    <a:pt x="18" y="1162"/>
                  </a:lnTo>
                  <a:lnTo>
                    <a:pt x="11" y="1151"/>
                  </a:lnTo>
                  <a:lnTo>
                    <a:pt x="0" y="1140"/>
                  </a:lnTo>
                  <a:lnTo>
                    <a:pt x="4" y="1108"/>
                  </a:lnTo>
                  <a:lnTo>
                    <a:pt x="7" y="1077"/>
                  </a:lnTo>
                  <a:lnTo>
                    <a:pt x="12" y="1047"/>
                  </a:lnTo>
                  <a:lnTo>
                    <a:pt x="19" y="1016"/>
                  </a:lnTo>
                  <a:lnTo>
                    <a:pt x="26" y="986"/>
                  </a:lnTo>
                  <a:lnTo>
                    <a:pt x="33" y="958"/>
                  </a:lnTo>
                  <a:lnTo>
                    <a:pt x="42" y="928"/>
                  </a:lnTo>
                  <a:lnTo>
                    <a:pt x="53" y="899"/>
                  </a:lnTo>
                  <a:lnTo>
                    <a:pt x="63" y="870"/>
                  </a:lnTo>
                  <a:lnTo>
                    <a:pt x="74" y="843"/>
                  </a:lnTo>
                  <a:lnTo>
                    <a:pt x="86" y="814"/>
                  </a:lnTo>
                  <a:lnTo>
                    <a:pt x="98" y="785"/>
                  </a:lnTo>
                  <a:lnTo>
                    <a:pt x="110" y="757"/>
                  </a:lnTo>
                  <a:lnTo>
                    <a:pt x="124" y="729"/>
                  </a:lnTo>
                  <a:lnTo>
                    <a:pt x="138" y="700"/>
                  </a:lnTo>
                  <a:lnTo>
                    <a:pt x="152" y="671"/>
                  </a:lnTo>
                  <a:lnTo>
                    <a:pt x="198" y="635"/>
                  </a:lnTo>
                  <a:lnTo>
                    <a:pt x="238" y="597"/>
                  </a:lnTo>
                  <a:lnTo>
                    <a:pt x="271" y="557"/>
                  </a:lnTo>
                  <a:lnTo>
                    <a:pt x="299" y="516"/>
                  </a:lnTo>
                  <a:lnTo>
                    <a:pt x="322" y="474"/>
                  </a:lnTo>
                  <a:lnTo>
                    <a:pt x="343" y="430"/>
                  </a:lnTo>
                  <a:lnTo>
                    <a:pt x="361" y="387"/>
                  </a:lnTo>
                  <a:lnTo>
                    <a:pt x="378" y="342"/>
                  </a:lnTo>
                  <a:lnTo>
                    <a:pt x="394" y="298"/>
                  </a:lnTo>
                  <a:lnTo>
                    <a:pt x="410" y="253"/>
                  </a:lnTo>
                  <a:lnTo>
                    <a:pt x="427" y="209"/>
                  </a:lnTo>
                  <a:lnTo>
                    <a:pt x="446" y="165"/>
                  </a:lnTo>
                  <a:lnTo>
                    <a:pt x="467" y="122"/>
                  </a:lnTo>
                  <a:lnTo>
                    <a:pt x="493" y="80"/>
                  </a:lnTo>
                  <a:lnTo>
                    <a:pt x="525" y="39"/>
                  </a:lnTo>
                  <a:lnTo>
                    <a:pt x="562" y="0"/>
                  </a:lnTo>
                  <a:lnTo>
                    <a:pt x="588" y="12"/>
                  </a:lnTo>
                  <a:lnTo>
                    <a:pt x="614" y="24"/>
                  </a:lnTo>
                  <a:lnTo>
                    <a:pt x="642" y="32"/>
                  </a:lnTo>
                  <a:lnTo>
                    <a:pt x="672" y="40"/>
                  </a:lnTo>
                  <a:lnTo>
                    <a:pt x="702" y="46"/>
                  </a:lnTo>
                  <a:lnTo>
                    <a:pt x="731" y="51"/>
                  </a:lnTo>
                  <a:lnTo>
                    <a:pt x="763" y="56"/>
                  </a:lnTo>
                  <a:lnTo>
                    <a:pt x="796" y="59"/>
                  </a:lnTo>
                  <a:lnTo>
                    <a:pt x="828" y="62"/>
                  </a:lnTo>
                  <a:lnTo>
                    <a:pt x="861" y="66"/>
                  </a:lnTo>
                  <a:lnTo>
                    <a:pt x="894" y="68"/>
                  </a:lnTo>
                  <a:lnTo>
                    <a:pt x="927" y="70"/>
                  </a:lnTo>
                  <a:lnTo>
                    <a:pt x="959" y="72"/>
                  </a:lnTo>
                  <a:lnTo>
                    <a:pt x="992" y="75"/>
                  </a:lnTo>
                  <a:lnTo>
                    <a:pt x="1025" y="79"/>
                  </a:lnTo>
                  <a:lnTo>
                    <a:pt x="1057" y="82"/>
                  </a:lnTo>
                  <a:close/>
                </a:path>
              </a:pathLst>
            </a:custGeom>
            <a:solidFill>
              <a:srgbClr val="9E5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24" name="Freeform 126"/>
            <p:cNvSpPr>
              <a:spLocks/>
            </p:cNvSpPr>
            <p:nvPr/>
          </p:nvSpPr>
          <p:spPr bwMode="auto">
            <a:xfrm>
              <a:off x="2344" y="2859"/>
              <a:ext cx="232" cy="340"/>
            </a:xfrm>
            <a:custGeom>
              <a:avLst/>
              <a:gdLst>
                <a:gd name="T0" fmla="*/ 115 w 463"/>
                <a:gd name="T1" fmla="*/ 11 h 680"/>
                <a:gd name="T2" fmla="*/ 115 w 463"/>
                <a:gd name="T3" fmla="*/ 17 h 680"/>
                <a:gd name="T4" fmla="*/ 111 w 463"/>
                <a:gd name="T5" fmla="*/ 21 h 680"/>
                <a:gd name="T6" fmla="*/ 107 w 463"/>
                <a:gd name="T7" fmla="*/ 26 h 680"/>
                <a:gd name="T8" fmla="*/ 104 w 463"/>
                <a:gd name="T9" fmla="*/ 34 h 680"/>
                <a:gd name="T10" fmla="*/ 101 w 463"/>
                <a:gd name="T11" fmla="*/ 43 h 680"/>
                <a:gd name="T12" fmla="*/ 97 w 463"/>
                <a:gd name="T13" fmla="*/ 52 h 680"/>
                <a:gd name="T14" fmla="*/ 93 w 463"/>
                <a:gd name="T15" fmla="*/ 61 h 680"/>
                <a:gd name="T16" fmla="*/ 89 w 463"/>
                <a:gd name="T17" fmla="*/ 71 h 680"/>
                <a:gd name="T18" fmla="*/ 85 w 463"/>
                <a:gd name="T19" fmla="*/ 80 h 680"/>
                <a:gd name="T20" fmla="*/ 81 w 463"/>
                <a:gd name="T21" fmla="*/ 89 h 680"/>
                <a:gd name="T22" fmla="*/ 78 w 463"/>
                <a:gd name="T23" fmla="*/ 98 h 680"/>
                <a:gd name="T24" fmla="*/ 75 w 463"/>
                <a:gd name="T25" fmla="*/ 107 h 680"/>
                <a:gd name="T26" fmla="*/ 72 w 463"/>
                <a:gd name="T27" fmla="*/ 115 h 680"/>
                <a:gd name="T28" fmla="*/ 68 w 463"/>
                <a:gd name="T29" fmla="*/ 123 h 680"/>
                <a:gd name="T30" fmla="*/ 62 w 463"/>
                <a:gd name="T31" fmla="*/ 131 h 680"/>
                <a:gd name="T32" fmla="*/ 56 w 463"/>
                <a:gd name="T33" fmla="*/ 139 h 680"/>
                <a:gd name="T34" fmla="*/ 50 w 463"/>
                <a:gd name="T35" fmla="*/ 145 h 680"/>
                <a:gd name="T36" fmla="*/ 42 w 463"/>
                <a:gd name="T37" fmla="*/ 152 h 680"/>
                <a:gd name="T38" fmla="*/ 34 w 463"/>
                <a:gd name="T39" fmla="*/ 159 h 680"/>
                <a:gd name="T40" fmla="*/ 27 w 463"/>
                <a:gd name="T41" fmla="*/ 163 h 680"/>
                <a:gd name="T42" fmla="*/ 20 w 463"/>
                <a:gd name="T43" fmla="*/ 166 h 680"/>
                <a:gd name="T44" fmla="*/ 13 w 463"/>
                <a:gd name="T45" fmla="*/ 170 h 680"/>
                <a:gd name="T46" fmla="*/ 7 w 463"/>
                <a:gd name="T47" fmla="*/ 169 h 680"/>
                <a:gd name="T48" fmla="*/ 6 w 463"/>
                <a:gd name="T49" fmla="*/ 162 h 680"/>
                <a:gd name="T50" fmla="*/ 9 w 463"/>
                <a:gd name="T51" fmla="*/ 157 h 680"/>
                <a:gd name="T52" fmla="*/ 9 w 463"/>
                <a:gd name="T53" fmla="*/ 151 h 680"/>
                <a:gd name="T54" fmla="*/ 9 w 463"/>
                <a:gd name="T55" fmla="*/ 145 h 680"/>
                <a:gd name="T56" fmla="*/ 2 w 463"/>
                <a:gd name="T57" fmla="*/ 155 h 680"/>
                <a:gd name="T58" fmla="*/ 0 w 463"/>
                <a:gd name="T59" fmla="*/ 148 h 680"/>
                <a:gd name="T60" fmla="*/ 0 w 463"/>
                <a:gd name="T61" fmla="*/ 141 h 680"/>
                <a:gd name="T62" fmla="*/ 1 w 463"/>
                <a:gd name="T63" fmla="*/ 134 h 680"/>
                <a:gd name="T64" fmla="*/ 3 w 463"/>
                <a:gd name="T65" fmla="*/ 126 h 680"/>
                <a:gd name="T66" fmla="*/ 6 w 463"/>
                <a:gd name="T67" fmla="*/ 120 h 680"/>
                <a:gd name="T68" fmla="*/ 9 w 463"/>
                <a:gd name="T69" fmla="*/ 113 h 680"/>
                <a:gd name="T70" fmla="*/ 11 w 463"/>
                <a:gd name="T71" fmla="*/ 105 h 680"/>
                <a:gd name="T72" fmla="*/ 13 w 463"/>
                <a:gd name="T73" fmla="*/ 99 h 680"/>
                <a:gd name="T74" fmla="*/ 17 w 463"/>
                <a:gd name="T75" fmla="*/ 88 h 680"/>
                <a:gd name="T76" fmla="*/ 21 w 463"/>
                <a:gd name="T77" fmla="*/ 79 h 680"/>
                <a:gd name="T78" fmla="*/ 26 w 463"/>
                <a:gd name="T79" fmla="*/ 69 h 680"/>
                <a:gd name="T80" fmla="*/ 31 w 463"/>
                <a:gd name="T81" fmla="*/ 58 h 680"/>
                <a:gd name="T82" fmla="*/ 36 w 463"/>
                <a:gd name="T83" fmla="*/ 53 h 680"/>
                <a:gd name="T84" fmla="*/ 40 w 463"/>
                <a:gd name="T85" fmla="*/ 47 h 680"/>
                <a:gd name="T86" fmla="*/ 43 w 463"/>
                <a:gd name="T87" fmla="*/ 43 h 680"/>
                <a:gd name="T88" fmla="*/ 45 w 463"/>
                <a:gd name="T89" fmla="*/ 37 h 680"/>
                <a:gd name="T90" fmla="*/ 47 w 463"/>
                <a:gd name="T91" fmla="*/ 31 h 680"/>
                <a:gd name="T92" fmla="*/ 48 w 463"/>
                <a:gd name="T93" fmla="*/ 25 h 680"/>
                <a:gd name="T94" fmla="*/ 50 w 463"/>
                <a:gd name="T95" fmla="*/ 20 h 680"/>
                <a:gd name="T96" fmla="*/ 51 w 463"/>
                <a:gd name="T97" fmla="*/ 13 h 680"/>
                <a:gd name="T98" fmla="*/ 55 w 463"/>
                <a:gd name="T99" fmla="*/ 8 h 680"/>
                <a:gd name="T100" fmla="*/ 62 w 463"/>
                <a:gd name="T101" fmla="*/ 5 h 680"/>
                <a:gd name="T102" fmla="*/ 70 w 463"/>
                <a:gd name="T103" fmla="*/ 3 h 680"/>
                <a:gd name="T104" fmla="*/ 78 w 463"/>
                <a:gd name="T105" fmla="*/ 1 h 680"/>
                <a:gd name="T106" fmla="*/ 88 w 463"/>
                <a:gd name="T107" fmla="*/ 0 h 680"/>
                <a:gd name="T108" fmla="*/ 97 w 463"/>
                <a:gd name="T109" fmla="*/ 1 h 680"/>
                <a:gd name="T110" fmla="*/ 106 w 463"/>
                <a:gd name="T111" fmla="*/ 3 h 680"/>
                <a:gd name="T112" fmla="*/ 112 w 463"/>
                <a:gd name="T113" fmla="*/ 9 h 6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63"/>
                <a:gd name="T172" fmla="*/ 0 h 680"/>
                <a:gd name="T173" fmla="*/ 463 w 463"/>
                <a:gd name="T174" fmla="*/ 680 h 6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63" h="680">
                  <a:moveTo>
                    <a:pt x="446" y="35"/>
                  </a:moveTo>
                  <a:lnTo>
                    <a:pt x="458" y="45"/>
                  </a:lnTo>
                  <a:lnTo>
                    <a:pt x="463" y="55"/>
                  </a:lnTo>
                  <a:lnTo>
                    <a:pt x="460" y="65"/>
                  </a:lnTo>
                  <a:lnTo>
                    <a:pt x="453" y="75"/>
                  </a:lnTo>
                  <a:lnTo>
                    <a:pt x="442" y="85"/>
                  </a:lnTo>
                  <a:lnTo>
                    <a:pt x="434" y="95"/>
                  </a:lnTo>
                  <a:lnTo>
                    <a:pt x="425" y="105"/>
                  </a:lnTo>
                  <a:lnTo>
                    <a:pt x="421" y="115"/>
                  </a:lnTo>
                  <a:lnTo>
                    <a:pt x="416" y="134"/>
                  </a:lnTo>
                  <a:lnTo>
                    <a:pt x="411" y="154"/>
                  </a:lnTo>
                  <a:lnTo>
                    <a:pt x="404" y="172"/>
                  </a:lnTo>
                  <a:lnTo>
                    <a:pt x="397" y="191"/>
                  </a:lnTo>
                  <a:lnTo>
                    <a:pt x="388" y="209"/>
                  </a:lnTo>
                  <a:lnTo>
                    <a:pt x="381" y="228"/>
                  </a:lnTo>
                  <a:lnTo>
                    <a:pt x="372" y="246"/>
                  </a:lnTo>
                  <a:lnTo>
                    <a:pt x="364" y="264"/>
                  </a:lnTo>
                  <a:lnTo>
                    <a:pt x="353" y="283"/>
                  </a:lnTo>
                  <a:lnTo>
                    <a:pt x="344" y="301"/>
                  </a:lnTo>
                  <a:lnTo>
                    <a:pt x="337" y="319"/>
                  </a:lnTo>
                  <a:lnTo>
                    <a:pt x="329" y="338"/>
                  </a:lnTo>
                  <a:lnTo>
                    <a:pt x="322" y="357"/>
                  </a:lnTo>
                  <a:lnTo>
                    <a:pt x="315" y="376"/>
                  </a:lnTo>
                  <a:lnTo>
                    <a:pt x="309" y="395"/>
                  </a:lnTo>
                  <a:lnTo>
                    <a:pt x="304" y="414"/>
                  </a:lnTo>
                  <a:lnTo>
                    <a:pt x="299" y="431"/>
                  </a:lnTo>
                  <a:lnTo>
                    <a:pt x="294" y="446"/>
                  </a:lnTo>
                  <a:lnTo>
                    <a:pt x="285" y="462"/>
                  </a:lnTo>
                  <a:lnTo>
                    <a:pt x="278" y="477"/>
                  </a:lnTo>
                  <a:lnTo>
                    <a:pt x="269" y="493"/>
                  </a:lnTo>
                  <a:lnTo>
                    <a:pt x="259" y="508"/>
                  </a:lnTo>
                  <a:lnTo>
                    <a:pt x="248" y="523"/>
                  </a:lnTo>
                  <a:lnTo>
                    <a:pt x="236" y="538"/>
                  </a:lnTo>
                  <a:lnTo>
                    <a:pt x="224" y="553"/>
                  </a:lnTo>
                  <a:lnTo>
                    <a:pt x="211" y="567"/>
                  </a:lnTo>
                  <a:lnTo>
                    <a:pt x="197" y="580"/>
                  </a:lnTo>
                  <a:lnTo>
                    <a:pt x="183" y="595"/>
                  </a:lnTo>
                  <a:lnTo>
                    <a:pt x="168" y="608"/>
                  </a:lnTo>
                  <a:lnTo>
                    <a:pt x="152" y="622"/>
                  </a:lnTo>
                  <a:lnTo>
                    <a:pt x="136" y="635"/>
                  </a:lnTo>
                  <a:lnTo>
                    <a:pt x="120" y="649"/>
                  </a:lnTo>
                  <a:lnTo>
                    <a:pt x="106" y="650"/>
                  </a:lnTo>
                  <a:lnTo>
                    <a:pt x="92" y="655"/>
                  </a:lnTo>
                  <a:lnTo>
                    <a:pt x="78" y="664"/>
                  </a:lnTo>
                  <a:lnTo>
                    <a:pt x="64" y="672"/>
                  </a:lnTo>
                  <a:lnTo>
                    <a:pt x="52" y="679"/>
                  </a:lnTo>
                  <a:lnTo>
                    <a:pt x="38" y="680"/>
                  </a:lnTo>
                  <a:lnTo>
                    <a:pt x="26" y="673"/>
                  </a:lnTo>
                  <a:lnTo>
                    <a:pt x="14" y="656"/>
                  </a:lnTo>
                  <a:lnTo>
                    <a:pt x="21" y="648"/>
                  </a:lnTo>
                  <a:lnTo>
                    <a:pt x="28" y="638"/>
                  </a:lnTo>
                  <a:lnTo>
                    <a:pt x="33" y="627"/>
                  </a:lnTo>
                  <a:lnTo>
                    <a:pt x="36" y="616"/>
                  </a:lnTo>
                  <a:lnTo>
                    <a:pt x="36" y="603"/>
                  </a:lnTo>
                  <a:lnTo>
                    <a:pt x="36" y="591"/>
                  </a:lnTo>
                  <a:lnTo>
                    <a:pt x="33" y="580"/>
                  </a:lnTo>
                  <a:lnTo>
                    <a:pt x="26" y="569"/>
                  </a:lnTo>
                  <a:lnTo>
                    <a:pt x="8" y="620"/>
                  </a:lnTo>
                  <a:lnTo>
                    <a:pt x="3" y="606"/>
                  </a:lnTo>
                  <a:lnTo>
                    <a:pt x="0" y="592"/>
                  </a:lnTo>
                  <a:lnTo>
                    <a:pt x="0" y="578"/>
                  </a:lnTo>
                  <a:lnTo>
                    <a:pt x="0" y="564"/>
                  </a:lnTo>
                  <a:lnTo>
                    <a:pt x="1" y="550"/>
                  </a:lnTo>
                  <a:lnTo>
                    <a:pt x="3" y="536"/>
                  </a:lnTo>
                  <a:lnTo>
                    <a:pt x="7" y="522"/>
                  </a:lnTo>
                  <a:lnTo>
                    <a:pt x="12" y="507"/>
                  </a:lnTo>
                  <a:lnTo>
                    <a:pt x="17" y="494"/>
                  </a:lnTo>
                  <a:lnTo>
                    <a:pt x="21" y="480"/>
                  </a:lnTo>
                  <a:lnTo>
                    <a:pt x="26" y="465"/>
                  </a:lnTo>
                  <a:lnTo>
                    <a:pt x="33" y="452"/>
                  </a:lnTo>
                  <a:lnTo>
                    <a:pt x="36" y="438"/>
                  </a:lnTo>
                  <a:lnTo>
                    <a:pt x="42" y="423"/>
                  </a:lnTo>
                  <a:lnTo>
                    <a:pt x="45" y="410"/>
                  </a:lnTo>
                  <a:lnTo>
                    <a:pt x="49" y="396"/>
                  </a:lnTo>
                  <a:lnTo>
                    <a:pt x="57" y="375"/>
                  </a:lnTo>
                  <a:lnTo>
                    <a:pt x="66" y="355"/>
                  </a:lnTo>
                  <a:lnTo>
                    <a:pt x="75" y="334"/>
                  </a:lnTo>
                  <a:lnTo>
                    <a:pt x="84" y="313"/>
                  </a:lnTo>
                  <a:lnTo>
                    <a:pt x="92" y="293"/>
                  </a:lnTo>
                  <a:lnTo>
                    <a:pt x="101" y="273"/>
                  </a:lnTo>
                  <a:lnTo>
                    <a:pt x="112" y="253"/>
                  </a:lnTo>
                  <a:lnTo>
                    <a:pt x="124" y="233"/>
                  </a:lnTo>
                  <a:lnTo>
                    <a:pt x="133" y="223"/>
                  </a:lnTo>
                  <a:lnTo>
                    <a:pt x="141" y="212"/>
                  </a:lnTo>
                  <a:lnTo>
                    <a:pt x="150" y="202"/>
                  </a:lnTo>
                  <a:lnTo>
                    <a:pt x="157" y="191"/>
                  </a:lnTo>
                  <a:lnTo>
                    <a:pt x="162" y="180"/>
                  </a:lnTo>
                  <a:lnTo>
                    <a:pt x="169" y="169"/>
                  </a:lnTo>
                  <a:lnTo>
                    <a:pt x="175" y="158"/>
                  </a:lnTo>
                  <a:lnTo>
                    <a:pt x="178" y="147"/>
                  </a:lnTo>
                  <a:lnTo>
                    <a:pt x="183" y="136"/>
                  </a:lnTo>
                  <a:lnTo>
                    <a:pt x="187" y="125"/>
                  </a:lnTo>
                  <a:lnTo>
                    <a:pt x="190" y="113"/>
                  </a:lnTo>
                  <a:lnTo>
                    <a:pt x="192" y="101"/>
                  </a:lnTo>
                  <a:lnTo>
                    <a:pt x="196" y="89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3"/>
                  </a:lnTo>
                  <a:lnTo>
                    <a:pt x="206" y="41"/>
                  </a:lnTo>
                  <a:lnTo>
                    <a:pt x="217" y="32"/>
                  </a:lnTo>
                  <a:lnTo>
                    <a:pt x="229" y="24"/>
                  </a:lnTo>
                  <a:lnTo>
                    <a:pt x="245" y="19"/>
                  </a:lnTo>
                  <a:lnTo>
                    <a:pt x="262" y="13"/>
                  </a:lnTo>
                  <a:lnTo>
                    <a:pt x="280" y="9"/>
                  </a:lnTo>
                  <a:lnTo>
                    <a:pt x="295" y="5"/>
                  </a:lnTo>
                  <a:lnTo>
                    <a:pt x="311" y="1"/>
                  </a:lnTo>
                  <a:lnTo>
                    <a:pt x="330" y="0"/>
                  </a:lnTo>
                  <a:lnTo>
                    <a:pt x="350" y="0"/>
                  </a:lnTo>
                  <a:lnTo>
                    <a:pt x="369" y="1"/>
                  </a:lnTo>
                  <a:lnTo>
                    <a:pt x="388" y="4"/>
                  </a:lnTo>
                  <a:lnTo>
                    <a:pt x="406" y="9"/>
                  </a:lnTo>
                  <a:lnTo>
                    <a:pt x="421" y="15"/>
                  </a:lnTo>
                  <a:lnTo>
                    <a:pt x="435" y="24"/>
                  </a:lnTo>
                  <a:lnTo>
                    <a:pt x="446" y="35"/>
                  </a:lnTo>
                  <a:close/>
                </a:path>
              </a:pathLst>
            </a:custGeom>
            <a:solidFill>
              <a:srgbClr val="5E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25" name="Freeform 127"/>
            <p:cNvSpPr>
              <a:spLocks/>
            </p:cNvSpPr>
            <p:nvPr/>
          </p:nvSpPr>
          <p:spPr bwMode="auto">
            <a:xfrm>
              <a:off x="2398" y="2883"/>
              <a:ext cx="88" cy="161"/>
            </a:xfrm>
            <a:custGeom>
              <a:avLst/>
              <a:gdLst>
                <a:gd name="T0" fmla="*/ 35 w 175"/>
                <a:gd name="T1" fmla="*/ 21 h 320"/>
                <a:gd name="T2" fmla="*/ 32 w 175"/>
                <a:gd name="T3" fmla="*/ 24 h 320"/>
                <a:gd name="T4" fmla="*/ 30 w 175"/>
                <a:gd name="T5" fmla="*/ 28 h 320"/>
                <a:gd name="T6" fmla="*/ 28 w 175"/>
                <a:gd name="T7" fmla="*/ 31 h 320"/>
                <a:gd name="T8" fmla="*/ 25 w 175"/>
                <a:gd name="T9" fmla="*/ 35 h 320"/>
                <a:gd name="T10" fmla="*/ 23 w 175"/>
                <a:gd name="T11" fmla="*/ 39 h 320"/>
                <a:gd name="T12" fmla="*/ 21 w 175"/>
                <a:gd name="T13" fmla="*/ 43 h 320"/>
                <a:gd name="T14" fmla="*/ 18 w 175"/>
                <a:gd name="T15" fmla="*/ 47 h 320"/>
                <a:gd name="T16" fmla="*/ 16 w 175"/>
                <a:gd name="T17" fmla="*/ 50 h 320"/>
                <a:gd name="T18" fmla="*/ 14 w 175"/>
                <a:gd name="T19" fmla="*/ 54 h 320"/>
                <a:gd name="T20" fmla="*/ 12 w 175"/>
                <a:gd name="T21" fmla="*/ 58 h 320"/>
                <a:gd name="T22" fmla="*/ 10 w 175"/>
                <a:gd name="T23" fmla="*/ 62 h 320"/>
                <a:gd name="T24" fmla="*/ 8 w 175"/>
                <a:gd name="T25" fmla="*/ 65 h 320"/>
                <a:gd name="T26" fmla="*/ 6 w 175"/>
                <a:gd name="T27" fmla="*/ 69 h 320"/>
                <a:gd name="T28" fmla="*/ 4 w 175"/>
                <a:gd name="T29" fmla="*/ 73 h 320"/>
                <a:gd name="T30" fmla="*/ 2 w 175"/>
                <a:gd name="T31" fmla="*/ 77 h 320"/>
                <a:gd name="T32" fmla="*/ 0 w 175"/>
                <a:gd name="T33" fmla="*/ 81 h 320"/>
                <a:gd name="T34" fmla="*/ 2 w 175"/>
                <a:gd name="T35" fmla="*/ 75 h 320"/>
                <a:gd name="T36" fmla="*/ 4 w 175"/>
                <a:gd name="T37" fmla="*/ 70 h 320"/>
                <a:gd name="T38" fmla="*/ 7 w 175"/>
                <a:gd name="T39" fmla="*/ 65 h 320"/>
                <a:gd name="T40" fmla="*/ 9 w 175"/>
                <a:gd name="T41" fmla="*/ 60 h 320"/>
                <a:gd name="T42" fmla="*/ 12 w 175"/>
                <a:gd name="T43" fmla="*/ 55 h 320"/>
                <a:gd name="T44" fmla="*/ 14 w 175"/>
                <a:gd name="T45" fmla="*/ 50 h 320"/>
                <a:gd name="T46" fmla="*/ 17 w 175"/>
                <a:gd name="T47" fmla="*/ 45 h 320"/>
                <a:gd name="T48" fmla="*/ 20 w 175"/>
                <a:gd name="T49" fmla="*/ 40 h 320"/>
                <a:gd name="T50" fmla="*/ 23 w 175"/>
                <a:gd name="T51" fmla="*/ 35 h 320"/>
                <a:gd name="T52" fmla="*/ 26 w 175"/>
                <a:gd name="T53" fmla="*/ 30 h 320"/>
                <a:gd name="T54" fmla="*/ 29 w 175"/>
                <a:gd name="T55" fmla="*/ 25 h 320"/>
                <a:gd name="T56" fmla="*/ 32 w 175"/>
                <a:gd name="T57" fmla="*/ 20 h 320"/>
                <a:gd name="T58" fmla="*/ 35 w 175"/>
                <a:gd name="T59" fmla="*/ 15 h 320"/>
                <a:gd name="T60" fmla="*/ 38 w 175"/>
                <a:gd name="T61" fmla="*/ 10 h 320"/>
                <a:gd name="T62" fmla="*/ 41 w 175"/>
                <a:gd name="T63" fmla="*/ 5 h 320"/>
                <a:gd name="T64" fmla="*/ 44 w 175"/>
                <a:gd name="T65" fmla="*/ 0 h 320"/>
                <a:gd name="T66" fmla="*/ 44 w 175"/>
                <a:gd name="T67" fmla="*/ 2 h 320"/>
                <a:gd name="T68" fmla="*/ 44 w 175"/>
                <a:gd name="T69" fmla="*/ 5 h 320"/>
                <a:gd name="T70" fmla="*/ 42 w 175"/>
                <a:gd name="T71" fmla="*/ 7 h 320"/>
                <a:gd name="T72" fmla="*/ 40 w 175"/>
                <a:gd name="T73" fmla="*/ 10 h 320"/>
                <a:gd name="T74" fmla="*/ 38 w 175"/>
                <a:gd name="T75" fmla="*/ 13 h 320"/>
                <a:gd name="T76" fmla="*/ 37 w 175"/>
                <a:gd name="T77" fmla="*/ 15 h 320"/>
                <a:gd name="T78" fmla="*/ 35 w 175"/>
                <a:gd name="T79" fmla="*/ 18 h 320"/>
                <a:gd name="T80" fmla="*/ 35 w 175"/>
                <a:gd name="T81" fmla="*/ 21 h 32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5"/>
                <a:gd name="T124" fmla="*/ 0 h 320"/>
                <a:gd name="T125" fmla="*/ 175 w 175"/>
                <a:gd name="T126" fmla="*/ 320 h 32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5" h="320">
                  <a:moveTo>
                    <a:pt x="138" y="81"/>
                  </a:moveTo>
                  <a:lnTo>
                    <a:pt x="128" y="96"/>
                  </a:lnTo>
                  <a:lnTo>
                    <a:pt x="119" y="110"/>
                  </a:lnTo>
                  <a:lnTo>
                    <a:pt x="109" y="124"/>
                  </a:lnTo>
                  <a:lnTo>
                    <a:pt x="100" y="140"/>
                  </a:lnTo>
                  <a:lnTo>
                    <a:pt x="89" y="154"/>
                  </a:lnTo>
                  <a:lnTo>
                    <a:pt x="81" y="169"/>
                  </a:lnTo>
                  <a:lnTo>
                    <a:pt x="72" y="184"/>
                  </a:lnTo>
                  <a:lnTo>
                    <a:pt x="63" y="199"/>
                  </a:lnTo>
                  <a:lnTo>
                    <a:pt x="54" y="214"/>
                  </a:lnTo>
                  <a:lnTo>
                    <a:pt x="46" y="229"/>
                  </a:lnTo>
                  <a:lnTo>
                    <a:pt x="37" y="244"/>
                  </a:lnTo>
                  <a:lnTo>
                    <a:pt x="30" y="259"/>
                  </a:lnTo>
                  <a:lnTo>
                    <a:pt x="21" y="275"/>
                  </a:lnTo>
                  <a:lnTo>
                    <a:pt x="14" y="290"/>
                  </a:lnTo>
                  <a:lnTo>
                    <a:pt x="7" y="305"/>
                  </a:lnTo>
                  <a:lnTo>
                    <a:pt x="0" y="320"/>
                  </a:lnTo>
                  <a:lnTo>
                    <a:pt x="7" y="299"/>
                  </a:lnTo>
                  <a:lnTo>
                    <a:pt x="16" y="278"/>
                  </a:lnTo>
                  <a:lnTo>
                    <a:pt x="26" y="258"/>
                  </a:lnTo>
                  <a:lnTo>
                    <a:pt x="35" y="238"/>
                  </a:lnTo>
                  <a:lnTo>
                    <a:pt x="46" y="217"/>
                  </a:lnTo>
                  <a:lnTo>
                    <a:pt x="56" y="197"/>
                  </a:lnTo>
                  <a:lnTo>
                    <a:pt x="67" y="178"/>
                  </a:lnTo>
                  <a:lnTo>
                    <a:pt x="77" y="158"/>
                  </a:lnTo>
                  <a:lnTo>
                    <a:pt x="89" y="138"/>
                  </a:lnTo>
                  <a:lnTo>
                    <a:pt x="102" y="118"/>
                  </a:lnTo>
                  <a:lnTo>
                    <a:pt x="114" y="98"/>
                  </a:lnTo>
                  <a:lnTo>
                    <a:pt x="126" y="79"/>
                  </a:lnTo>
                  <a:lnTo>
                    <a:pt x="138" y="59"/>
                  </a:lnTo>
                  <a:lnTo>
                    <a:pt x="151" y="39"/>
                  </a:lnTo>
                  <a:lnTo>
                    <a:pt x="163" y="19"/>
                  </a:lnTo>
                  <a:lnTo>
                    <a:pt x="175" y="0"/>
                  </a:lnTo>
                  <a:lnTo>
                    <a:pt x="175" y="8"/>
                  </a:lnTo>
                  <a:lnTo>
                    <a:pt x="173" y="18"/>
                  </a:lnTo>
                  <a:lnTo>
                    <a:pt x="166" y="28"/>
                  </a:lnTo>
                  <a:lnTo>
                    <a:pt x="159" y="38"/>
                  </a:lnTo>
                  <a:lnTo>
                    <a:pt x="152" y="49"/>
                  </a:lnTo>
                  <a:lnTo>
                    <a:pt x="145" y="59"/>
                  </a:lnTo>
                  <a:lnTo>
                    <a:pt x="140" y="70"/>
                  </a:lnTo>
                  <a:lnTo>
                    <a:pt x="138" y="8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26" name="Freeform 128"/>
            <p:cNvSpPr>
              <a:spLocks/>
            </p:cNvSpPr>
            <p:nvPr/>
          </p:nvSpPr>
          <p:spPr bwMode="auto">
            <a:xfrm>
              <a:off x="3538" y="2895"/>
              <a:ext cx="58" cy="228"/>
            </a:xfrm>
            <a:custGeom>
              <a:avLst/>
              <a:gdLst>
                <a:gd name="T0" fmla="*/ 7 w 115"/>
                <a:gd name="T1" fmla="*/ 18 h 456"/>
                <a:gd name="T2" fmla="*/ 9 w 115"/>
                <a:gd name="T3" fmla="*/ 23 h 456"/>
                <a:gd name="T4" fmla="*/ 11 w 115"/>
                <a:gd name="T5" fmla="*/ 29 h 456"/>
                <a:gd name="T6" fmla="*/ 13 w 115"/>
                <a:gd name="T7" fmla="*/ 35 h 456"/>
                <a:gd name="T8" fmla="*/ 13 w 115"/>
                <a:gd name="T9" fmla="*/ 41 h 456"/>
                <a:gd name="T10" fmla="*/ 14 w 115"/>
                <a:gd name="T11" fmla="*/ 46 h 456"/>
                <a:gd name="T12" fmla="*/ 15 w 115"/>
                <a:gd name="T13" fmla="*/ 52 h 456"/>
                <a:gd name="T14" fmla="*/ 16 w 115"/>
                <a:gd name="T15" fmla="*/ 58 h 456"/>
                <a:gd name="T16" fmla="*/ 17 w 115"/>
                <a:gd name="T17" fmla="*/ 63 h 456"/>
                <a:gd name="T18" fmla="*/ 17 w 115"/>
                <a:gd name="T19" fmla="*/ 70 h 456"/>
                <a:gd name="T20" fmla="*/ 18 w 115"/>
                <a:gd name="T21" fmla="*/ 76 h 456"/>
                <a:gd name="T22" fmla="*/ 20 w 115"/>
                <a:gd name="T23" fmla="*/ 82 h 456"/>
                <a:gd name="T24" fmla="*/ 21 w 115"/>
                <a:gd name="T25" fmla="*/ 88 h 456"/>
                <a:gd name="T26" fmla="*/ 22 w 115"/>
                <a:gd name="T27" fmla="*/ 93 h 456"/>
                <a:gd name="T28" fmla="*/ 24 w 115"/>
                <a:gd name="T29" fmla="*/ 99 h 456"/>
                <a:gd name="T30" fmla="*/ 27 w 115"/>
                <a:gd name="T31" fmla="*/ 104 h 456"/>
                <a:gd name="T32" fmla="*/ 29 w 115"/>
                <a:gd name="T33" fmla="*/ 110 h 456"/>
                <a:gd name="T34" fmla="*/ 29 w 115"/>
                <a:gd name="T35" fmla="*/ 114 h 456"/>
                <a:gd name="T36" fmla="*/ 27 w 115"/>
                <a:gd name="T37" fmla="*/ 113 h 456"/>
                <a:gd name="T38" fmla="*/ 26 w 115"/>
                <a:gd name="T39" fmla="*/ 112 h 456"/>
                <a:gd name="T40" fmla="*/ 25 w 115"/>
                <a:gd name="T41" fmla="*/ 110 h 456"/>
                <a:gd name="T42" fmla="*/ 23 w 115"/>
                <a:gd name="T43" fmla="*/ 108 h 456"/>
                <a:gd name="T44" fmla="*/ 23 w 115"/>
                <a:gd name="T45" fmla="*/ 106 h 456"/>
                <a:gd name="T46" fmla="*/ 21 w 115"/>
                <a:gd name="T47" fmla="*/ 104 h 456"/>
                <a:gd name="T48" fmla="*/ 20 w 115"/>
                <a:gd name="T49" fmla="*/ 102 h 456"/>
                <a:gd name="T50" fmla="*/ 19 w 115"/>
                <a:gd name="T51" fmla="*/ 101 h 456"/>
                <a:gd name="T52" fmla="*/ 18 w 115"/>
                <a:gd name="T53" fmla="*/ 94 h 456"/>
                <a:gd name="T54" fmla="*/ 17 w 115"/>
                <a:gd name="T55" fmla="*/ 88 h 456"/>
                <a:gd name="T56" fmla="*/ 16 w 115"/>
                <a:gd name="T57" fmla="*/ 82 h 456"/>
                <a:gd name="T58" fmla="*/ 15 w 115"/>
                <a:gd name="T59" fmla="*/ 75 h 456"/>
                <a:gd name="T60" fmla="*/ 14 w 115"/>
                <a:gd name="T61" fmla="*/ 69 h 456"/>
                <a:gd name="T62" fmla="*/ 13 w 115"/>
                <a:gd name="T63" fmla="*/ 62 h 456"/>
                <a:gd name="T64" fmla="*/ 11 w 115"/>
                <a:gd name="T65" fmla="*/ 56 h 456"/>
                <a:gd name="T66" fmla="*/ 10 w 115"/>
                <a:gd name="T67" fmla="*/ 50 h 456"/>
                <a:gd name="T68" fmla="*/ 8 w 115"/>
                <a:gd name="T69" fmla="*/ 44 h 456"/>
                <a:gd name="T70" fmla="*/ 7 w 115"/>
                <a:gd name="T71" fmla="*/ 37 h 456"/>
                <a:gd name="T72" fmla="*/ 6 w 115"/>
                <a:gd name="T73" fmla="*/ 31 h 456"/>
                <a:gd name="T74" fmla="*/ 4 w 115"/>
                <a:gd name="T75" fmla="*/ 25 h 456"/>
                <a:gd name="T76" fmla="*/ 3 w 115"/>
                <a:gd name="T77" fmla="*/ 19 h 456"/>
                <a:gd name="T78" fmla="*/ 2 w 115"/>
                <a:gd name="T79" fmla="*/ 12 h 456"/>
                <a:gd name="T80" fmla="*/ 1 w 115"/>
                <a:gd name="T81" fmla="*/ 6 h 456"/>
                <a:gd name="T82" fmla="*/ 0 w 115"/>
                <a:gd name="T83" fmla="*/ 0 h 456"/>
                <a:gd name="T84" fmla="*/ 4 w 115"/>
                <a:gd name="T85" fmla="*/ 2 h 456"/>
                <a:gd name="T86" fmla="*/ 6 w 115"/>
                <a:gd name="T87" fmla="*/ 3 h 456"/>
                <a:gd name="T88" fmla="*/ 6 w 115"/>
                <a:gd name="T89" fmla="*/ 6 h 456"/>
                <a:gd name="T90" fmla="*/ 6 w 115"/>
                <a:gd name="T91" fmla="*/ 7 h 456"/>
                <a:gd name="T92" fmla="*/ 6 w 115"/>
                <a:gd name="T93" fmla="*/ 11 h 456"/>
                <a:gd name="T94" fmla="*/ 6 w 115"/>
                <a:gd name="T95" fmla="*/ 13 h 456"/>
                <a:gd name="T96" fmla="*/ 6 w 115"/>
                <a:gd name="T97" fmla="*/ 15 h 456"/>
                <a:gd name="T98" fmla="*/ 7 w 115"/>
                <a:gd name="T99" fmla="*/ 18 h 4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5"/>
                <a:gd name="T151" fmla="*/ 0 h 456"/>
                <a:gd name="T152" fmla="*/ 115 w 115"/>
                <a:gd name="T153" fmla="*/ 456 h 45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5" h="456">
                  <a:moveTo>
                    <a:pt x="28" y="69"/>
                  </a:moveTo>
                  <a:lnTo>
                    <a:pt x="36" y="92"/>
                  </a:lnTo>
                  <a:lnTo>
                    <a:pt x="42" y="115"/>
                  </a:lnTo>
                  <a:lnTo>
                    <a:pt x="49" y="138"/>
                  </a:lnTo>
                  <a:lnTo>
                    <a:pt x="52" y="161"/>
                  </a:lnTo>
                  <a:lnTo>
                    <a:pt x="56" y="184"/>
                  </a:lnTo>
                  <a:lnTo>
                    <a:pt x="59" y="208"/>
                  </a:lnTo>
                  <a:lnTo>
                    <a:pt x="63" y="232"/>
                  </a:lnTo>
                  <a:lnTo>
                    <a:pt x="66" y="255"/>
                  </a:lnTo>
                  <a:lnTo>
                    <a:pt x="68" y="278"/>
                  </a:lnTo>
                  <a:lnTo>
                    <a:pt x="71" y="303"/>
                  </a:lnTo>
                  <a:lnTo>
                    <a:pt x="77" y="326"/>
                  </a:lnTo>
                  <a:lnTo>
                    <a:pt x="82" y="349"/>
                  </a:lnTo>
                  <a:lnTo>
                    <a:pt x="87" y="371"/>
                  </a:lnTo>
                  <a:lnTo>
                    <a:pt x="96" y="394"/>
                  </a:lnTo>
                  <a:lnTo>
                    <a:pt x="105" y="415"/>
                  </a:lnTo>
                  <a:lnTo>
                    <a:pt x="115" y="437"/>
                  </a:lnTo>
                  <a:lnTo>
                    <a:pt x="115" y="456"/>
                  </a:lnTo>
                  <a:lnTo>
                    <a:pt x="108" y="452"/>
                  </a:lnTo>
                  <a:lnTo>
                    <a:pt x="101" y="446"/>
                  </a:lnTo>
                  <a:lnTo>
                    <a:pt x="98" y="439"/>
                  </a:lnTo>
                  <a:lnTo>
                    <a:pt x="92" y="432"/>
                  </a:lnTo>
                  <a:lnTo>
                    <a:pt x="89" y="423"/>
                  </a:lnTo>
                  <a:lnTo>
                    <a:pt x="84" y="415"/>
                  </a:lnTo>
                  <a:lnTo>
                    <a:pt x="80" y="408"/>
                  </a:lnTo>
                  <a:lnTo>
                    <a:pt x="75" y="401"/>
                  </a:lnTo>
                  <a:lnTo>
                    <a:pt x="71" y="376"/>
                  </a:lnTo>
                  <a:lnTo>
                    <a:pt x="68" y="350"/>
                  </a:lnTo>
                  <a:lnTo>
                    <a:pt x="63" y="325"/>
                  </a:lnTo>
                  <a:lnTo>
                    <a:pt x="59" y="299"/>
                  </a:lnTo>
                  <a:lnTo>
                    <a:pt x="54" y="274"/>
                  </a:lnTo>
                  <a:lnTo>
                    <a:pt x="49" y="248"/>
                  </a:lnTo>
                  <a:lnTo>
                    <a:pt x="43" y="223"/>
                  </a:lnTo>
                  <a:lnTo>
                    <a:pt x="38" y="198"/>
                  </a:lnTo>
                  <a:lnTo>
                    <a:pt x="31" y="173"/>
                  </a:lnTo>
                  <a:lnTo>
                    <a:pt x="26" y="148"/>
                  </a:lnTo>
                  <a:lnTo>
                    <a:pt x="21" y="124"/>
                  </a:lnTo>
                  <a:lnTo>
                    <a:pt x="15" y="98"/>
                  </a:lnTo>
                  <a:lnTo>
                    <a:pt x="12" y="74"/>
                  </a:lnTo>
                  <a:lnTo>
                    <a:pt x="7" y="48"/>
                  </a:lnTo>
                  <a:lnTo>
                    <a:pt x="3" y="24"/>
                  </a:lnTo>
                  <a:lnTo>
                    <a:pt x="0" y="0"/>
                  </a:lnTo>
                  <a:lnTo>
                    <a:pt x="14" y="5"/>
                  </a:lnTo>
                  <a:lnTo>
                    <a:pt x="21" y="12"/>
                  </a:lnTo>
                  <a:lnTo>
                    <a:pt x="24" y="21"/>
                  </a:lnTo>
                  <a:lnTo>
                    <a:pt x="24" y="31"/>
                  </a:lnTo>
                  <a:lnTo>
                    <a:pt x="22" y="41"/>
                  </a:lnTo>
                  <a:lnTo>
                    <a:pt x="22" y="51"/>
                  </a:lnTo>
                  <a:lnTo>
                    <a:pt x="22" y="61"/>
                  </a:lnTo>
                  <a:lnTo>
                    <a:pt x="28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27" name="Freeform 129"/>
            <p:cNvSpPr>
              <a:spLocks/>
            </p:cNvSpPr>
            <p:nvPr/>
          </p:nvSpPr>
          <p:spPr bwMode="auto">
            <a:xfrm>
              <a:off x="2012" y="2924"/>
              <a:ext cx="83" cy="78"/>
            </a:xfrm>
            <a:custGeom>
              <a:avLst/>
              <a:gdLst>
                <a:gd name="T0" fmla="*/ 42 w 164"/>
                <a:gd name="T1" fmla="*/ 35 h 156"/>
                <a:gd name="T2" fmla="*/ 39 w 164"/>
                <a:gd name="T3" fmla="*/ 36 h 156"/>
                <a:gd name="T4" fmla="*/ 36 w 164"/>
                <a:gd name="T5" fmla="*/ 36 h 156"/>
                <a:gd name="T6" fmla="*/ 34 w 164"/>
                <a:gd name="T7" fmla="*/ 37 h 156"/>
                <a:gd name="T8" fmla="*/ 32 w 164"/>
                <a:gd name="T9" fmla="*/ 38 h 156"/>
                <a:gd name="T10" fmla="*/ 29 w 164"/>
                <a:gd name="T11" fmla="*/ 39 h 156"/>
                <a:gd name="T12" fmla="*/ 27 w 164"/>
                <a:gd name="T13" fmla="*/ 39 h 156"/>
                <a:gd name="T14" fmla="*/ 25 w 164"/>
                <a:gd name="T15" fmla="*/ 39 h 156"/>
                <a:gd name="T16" fmla="*/ 22 w 164"/>
                <a:gd name="T17" fmla="*/ 39 h 156"/>
                <a:gd name="T18" fmla="*/ 17 w 164"/>
                <a:gd name="T19" fmla="*/ 37 h 156"/>
                <a:gd name="T20" fmla="*/ 13 w 164"/>
                <a:gd name="T21" fmla="*/ 35 h 156"/>
                <a:gd name="T22" fmla="*/ 10 w 164"/>
                <a:gd name="T23" fmla="*/ 33 h 156"/>
                <a:gd name="T24" fmla="*/ 7 w 164"/>
                <a:gd name="T25" fmla="*/ 30 h 156"/>
                <a:gd name="T26" fmla="*/ 4 w 164"/>
                <a:gd name="T27" fmla="*/ 27 h 156"/>
                <a:gd name="T28" fmla="*/ 2 w 164"/>
                <a:gd name="T29" fmla="*/ 25 h 156"/>
                <a:gd name="T30" fmla="*/ 1 w 164"/>
                <a:gd name="T31" fmla="*/ 22 h 156"/>
                <a:gd name="T32" fmla="*/ 0 w 164"/>
                <a:gd name="T33" fmla="*/ 20 h 156"/>
                <a:gd name="T34" fmla="*/ 1 w 164"/>
                <a:gd name="T35" fmla="*/ 17 h 156"/>
                <a:gd name="T36" fmla="*/ 2 w 164"/>
                <a:gd name="T37" fmla="*/ 14 h 156"/>
                <a:gd name="T38" fmla="*/ 2 w 164"/>
                <a:gd name="T39" fmla="*/ 12 h 156"/>
                <a:gd name="T40" fmla="*/ 3 w 164"/>
                <a:gd name="T41" fmla="*/ 10 h 156"/>
                <a:gd name="T42" fmla="*/ 3 w 164"/>
                <a:gd name="T43" fmla="*/ 7 h 156"/>
                <a:gd name="T44" fmla="*/ 4 w 164"/>
                <a:gd name="T45" fmla="*/ 5 h 156"/>
                <a:gd name="T46" fmla="*/ 5 w 164"/>
                <a:gd name="T47" fmla="*/ 2 h 156"/>
                <a:gd name="T48" fmla="*/ 6 w 164"/>
                <a:gd name="T49" fmla="*/ 0 h 156"/>
                <a:gd name="T50" fmla="*/ 15 w 164"/>
                <a:gd name="T51" fmla="*/ 2 h 156"/>
                <a:gd name="T52" fmla="*/ 22 w 164"/>
                <a:gd name="T53" fmla="*/ 6 h 156"/>
                <a:gd name="T54" fmla="*/ 28 w 164"/>
                <a:gd name="T55" fmla="*/ 10 h 156"/>
                <a:gd name="T56" fmla="*/ 32 w 164"/>
                <a:gd name="T57" fmla="*/ 14 h 156"/>
                <a:gd name="T58" fmla="*/ 36 w 164"/>
                <a:gd name="T59" fmla="*/ 19 h 156"/>
                <a:gd name="T60" fmla="*/ 39 w 164"/>
                <a:gd name="T61" fmla="*/ 24 h 156"/>
                <a:gd name="T62" fmla="*/ 41 w 164"/>
                <a:gd name="T63" fmla="*/ 29 h 156"/>
                <a:gd name="T64" fmla="*/ 42 w 164"/>
                <a:gd name="T65" fmla="*/ 35 h 15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64"/>
                <a:gd name="T100" fmla="*/ 0 h 156"/>
                <a:gd name="T101" fmla="*/ 164 w 164"/>
                <a:gd name="T102" fmla="*/ 156 h 15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64" h="156">
                  <a:moveTo>
                    <a:pt x="164" y="140"/>
                  </a:moveTo>
                  <a:lnTo>
                    <a:pt x="154" y="141"/>
                  </a:lnTo>
                  <a:lnTo>
                    <a:pt x="143" y="144"/>
                  </a:lnTo>
                  <a:lnTo>
                    <a:pt x="134" y="147"/>
                  </a:lnTo>
                  <a:lnTo>
                    <a:pt x="126" y="151"/>
                  </a:lnTo>
                  <a:lnTo>
                    <a:pt x="115" y="154"/>
                  </a:lnTo>
                  <a:lnTo>
                    <a:pt x="106" y="156"/>
                  </a:lnTo>
                  <a:lnTo>
                    <a:pt x="96" y="156"/>
                  </a:lnTo>
                  <a:lnTo>
                    <a:pt x="84" y="155"/>
                  </a:lnTo>
                  <a:lnTo>
                    <a:pt x="68" y="147"/>
                  </a:lnTo>
                  <a:lnTo>
                    <a:pt x="52" y="140"/>
                  </a:lnTo>
                  <a:lnTo>
                    <a:pt x="38" y="131"/>
                  </a:lnTo>
                  <a:lnTo>
                    <a:pt x="26" y="121"/>
                  </a:lnTo>
                  <a:lnTo>
                    <a:pt x="14" y="111"/>
                  </a:lnTo>
                  <a:lnTo>
                    <a:pt x="7" y="101"/>
                  </a:lnTo>
                  <a:lnTo>
                    <a:pt x="1" y="89"/>
                  </a:lnTo>
                  <a:lnTo>
                    <a:pt x="0" y="77"/>
                  </a:lnTo>
                  <a:lnTo>
                    <a:pt x="3" y="68"/>
                  </a:lnTo>
                  <a:lnTo>
                    <a:pt x="5" y="58"/>
                  </a:lnTo>
                  <a:lnTo>
                    <a:pt x="7" y="48"/>
                  </a:lnTo>
                  <a:lnTo>
                    <a:pt x="10" y="38"/>
                  </a:lnTo>
                  <a:lnTo>
                    <a:pt x="12" y="29"/>
                  </a:lnTo>
                  <a:lnTo>
                    <a:pt x="15" y="19"/>
                  </a:lnTo>
                  <a:lnTo>
                    <a:pt x="19" y="9"/>
                  </a:lnTo>
                  <a:lnTo>
                    <a:pt x="24" y="0"/>
                  </a:lnTo>
                  <a:lnTo>
                    <a:pt x="57" y="11"/>
                  </a:lnTo>
                  <a:lnTo>
                    <a:pt x="84" y="24"/>
                  </a:lnTo>
                  <a:lnTo>
                    <a:pt x="108" y="39"/>
                  </a:lnTo>
                  <a:lnTo>
                    <a:pt x="127" y="57"/>
                  </a:lnTo>
                  <a:lnTo>
                    <a:pt x="141" y="76"/>
                  </a:lnTo>
                  <a:lnTo>
                    <a:pt x="154" y="97"/>
                  </a:lnTo>
                  <a:lnTo>
                    <a:pt x="161" y="118"/>
                  </a:lnTo>
                  <a:lnTo>
                    <a:pt x="164" y="140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28" name="Freeform 130"/>
            <p:cNvSpPr>
              <a:spLocks/>
            </p:cNvSpPr>
            <p:nvPr/>
          </p:nvSpPr>
          <p:spPr bwMode="auto">
            <a:xfrm>
              <a:off x="3104" y="2932"/>
              <a:ext cx="294" cy="75"/>
            </a:xfrm>
            <a:custGeom>
              <a:avLst/>
              <a:gdLst>
                <a:gd name="T0" fmla="*/ 147 w 588"/>
                <a:gd name="T1" fmla="*/ 0 h 150"/>
                <a:gd name="T2" fmla="*/ 145 w 588"/>
                <a:gd name="T3" fmla="*/ 1 h 150"/>
                <a:gd name="T4" fmla="*/ 143 w 588"/>
                <a:gd name="T5" fmla="*/ 2 h 150"/>
                <a:gd name="T6" fmla="*/ 140 w 588"/>
                <a:gd name="T7" fmla="*/ 2 h 150"/>
                <a:gd name="T8" fmla="*/ 138 w 588"/>
                <a:gd name="T9" fmla="*/ 3 h 150"/>
                <a:gd name="T10" fmla="*/ 135 w 588"/>
                <a:gd name="T11" fmla="*/ 3 h 150"/>
                <a:gd name="T12" fmla="*/ 132 w 588"/>
                <a:gd name="T13" fmla="*/ 3 h 150"/>
                <a:gd name="T14" fmla="*/ 129 w 588"/>
                <a:gd name="T15" fmla="*/ 5 h 150"/>
                <a:gd name="T16" fmla="*/ 126 w 588"/>
                <a:gd name="T17" fmla="*/ 5 h 150"/>
                <a:gd name="T18" fmla="*/ 117 w 588"/>
                <a:gd name="T19" fmla="*/ 6 h 150"/>
                <a:gd name="T20" fmla="*/ 109 w 588"/>
                <a:gd name="T21" fmla="*/ 7 h 150"/>
                <a:gd name="T22" fmla="*/ 101 w 588"/>
                <a:gd name="T23" fmla="*/ 9 h 150"/>
                <a:gd name="T24" fmla="*/ 92 w 588"/>
                <a:gd name="T25" fmla="*/ 10 h 150"/>
                <a:gd name="T26" fmla="*/ 84 w 588"/>
                <a:gd name="T27" fmla="*/ 12 h 150"/>
                <a:gd name="T28" fmla="*/ 76 w 588"/>
                <a:gd name="T29" fmla="*/ 13 h 150"/>
                <a:gd name="T30" fmla="*/ 69 w 588"/>
                <a:gd name="T31" fmla="*/ 15 h 150"/>
                <a:gd name="T32" fmla="*/ 60 w 588"/>
                <a:gd name="T33" fmla="*/ 18 h 150"/>
                <a:gd name="T34" fmla="*/ 52 w 588"/>
                <a:gd name="T35" fmla="*/ 19 h 150"/>
                <a:gd name="T36" fmla="*/ 44 w 588"/>
                <a:gd name="T37" fmla="*/ 21 h 150"/>
                <a:gd name="T38" fmla="*/ 37 w 588"/>
                <a:gd name="T39" fmla="*/ 24 h 150"/>
                <a:gd name="T40" fmla="*/ 29 w 588"/>
                <a:gd name="T41" fmla="*/ 26 h 150"/>
                <a:gd name="T42" fmla="*/ 21 w 588"/>
                <a:gd name="T43" fmla="*/ 29 h 150"/>
                <a:gd name="T44" fmla="*/ 14 w 588"/>
                <a:gd name="T45" fmla="*/ 31 h 150"/>
                <a:gd name="T46" fmla="*/ 7 w 588"/>
                <a:gd name="T47" fmla="*/ 35 h 150"/>
                <a:gd name="T48" fmla="*/ 0 w 588"/>
                <a:gd name="T49" fmla="*/ 38 h 150"/>
                <a:gd name="T50" fmla="*/ 9 w 588"/>
                <a:gd name="T51" fmla="*/ 32 h 150"/>
                <a:gd name="T52" fmla="*/ 9 w 588"/>
                <a:gd name="T53" fmla="*/ 33 h 150"/>
                <a:gd name="T54" fmla="*/ 17 w 588"/>
                <a:gd name="T55" fmla="*/ 29 h 150"/>
                <a:gd name="T56" fmla="*/ 24 w 588"/>
                <a:gd name="T57" fmla="*/ 26 h 150"/>
                <a:gd name="T58" fmla="*/ 32 w 588"/>
                <a:gd name="T59" fmla="*/ 23 h 150"/>
                <a:gd name="T60" fmla="*/ 39 w 588"/>
                <a:gd name="T61" fmla="*/ 20 h 150"/>
                <a:gd name="T62" fmla="*/ 47 w 588"/>
                <a:gd name="T63" fmla="*/ 19 h 150"/>
                <a:gd name="T64" fmla="*/ 55 w 588"/>
                <a:gd name="T65" fmla="*/ 16 h 150"/>
                <a:gd name="T66" fmla="*/ 63 w 588"/>
                <a:gd name="T67" fmla="*/ 13 h 150"/>
                <a:gd name="T68" fmla="*/ 73 w 588"/>
                <a:gd name="T69" fmla="*/ 11 h 150"/>
                <a:gd name="T70" fmla="*/ 80 w 588"/>
                <a:gd name="T71" fmla="*/ 10 h 150"/>
                <a:gd name="T72" fmla="*/ 88 w 588"/>
                <a:gd name="T73" fmla="*/ 9 h 150"/>
                <a:gd name="T74" fmla="*/ 97 w 588"/>
                <a:gd name="T75" fmla="*/ 6 h 150"/>
                <a:gd name="T76" fmla="*/ 106 w 588"/>
                <a:gd name="T77" fmla="*/ 5 h 150"/>
                <a:gd name="T78" fmla="*/ 114 w 588"/>
                <a:gd name="T79" fmla="*/ 3 h 150"/>
                <a:gd name="T80" fmla="*/ 123 w 588"/>
                <a:gd name="T81" fmla="*/ 2 h 150"/>
                <a:gd name="T82" fmla="*/ 132 w 588"/>
                <a:gd name="T83" fmla="*/ 1 h 150"/>
                <a:gd name="T84" fmla="*/ 141 w 588"/>
                <a:gd name="T85" fmla="*/ 0 h 150"/>
                <a:gd name="T86" fmla="*/ 147 w 588"/>
                <a:gd name="T87" fmla="*/ 0 h 1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88"/>
                <a:gd name="T133" fmla="*/ 0 h 150"/>
                <a:gd name="T134" fmla="*/ 588 w 588"/>
                <a:gd name="T135" fmla="*/ 150 h 15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88" h="150">
                  <a:moveTo>
                    <a:pt x="588" y="0"/>
                  </a:moveTo>
                  <a:lnTo>
                    <a:pt x="579" y="5"/>
                  </a:lnTo>
                  <a:lnTo>
                    <a:pt x="570" y="9"/>
                  </a:lnTo>
                  <a:lnTo>
                    <a:pt x="560" y="11"/>
                  </a:lnTo>
                  <a:lnTo>
                    <a:pt x="549" y="12"/>
                  </a:lnTo>
                  <a:lnTo>
                    <a:pt x="539" y="14"/>
                  </a:lnTo>
                  <a:lnTo>
                    <a:pt x="526" y="15"/>
                  </a:lnTo>
                  <a:lnTo>
                    <a:pt x="516" y="18"/>
                  </a:lnTo>
                  <a:lnTo>
                    <a:pt x="505" y="21"/>
                  </a:lnTo>
                  <a:lnTo>
                    <a:pt x="470" y="25"/>
                  </a:lnTo>
                  <a:lnTo>
                    <a:pt x="437" y="31"/>
                  </a:lnTo>
                  <a:lnTo>
                    <a:pt x="404" y="36"/>
                  </a:lnTo>
                  <a:lnTo>
                    <a:pt x="371" y="42"/>
                  </a:lnTo>
                  <a:lnTo>
                    <a:pt x="337" y="48"/>
                  </a:lnTo>
                  <a:lnTo>
                    <a:pt x="304" y="55"/>
                  </a:lnTo>
                  <a:lnTo>
                    <a:pt x="273" y="62"/>
                  </a:lnTo>
                  <a:lnTo>
                    <a:pt x="241" y="69"/>
                  </a:lnTo>
                  <a:lnTo>
                    <a:pt x="210" y="78"/>
                  </a:lnTo>
                  <a:lnTo>
                    <a:pt x="178" y="87"/>
                  </a:lnTo>
                  <a:lnTo>
                    <a:pt x="147" y="96"/>
                  </a:lnTo>
                  <a:lnTo>
                    <a:pt x="117" y="106"/>
                  </a:lnTo>
                  <a:lnTo>
                    <a:pt x="87" y="116"/>
                  </a:lnTo>
                  <a:lnTo>
                    <a:pt x="58" y="127"/>
                  </a:lnTo>
                  <a:lnTo>
                    <a:pt x="28" y="138"/>
                  </a:lnTo>
                  <a:lnTo>
                    <a:pt x="0" y="150"/>
                  </a:lnTo>
                  <a:lnTo>
                    <a:pt x="33" y="128"/>
                  </a:lnTo>
                  <a:lnTo>
                    <a:pt x="38" y="131"/>
                  </a:lnTo>
                  <a:lnTo>
                    <a:pt x="66" y="118"/>
                  </a:lnTo>
                  <a:lnTo>
                    <a:pt x="96" y="105"/>
                  </a:lnTo>
                  <a:lnTo>
                    <a:pt x="128" y="94"/>
                  </a:lnTo>
                  <a:lnTo>
                    <a:pt x="157" y="83"/>
                  </a:lnTo>
                  <a:lnTo>
                    <a:pt x="189" y="73"/>
                  </a:lnTo>
                  <a:lnTo>
                    <a:pt x="222" y="64"/>
                  </a:lnTo>
                  <a:lnTo>
                    <a:pt x="254" y="55"/>
                  </a:lnTo>
                  <a:lnTo>
                    <a:pt x="289" y="47"/>
                  </a:lnTo>
                  <a:lnTo>
                    <a:pt x="322" y="40"/>
                  </a:lnTo>
                  <a:lnTo>
                    <a:pt x="355" y="33"/>
                  </a:lnTo>
                  <a:lnTo>
                    <a:pt x="390" y="27"/>
                  </a:lnTo>
                  <a:lnTo>
                    <a:pt x="425" y="21"/>
                  </a:lnTo>
                  <a:lnTo>
                    <a:pt x="458" y="15"/>
                  </a:lnTo>
                  <a:lnTo>
                    <a:pt x="493" y="10"/>
                  </a:lnTo>
                  <a:lnTo>
                    <a:pt x="528" y="5"/>
                  </a:lnTo>
                  <a:lnTo>
                    <a:pt x="563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29" name="Freeform 131"/>
            <p:cNvSpPr>
              <a:spLocks/>
            </p:cNvSpPr>
            <p:nvPr/>
          </p:nvSpPr>
          <p:spPr bwMode="auto">
            <a:xfrm>
              <a:off x="2593" y="2935"/>
              <a:ext cx="300" cy="63"/>
            </a:xfrm>
            <a:custGeom>
              <a:avLst/>
              <a:gdLst>
                <a:gd name="T0" fmla="*/ 150 w 600"/>
                <a:gd name="T1" fmla="*/ 30 h 126"/>
                <a:gd name="T2" fmla="*/ 150 w 600"/>
                <a:gd name="T3" fmla="*/ 32 h 126"/>
                <a:gd name="T4" fmla="*/ 142 w 600"/>
                <a:gd name="T5" fmla="*/ 29 h 126"/>
                <a:gd name="T6" fmla="*/ 133 w 600"/>
                <a:gd name="T7" fmla="*/ 27 h 126"/>
                <a:gd name="T8" fmla="*/ 123 w 600"/>
                <a:gd name="T9" fmla="*/ 24 h 126"/>
                <a:gd name="T10" fmla="*/ 114 w 600"/>
                <a:gd name="T11" fmla="*/ 22 h 126"/>
                <a:gd name="T12" fmla="*/ 105 w 600"/>
                <a:gd name="T13" fmla="*/ 20 h 126"/>
                <a:gd name="T14" fmla="*/ 96 w 600"/>
                <a:gd name="T15" fmla="*/ 18 h 126"/>
                <a:gd name="T16" fmla="*/ 87 w 600"/>
                <a:gd name="T17" fmla="*/ 16 h 126"/>
                <a:gd name="T18" fmla="*/ 78 w 600"/>
                <a:gd name="T19" fmla="*/ 14 h 126"/>
                <a:gd name="T20" fmla="*/ 69 w 600"/>
                <a:gd name="T21" fmla="*/ 12 h 126"/>
                <a:gd name="T22" fmla="*/ 59 w 600"/>
                <a:gd name="T23" fmla="*/ 11 h 126"/>
                <a:gd name="T24" fmla="*/ 49 w 600"/>
                <a:gd name="T25" fmla="*/ 9 h 126"/>
                <a:gd name="T26" fmla="*/ 39 w 600"/>
                <a:gd name="T27" fmla="*/ 8 h 126"/>
                <a:gd name="T28" fmla="*/ 30 w 600"/>
                <a:gd name="T29" fmla="*/ 7 h 126"/>
                <a:gd name="T30" fmla="*/ 20 w 600"/>
                <a:gd name="T31" fmla="*/ 5 h 126"/>
                <a:gd name="T32" fmla="*/ 10 w 600"/>
                <a:gd name="T33" fmla="*/ 5 h 126"/>
                <a:gd name="T34" fmla="*/ 0 w 600"/>
                <a:gd name="T35" fmla="*/ 4 h 126"/>
                <a:gd name="T36" fmla="*/ 0 w 600"/>
                <a:gd name="T37" fmla="*/ 0 h 126"/>
                <a:gd name="T38" fmla="*/ 10 w 600"/>
                <a:gd name="T39" fmla="*/ 2 h 126"/>
                <a:gd name="T40" fmla="*/ 20 w 600"/>
                <a:gd name="T41" fmla="*/ 3 h 126"/>
                <a:gd name="T42" fmla="*/ 29 w 600"/>
                <a:gd name="T43" fmla="*/ 5 h 126"/>
                <a:gd name="T44" fmla="*/ 39 w 600"/>
                <a:gd name="T45" fmla="*/ 6 h 126"/>
                <a:gd name="T46" fmla="*/ 49 w 600"/>
                <a:gd name="T47" fmla="*/ 8 h 126"/>
                <a:gd name="T48" fmla="*/ 58 w 600"/>
                <a:gd name="T49" fmla="*/ 9 h 126"/>
                <a:gd name="T50" fmla="*/ 68 w 600"/>
                <a:gd name="T51" fmla="*/ 11 h 126"/>
                <a:gd name="T52" fmla="*/ 77 w 600"/>
                <a:gd name="T53" fmla="*/ 12 h 126"/>
                <a:gd name="T54" fmla="*/ 86 w 600"/>
                <a:gd name="T55" fmla="*/ 14 h 126"/>
                <a:gd name="T56" fmla="*/ 95 w 600"/>
                <a:gd name="T57" fmla="*/ 16 h 126"/>
                <a:gd name="T58" fmla="*/ 105 w 600"/>
                <a:gd name="T59" fmla="*/ 18 h 126"/>
                <a:gd name="T60" fmla="*/ 114 w 600"/>
                <a:gd name="T61" fmla="*/ 20 h 126"/>
                <a:gd name="T62" fmla="*/ 123 w 600"/>
                <a:gd name="T63" fmla="*/ 22 h 126"/>
                <a:gd name="T64" fmla="*/ 133 w 600"/>
                <a:gd name="T65" fmla="*/ 25 h 126"/>
                <a:gd name="T66" fmla="*/ 142 w 600"/>
                <a:gd name="T67" fmla="*/ 27 h 126"/>
                <a:gd name="T68" fmla="*/ 150 w 600"/>
                <a:gd name="T69" fmla="*/ 30 h 1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0"/>
                <a:gd name="T106" fmla="*/ 0 h 126"/>
                <a:gd name="T107" fmla="*/ 600 w 600"/>
                <a:gd name="T108" fmla="*/ 126 h 12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0" h="126">
                  <a:moveTo>
                    <a:pt x="600" y="119"/>
                  </a:moveTo>
                  <a:lnTo>
                    <a:pt x="600" y="126"/>
                  </a:lnTo>
                  <a:lnTo>
                    <a:pt x="565" y="115"/>
                  </a:lnTo>
                  <a:lnTo>
                    <a:pt x="529" y="105"/>
                  </a:lnTo>
                  <a:lnTo>
                    <a:pt x="494" y="95"/>
                  </a:lnTo>
                  <a:lnTo>
                    <a:pt x="457" y="87"/>
                  </a:lnTo>
                  <a:lnTo>
                    <a:pt x="420" y="78"/>
                  </a:lnTo>
                  <a:lnTo>
                    <a:pt x="385" y="69"/>
                  </a:lnTo>
                  <a:lnTo>
                    <a:pt x="348" y="61"/>
                  </a:lnTo>
                  <a:lnTo>
                    <a:pt x="312" y="55"/>
                  </a:lnTo>
                  <a:lnTo>
                    <a:pt x="273" y="48"/>
                  </a:lnTo>
                  <a:lnTo>
                    <a:pt x="236" y="41"/>
                  </a:lnTo>
                  <a:lnTo>
                    <a:pt x="198" y="36"/>
                  </a:lnTo>
                  <a:lnTo>
                    <a:pt x="159" y="30"/>
                  </a:lnTo>
                  <a:lnTo>
                    <a:pt x="121" y="26"/>
                  </a:lnTo>
                  <a:lnTo>
                    <a:pt x="81" y="20"/>
                  </a:lnTo>
                  <a:lnTo>
                    <a:pt x="40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40" y="6"/>
                  </a:lnTo>
                  <a:lnTo>
                    <a:pt x="81" y="11"/>
                  </a:lnTo>
                  <a:lnTo>
                    <a:pt x="119" y="17"/>
                  </a:lnTo>
                  <a:lnTo>
                    <a:pt x="158" y="22"/>
                  </a:lnTo>
                  <a:lnTo>
                    <a:pt x="196" y="29"/>
                  </a:lnTo>
                  <a:lnTo>
                    <a:pt x="235" y="35"/>
                  </a:lnTo>
                  <a:lnTo>
                    <a:pt x="271" y="41"/>
                  </a:lnTo>
                  <a:lnTo>
                    <a:pt x="310" y="48"/>
                  </a:lnTo>
                  <a:lnTo>
                    <a:pt x="347" y="55"/>
                  </a:lnTo>
                  <a:lnTo>
                    <a:pt x="383" y="62"/>
                  </a:lnTo>
                  <a:lnTo>
                    <a:pt x="420" y="70"/>
                  </a:lnTo>
                  <a:lnTo>
                    <a:pt x="457" y="79"/>
                  </a:lnTo>
                  <a:lnTo>
                    <a:pt x="492" y="88"/>
                  </a:lnTo>
                  <a:lnTo>
                    <a:pt x="529" y="98"/>
                  </a:lnTo>
                  <a:lnTo>
                    <a:pt x="565" y="108"/>
                  </a:lnTo>
                  <a:lnTo>
                    <a:pt x="600" y="1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30" name="Freeform 132"/>
            <p:cNvSpPr>
              <a:spLocks/>
            </p:cNvSpPr>
            <p:nvPr/>
          </p:nvSpPr>
          <p:spPr bwMode="auto">
            <a:xfrm>
              <a:off x="2960" y="2944"/>
              <a:ext cx="236" cy="23"/>
            </a:xfrm>
            <a:custGeom>
              <a:avLst/>
              <a:gdLst>
                <a:gd name="T0" fmla="*/ 118 w 471"/>
                <a:gd name="T1" fmla="*/ 0 h 45"/>
                <a:gd name="T2" fmla="*/ 112 w 471"/>
                <a:gd name="T3" fmla="*/ 3 h 45"/>
                <a:gd name="T4" fmla="*/ 106 w 471"/>
                <a:gd name="T5" fmla="*/ 4 h 45"/>
                <a:gd name="T6" fmla="*/ 99 w 471"/>
                <a:gd name="T7" fmla="*/ 5 h 45"/>
                <a:gd name="T8" fmla="*/ 93 w 471"/>
                <a:gd name="T9" fmla="*/ 5 h 45"/>
                <a:gd name="T10" fmla="*/ 86 w 471"/>
                <a:gd name="T11" fmla="*/ 6 h 45"/>
                <a:gd name="T12" fmla="*/ 80 w 471"/>
                <a:gd name="T13" fmla="*/ 6 h 45"/>
                <a:gd name="T14" fmla="*/ 73 w 471"/>
                <a:gd name="T15" fmla="*/ 7 h 45"/>
                <a:gd name="T16" fmla="*/ 67 w 471"/>
                <a:gd name="T17" fmla="*/ 9 h 45"/>
                <a:gd name="T18" fmla="*/ 59 w 471"/>
                <a:gd name="T19" fmla="*/ 9 h 45"/>
                <a:gd name="T20" fmla="*/ 50 w 471"/>
                <a:gd name="T21" fmla="*/ 10 h 45"/>
                <a:gd name="T22" fmla="*/ 42 w 471"/>
                <a:gd name="T23" fmla="*/ 11 h 45"/>
                <a:gd name="T24" fmla="*/ 33 w 471"/>
                <a:gd name="T25" fmla="*/ 11 h 45"/>
                <a:gd name="T26" fmla="*/ 24 w 471"/>
                <a:gd name="T27" fmla="*/ 11 h 45"/>
                <a:gd name="T28" fmla="*/ 16 w 471"/>
                <a:gd name="T29" fmla="*/ 12 h 45"/>
                <a:gd name="T30" fmla="*/ 8 w 471"/>
                <a:gd name="T31" fmla="*/ 12 h 45"/>
                <a:gd name="T32" fmla="*/ 0 w 471"/>
                <a:gd name="T33" fmla="*/ 11 h 45"/>
                <a:gd name="T34" fmla="*/ 8 w 471"/>
                <a:gd name="T35" fmla="*/ 11 h 45"/>
                <a:gd name="T36" fmla="*/ 15 w 471"/>
                <a:gd name="T37" fmla="*/ 11 h 45"/>
                <a:gd name="T38" fmla="*/ 23 w 471"/>
                <a:gd name="T39" fmla="*/ 10 h 45"/>
                <a:gd name="T40" fmla="*/ 30 w 471"/>
                <a:gd name="T41" fmla="*/ 10 h 45"/>
                <a:gd name="T42" fmla="*/ 38 w 471"/>
                <a:gd name="T43" fmla="*/ 9 h 45"/>
                <a:gd name="T44" fmla="*/ 45 w 471"/>
                <a:gd name="T45" fmla="*/ 8 h 45"/>
                <a:gd name="T46" fmla="*/ 53 w 471"/>
                <a:gd name="T47" fmla="*/ 8 h 45"/>
                <a:gd name="T48" fmla="*/ 60 w 471"/>
                <a:gd name="T49" fmla="*/ 7 h 45"/>
                <a:gd name="T50" fmla="*/ 68 w 471"/>
                <a:gd name="T51" fmla="*/ 6 h 45"/>
                <a:gd name="T52" fmla="*/ 75 w 471"/>
                <a:gd name="T53" fmla="*/ 6 h 45"/>
                <a:gd name="T54" fmla="*/ 83 w 471"/>
                <a:gd name="T55" fmla="*/ 5 h 45"/>
                <a:gd name="T56" fmla="*/ 90 w 471"/>
                <a:gd name="T57" fmla="*/ 4 h 45"/>
                <a:gd name="T58" fmla="*/ 97 w 471"/>
                <a:gd name="T59" fmla="*/ 3 h 45"/>
                <a:gd name="T60" fmla="*/ 104 w 471"/>
                <a:gd name="T61" fmla="*/ 2 h 45"/>
                <a:gd name="T62" fmla="*/ 111 w 471"/>
                <a:gd name="T63" fmla="*/ 1 h 45"/>
                <a:gd name="T64" fmla="*/ 118 w 471"/>
                <a:gd name="T65" fmla="*/ 0 h 4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71"/>
                <a:gd name="T100" fmla="*/ 0 h 45"/>
                <a:gd name="T101" fmla="*/ 471 w 471"/>
                <a:gd name="T102" fmla="*/ 45 h 4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71" h="45">
                  <a:moveTo>
                    <a:pt x="471" y="0"/>
                  </a:moveTo>
                  <a:lnTo>
                    <a:pt x="446" y="9"/>
                  </a:lnTo>
                  <a:lnTo>
                    <a:pt x="422" y="15"/>
                  </a:lnTo>
                  <a:lnTo>
                    <a:pt x="395" y="18"/>
                  </a:lnTo>
                  <a:lnTo>
                    <a:pt x="369" y="20"/>
                  </a:lnTo>
                  <a:lnTo>
                    <a:pt x="343" y="21"/>
                  </a:lnTo>
                  <a:lnTo>
                    <a:pt x="317" y="23"/>
                  </a:lnTo>
                  <a:lnTo>
                    <a:pt x="292" y="28"/>
                  </a:lnTo>
                  <a:lnTo>
                    <a:pt x="268" y="33"/>
                  </a:lnTo>
                  <a:lnTo>
                    <a:pt x="234" y="36"/>
                  </a:lnTo>
                  <a:lnTo>
                    <a:pt x="199" y="39"/>
                  </a:lnTo>
                  <a:lnTo>
                    <a:pt x="166" y="41"/>
                  </a:lnTo>
                  <a:lnTo>
                    <a:pt x="131" y="43"/>
                  </a:lnTo>
                  <a:lnTo>
                    <a:pt x="96" y="44"/>
                  </a:lnTo>
                  <a:lnTo>
                    <a:pt x="63" y="45"/>
                  </a:lnTo>
                  <a:lnTo>
                    <a:pt x="31" y="45"/>
                  </a:lnTo>
                  <a:lnTo>
                    <a:pt x="0" y="44"/>
                  </a:lnTo>
                  <a:lnTo>
                    <a:pt x="30" y="42"/>
                  </a:lnTo>
                  <a:lnTo>
                    <a:pt x="59" y="41"/>
                  </a:lnTo>
                  <a:lnTo>
                    <a:pt x="89" y="39"/>
                  </a:lnTo>
                  <a:lnTo>
                    <a:pt x="119" y="37"/>
                  </a:lnTo>
                  <a:lnTo>
                    <a:pt x="149" y="34"/>
                  </a:lnTo>
                  <a:lnTo>
                    <a:pt x="178" y="32"/>
                  </a:lnTo>
                  <a:lnTo>
                    <a:pt x="210" y="30"/>
                  </a:lnTo>
                  <a:lnTo>
                    <a:pt x="240" y="27"/>
                  </a:lnTo>
                  <a:lnTo>
                    <a:pt x="269" y="24"/>
                  </a:lnTo>
                  <a:lnTo>
                    <a:pt x="299" y="21"/>
                  </a:lnTo>
                  <a:lnTo>
                    <a:pt x="329" y="18"/>
                  </a:lnTo>
                  <a:lnTo>
                    <a:pt x="357" y="15"/>
                  </a:lnTo>
                  <a:lnTo>
                    <a:pt x="387" y="11"/>
                  </a:lnTo>
                  <a:lnTo>
                    <a:pt x="415" y="8"/>
                  </a:lnTo>
                  <a:lnTo>
                    <a:pt x="443" y="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31" name="Freeform 133"/>
            <p:cNvSpPr>
              <a:spLocks/>
            </p:cNvSpPr>
            <p:nvPr/>
          </p:nvSpPr>
          <p:spPr bwMode="auto">
            <a:xfrm>
              <a:off x="3657" y="2944"/>
              <a:ext cx="64" cy="97"/>
            </a:xfrm>
            <a:custGeom>
              <a:avLst/>
              <a:gdLst>
                <a:gd name="T0" fmla="*/ 10 w 128"/>
                <a:gd name="T1" fmla="*/ 11 h 195"/>
                <a:gd name="T2" fmla="*/ 10 w 128"/>
                <a:gd name="T3" fmla="*/ 16 h 195"/>
                <a:gd name="T4" fmla="*/ 12 w 128"/>
                <a:gd name="T5" fmla="*/ 21 h 195"/>
                <a:gd name="T6" fmla="*/ 13 w 128"/>
                <a:gd name="T7" fmla="*/ 26 h 195"/>
                <a:gd name="T8" fmla="*/ 15 w 128"/>
                <a:gd name="T9" fmla="*/ 31 h 195"/>
                <a:gd name="T10" fmla="*/ 18 w 128"/>
                <a:gd name="T11" fmla="*/ 35 h 195"/>
                <a:gd name="T12" fmla="*/ 22 w 128"/>
                <a:gd name="T13" fmla="*/ 39 h 195"/>
                <a:gd name="T14" fmla="*/ 26 w 128"/>
                <a:gd name="T15" fmla="*/ 44 h 195"/>
                <a:gd name="T16" fmla="*/ 32 w 128"/>
                <a:gd name="T17" fmla="*/ 48 h 195"/>
                <a:gd name="T18" fmla="*/ 28 w 128"/>
                <a:gd name="T19" fmla="*/ 48 h 195"/>
                <a:gd name="T20" fmla="*/ 25 w 128"/>
                <a:gd name="T21" fmla="*/ 48 h 195"/>
                <a:gd name="T22" fmla="*/ 22 w 128"/>
                <a:gd name="T23" fmla="*/ 47 h 195"/>
                <a:gd name="T24" fmla="*/ 18 w 128"/>
                <a:gd name="T25" fmla="*/ 46 h 195"/>
                <a:gd name="T26" fmla="*/ 15 w 128"/>
                <a:gd name="T27" fmla="*/ 44 h 195"/>
                <a:gd name="T28" fmla="*/ 12 w 128"/>
                <a:gd name="T29" fmla="*/ 42 h 195"/>
                <a:gd name="T30" fmla="*/ 10 w 128"/>
                <a:gd name="T31" fmla="*/ 40 h 195"/>
                <a:gd name="T32" fmla="*/ 8 w 128"/>
                <a:gd name="T33" fmla="*/ 38 h 195"/>
                <a:gd name="T34" fmla="*/ 4 w 128"/>
                <a:gd name="T35" fmla="*/ 35 h 195"/>
                <a:gd name="T36" fmla="*/ 2 w 128"/>
                <a:gd name="T37" fmla="*/ 32 h 195"/>
                <a:gd name="T38" fmla="*/ 1 w 128"/>
                <a:gd name="T39" fmla="*/ 29 h 195"/>
                <a:gd name="T40" fmla="*/ 0 w 128"/>
                <a:gd name="T41" fmla="*/ 25 h 195"/>
                <a:gd name="T42" fmla="*/ 0 w 128"/>
                <a:gd name="T43" fmla="*/ 21 h 195"/>
                <a:gd name="T44" fmla="*/ 1 w 128"/>
                <a:gd name="T45" fmla="*/ 18 h 195"/>
                <a:gd name="T46" fmla="*/ 1 w 128"/>
                <a:gd name="T47" fmla="*/ 14 h 195"/>
                <a:gd name="T48" fmla="*/ 3 w 128"/>
                <a:gd name="T49" fmla="*/ 11 h 195"/>
                <a:gd name="T50" fmla="*/ 13 w 128"/>
                <a:gd name="T51" fmla="*/ 0 h 195"/>
                <a:gd name="T52" fmla="*/ 15 w 128"/>
                <a:gd name="T53" fmla="*/ 1 h 195"/>
                <a:gd name="T54" fmla="*/ 16 w 128"/>
                <a:gd name="T55" fmla="*/ 3 h 195"/>
                <a:gd name="T56" fmla="*/ 15 w 128"/>
                <a:gd name="T57" fmla="*/ 4 h 195"/>
                <a:gd name="T58" fmla="*/ 15 w 128"/>
                <a:gd name="T59" fmla="*/ 5 h 195"/>
                <a:gd name="T60" fmla="*/ 13 w 128"/>
                <a:gd name="T61" fmla="*/ 7 h 195"/>
                <a:gd name="T62" fmla="*/ 12 w 128"/>
                <a:gd name="T63" fmla="*/ 8 h 195"/>
                <a:gd name="T64" fmla="*/ 11 w 128"/>
                <a:gd name="T65" fmla="*/ 9 h 195"/>
                <a:gd name="T66" fmla="*/ 10 w 128"/>
                <a:gd name="T67" fmla="*/ 11 h 1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8"/>
                <a:gd name="T103" fmla="*/ 0 h 195"/>
                <a:gd name="T104" fmla="*/ 128 w 128"/>
                <a:gd name="T105" fmla="*/ 195 h 19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8" h="195">
                  <a:moveTo>
                    <a:pt x="41" y="44"/>
                  </a:moveTo>
                  <a:lnTo>
                    <a:pt x="42" y="65"/>
                  </a:lnTo>
                  <a:lnTo>
                    <a:pt x="48" y="85"/>
                  </a:lnTo>
                  <a:lnTo>
                    <a:pt x="53" y="105"/>
                  </a:lnTo>
                  <a:lnTo>
                    <a:pt x="62" y="124"/>
                  </a:lnTo>
                  <a:lnTo>
                    <a:pt x="74" y="143"/>
                  </a:lnTo>
                  <a:lnTo>
                    <a:pt x="88" y="159"/>
                  </a:lnTo>
                  <a:lnTo>
                    <a:pt x="105" y="177"/>
                  </a:lnTo>
                  <a:lnTo>
                    <a:pt x="128" y="192"/>
                  </a:lnTo>
                  <a:lnTo>
                    <a:pt x="114" y="195"/>
                  </a:lnTo>
                  <a:lnTo>
                    <a:pt x="100" y="194"/>
                  </a:lnTo>
                  <a:lnTo>
                    <a:pt x="88" y="190"/>
                  </a:lnTo>
                  <a:lnTo>
                    <a:pt x="74" y="185"/>
                  </a:lnTo>
                  <a:lnTo>
                    <a:pt x="62" y="178"/>
                  </a:lnTo>
                  <a:lnTo>
                    <a:pt x="51" y="170"/>
                  </a:lnTo>
                  <a:lnTo>
                    <a:pt x="41" y="163"/>
                  </a:lnTo>
                  <a:lnTo>
                    <a:pt x="32" y="155"/>
                  </a:lnTo>
                  <a:lnTo>
                    <a:pt x="18" y="143"/>
                  </a:lnTo>
                  <a:lnTo>
                    <a:pt x="9" y="129"/>
                  </a:lnTo>
                  <a:lnTo>
                    <a:pt x="2" y="116"/>
                  </a:lnTo>
                  <a:lnTo>
                    <a:pt x="0" y="102"/>
                  </a:lnTo>
                  <a:lnTo>
                    <a:pt x="0" y="87"/>
                  </a:lnTo>
                  <a:lnTo>
                    <a:pt x="2" y="73"/>
                  </a:lnTo>
                  <a:lnTo>
                    <a:pt x="7" y="59"/>
                  </a:lnTo>
                  <a:lnTo>
                    <a:pt x="13" y="44"/>
                  </a:lnTo>
                  <a:lnTo>
                    <a:pt x="53" y="0"/>
                  </a:lnTo>
                  <a:lnTo>
                    <a:pt x="62" y="7"/>
                  </a:lnTo>
                  <a:lnTo>
                    <a:pt x="65" y="12"/>
                  </a:lnTo>
                  <a:lnTo>
                    <a:pt x="63" y="18"/>
                  </a:lnTo>
                  <a:lnTo>
                    <a:pt x="60" y="22"/>
                  </a:lnTo>
                  <a:lnTo>
                    <a:pt x="55" y="28"/>
                  </a:lnTo>
                  <a:lnTo>
                    <a:pt x="49" y="32"/>
                  </a:lnTo>
                  <a:lnTo>
                    <a:pt x="44" y="38"/>
                  </a:lnTo>
                  <a:lnTo>
                    <a:pt x="41" y="44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32" name="Freeform 134"/>
            <p:cNvSpPr>
              <a:spLocks/>
            </p:cNvSpPr>
            <p:nvPr/>
          </p:nvSpPr>
          <p:spPr bwMode="auto">
            <a:xfrm>
              <a:off x="3637" y="2953"/>
              <a:ext cx="11" cy="19"/>
            </a:xfrm>
            <a:custGeom>
              <a:avLst/>
              <a:gdLst>
                <a:gd name="T0" fmla="*/ 5 w 23"/>
                <a:gd name="T1" fmla="*/ 0 h 36"/>
                <a:gd name="T2" fmla="*/ 5 w 23"/>
                <a:gd name="T3" fmla="*/ 1 h 36"/>
                <a:gd name="T4" fmla="*/ 4 w 23"/>
                <a:gd name="T5" fmla="*/ 3 h 36"/>
                <a:gd name="T6" fmla="*/ 4 w 23"/>
                <a:gd name="T7" fmla="*/ 4 h 36"/>
                <a:gd name="T8" fmla="*/ 3 w 23"/>
                <a:gd name="T9" fmla="*/ 6 h 36"/>
                <a:gd name="T10" fmla="*/ 3 w 23"/>
                <a:gd name="T11" fmla="*/ 7 h 36"/>
                <a:gd name="T12" fmla="*/ 2 w 23"/>
                <a:gd name="T13" fmla="*/ 8 h 36"/>
                <a:gd name="T14" fmla="*/ 1 w 23"/>
                <a:gd name="T15" fmla="*/ 9 h 36"/>
                <a:gd name="T16" fmla="*/ 0 w 23"/>
                <a:gd name="T17" fmla="*/ 10 h 36"/>
                <a:gd name="T18" fmla="*/ 0 w 23"/>
                <a:gd name="T19" fmla="*/ 0 h 36"/>
                <a:gd name="T20" fmla="*/ 5 w 23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36"/>
                <a:gd name="T35" fmla="*/ 23 w 23"/>
                <a:gd name="T36" fmla="*/ 36 h 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36">
                  <a:moveTo>
                    <a:pt x="23" y="0"/>
                  </a:moveTo>
                  <a:lnTo>
                    <a:pt x="21" y="4"/>
                  </a:lnTo>
                  <a:lnTo>
                    <a:pt x="19" y="10"/>
                  </a:lnTo>
                  <a:lnTo>
                    <a:pt x="18" y="14"/>
                  </a:lnTo>
                  <a:lnTo>
                    <a:pt x="14" y="20"/>
                  </a:lnTo>
                  <a:lnTo>
                    <a:pt x="12" y="24"/>
                  </a:lnTo>
                  <a:lnTo>
                    <a:pt x="9" y="29"/>
                  </a:lnTo>
                  <a:lnTo>
                    <a:pt x="5" y="33"/>
                  </a:lnTo>
                  <a:lnTo>
                    <a:pt x="0" y="36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33" name="Freeform 135"/>
            <p:cNvSpPr>
              <a:spLocks/>
            </p:cNvSpPr>
            <p:nvPr/>
          </p:nvSpPr>
          <p:spPr bwMode="auto">
            <a:xfrm>
              <a:off x="2175" y="2974"/>
              <a:ext cx="95" cy="70"/>
            </a:xfrm>
            <a:custGeom>
              <a:avLst/>
              <a:gdLst>
                <a:gd name="T0" fmla="*/ 46 w 191"/>
                <a:gd name="T1" fmla="*/ 4 h 139"/>
                <a:gd name="T2" fmla="*/ 47 w 191"/>
                <a:gd name="T3" fmla="*/ 9 h 139"/>
                <a:gd name="T4" fmla="*/ 47 w 191"/>
                <a:gd name="T5" fmla="*/ 14 h 139"/>
                <a:gd name="T6" fmla="*/ 45 w 191"/>
                <a:gd name="T7" fmla="*/ 18 h 139"/>
                <a:gd name="T8" fmla="*/ 41 w 191"/>
                <a:gd name="T9" fmla="*/ 22 h 139"/>
                <a:gd name="T10" fmla="*/ 36 w 191"/>
                <a:gd name="T11" fmla="*/ 25 h 139"/>
                <a:gd name="T12" fmla="*/ 30 w 191"/>
                <a:gd name="T13" fmla="*/ 29 h 139"/>
                <a:gd name="T14" fmla="*/ 25 w 191"/>
                <a:gd name="T15" fmla="*/ 32 h 139"/>
                <a:gd name="T16" fmla="*/ 19 w 191"/>
                <a:gd name="T17" fmla="*/ 35 h 139"/>
                <a:gd name="T18" fmla="*/ 16 w 191"/>
                <a:gd name="T19" fmla="*/ 35 h 139"/>
                <a:gd name="T20" fmla="*/ 13 w 191"/>
                <a:gd name="T21" fmla="*/ 34 h 139"/>
                <a:gd name="T22" fmla="*/ 9 w 191"/>
                <a:gd name="T23" fmla="*/ 34 h 139"/>
                <a:gd name="T24" fmla="*/ 6 w 191"/>
                <a:gd name="T25" fmla="*/ 34 h 139"/>
                <a:gd name="T26" fmla="*/ 3 w 191"/>
                <a:gd name="T27" fmla="*/ 33 h 139"/>
                <a:gd name="T28" fmla="*/ 1 w 191"/>
                <a:gd name="T29" fmla="*/ 32 h 139"/>
                <a:gd name="T30" fmla="*/ 0 w 191"/>
                <a:gd name="T31" fmla="*/ 31 h 139"/>
                <a:gd name="T32" fmla="*/ 0 w 191"/>
                <a:gd name="T33" fmla="*/ 29 h 139"/>
                <a:gd name="T34" fmla="*/ 1 w 191"/>
                <a:gd name="T35" fmla="*/ 26 h 139"/>
                <a:gd name="T36" fmla="*/ 3 w 191"/>
                <a:gd name="T37" fmla="*/ 25 h 139"/>
                <a:gd name="T38" fmla="*/ 5 w 191"/>
                <a:gd name="T39" fmla="*/ 25 h 139"/>
                <a:gd name="T40" fmla="*/ 8 w 191"/>
                <a:gd name="T41" fmla="*/ 25 h 139"/>
                <a:gd name="T42" fmla="*/ 11 w 191"/>
                <a:gd name="T43" fmla="*/ 26 h 139"/>
                <a:gd name="T44" fmla="*/ 14 w 191"/>
                <a:gd name="T45" fmla="*/ 26 h 139"/>
                <a:gd name="T46" fmla="*/ 17 w 191"/>
                <a:gd name="T47" fmla="*/ 26 h 139"/>
                <a:gd name="T48" fmla="*/ 19 w 191"/>
                <a:gd name="T49" fmla="*/ 24 h 139"/>
                <a:gd name="T50" fmla="*/ 22 w 191"/>
                <a:gd name="T51" fmla="*/ 22 h 139"/>
                <a:gd name="T52" fmla="*/ 25 w 191"/>
                <a:gd name="T53" fmla="*/ 21 h 139"/>
                <a:gd name="T54" fmla="*/ 27 w 191"/>
                <a:gd name="T55" fmla="*/ 19 h 139"/>
                <a:gd name="T56" fmla="*/ 29 w 191"/>
                <a:gd name="T57" fmla="*/ 18 h 139"/>
                <a:gd name="T58" fmla="*/ 30 w 191"/>
                <a:gd name="T59" fmla="*/ 16 h 139"/>
                <a:gd name="T60" fmla="*/ 31 w 191"/>
                <a:gd name="T61" fmla="*/ 14 h 139"/>
                <a:gd name="T62" fmla="*/ 31 w 191"/>
                <a:gd name="T63" fmla="*/ 12 h 139"/>
                <a:gd name="T64" fmla="*/ 29 w 191"/>
                <a:gd name="T65" fmla="*/ 9 h 139"/>
                <a:gd name="T66" fmla="*/ 28 w 191"/>
                <a:gd name="T67" fmla="*/ 9 h 139"/>
                <a:gd name="T68" fmla="*/ 28 w 191"/>
                <a:gd name="T69" fmla="*/ 8 h 139"/>
                <a:gd name="T70" fmla="*/ 28 w 191"/>
                <a:gd name="T71" fmla="*/ 7 h 139"/>
                <a:gd name="T72" fmla="*/ 27 w 191"/>
                <a:gd name="T73" fmla="*/ 6 h 139"/>
                <a:gd name="T74" fmla="*/ 27 w 191"/>
                <a:gd name="T75" fmla="*/ 4 h 139"/>
                <a:gd name="T76" fmla="*/ 27 w 191"/>
                <a:gd name="T77" fmla="*/ 3 h 139"/>
                <a:gd name="T78" fmla="*/ 27 w 191"/>
                <a:gd name="T79" fmla="*/ 2 h 139"/>
                <a:gd name="T80" fmla="*/ 27 w 191"/>
                <a:gd name="T81" fmla="*/ 1 h 139"/>
                <a:gd name="T82" fmla="*/ 29 w 191"/>
                <a:gd name="T83" fmla="*/ 1 h 139"/>
                <a:gd name="T84" fmla="*/ 32 w 191"/>
                <a:gd name="T85" fmla="*/ 0 h 139"/>
                <a:gd name="T86" fmla="*/ 34 w 191"/>
                <a:gd name="T87" fmla="*/ 0 h 139"/>
                <a:gd name="T88" fmla="*/ 37 w 191"/>
                <a:gd name="T89" fmla="*/ 1 h 139"/>
                <a:gd name="T90" fmla="*/ 39 w 191"/>
                <a:gd name="T91" fmla="*/ 1 h 139"/>
                <a:gd name="T92" fmla="*/ 42 w 191"/>
                <a:gd name="T93" fmla="*/ 2 h 139"/>
                <a:gd name="T94" fmla="*/ 44 w 191"/>
                <a:gd name="T95" fmla="*/ 3 h 139"/>
                <a:gd name="T96" fmla="*/ 46 w 191"/>
                <a:gd name="T97" fmla="*/ 4 h 13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1"/>
                <a:gd name="T148" fmla="*/ 0 h 139"/>
                <a:gd name="T149" fmla="*/ 191 w 191"/>
                <a:gd name="T150" fmla="*/ 139 h 13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1" h="139">
                  <a:moveTo>
                    <a:pt x="184" y="14"/>
                  </a:moveTo>
                  <a:lnTo>
                    <a:pt x="191" y="35"/>
                  </a:lnTo>
                  <a:lnTo>
                    <a:pt x="189" y="54"/>
                  </a:lnTo>
                  <a:lnTo>
                    <a:pt x="180" y="72"/>
                  </a:lnTo>
                  <a:lnTo>
                    <a:pt x="164" y="86"/>
                  </a:lnTo>
                  <a:lnTo>
                    <a:pt x="145" y="100"/>
                  </a:lnTo>
                  <a:lnTo>
                    <a:pt x="122" y="114"/>
                  </a:lnTo>
                  <a:lnTo>
                    <a:pt x="100" y="127"/>
                  </a:lnTo>
                  <a:lnTo>
                    <a:pt x="79" y="139"/>
                  </a:lnTo>
                  <a:lnTo>
                    <a:pt x="67" y="137"/>
                  </a:lnTo>
                  <a:lnTo>
                    <a:pt x="53" y="136"/>
                  </a:lnTo>
                  <a:lnTo>
                    <a:pt x="39" y="135"/>
                  </a:lnTo>
                  <a:lnTo>
                    <a:pt x="25" y="134"/>
                  </a:lnTo>
                  <a:lnTo>
                    <a:pt x="12" y="131"/>
                  </a:lnTo>
                  <a:lnTo>
                    <a:pt x="5" y="127"/>
                  </a:lnTo>
                  <a:lnTo>
                    <a:pt x="0" y="121"/>
                  </a:lnTo>
                  <a:lnTo>
                    <a:pt x="2" y="114"/>
                  </a:lnTo>
                  <a:lnTo>
                    <a:pt x="5" y="102"/>
                  </a:lnTo>
                  <a:lnTo>
                    <a:pt x="12" y="97"/>
                  </a:lnTo>
                  <a:lnTo>
                    <a:pt x="23" y="97"/>
                  </a:lnTo>
                  <a:lnTo>
                    <a:pt x="33" y="99"/>
                  </a:lnTo>
                  <a:lnTo>
                    <a:pt x="46" y="102"/>
                  </a:lnTo>
                  <a:lnTo>
                    <a:pt x="56" y="104"/>
                  </a:lnTo>
                  <a:lnTo>
                    <a:pt x="68" y="102"/>
                  </a:lnTo>
                  <a:lnTo>
                    <a:pt x="79" y="95"/>
                  </a:lnTo>
                  <a:lnTo>
                    <a:pt x="89" y="88"/>
                  </a:lnTo>
                  <a:lnTo>
                    <a:pt x="100" y="82"/>
                  </a:lnTo>
                  <a:lnTo>
                    <a:pt x="108" y="76"/>
                  </a:lnTo>
                  <a:lnTo>
                    <a:pt x="117" y="69"/>
                  </a:lnTo>
                  <a:lnTo>
                    <a:pt x="122" y="63"/>
                  </a:lnTo>
                  <a:lnTo>
                    <a:pt x="126" y="55"/>
                  </a:lnTo>
                  <a:lnTo>
                    <a:pt x="124" y="46"/>
                  </a:lnTo>
                  <a:lnTo>
                    <a:pt x="117" y="36"/>
                  </a:lnTo>
                  <a:lnTo>
                    <a:pt x="115" y="33"/>
                  </a:lnTo>
                  <a:lnTo>
                    <a:pt x="114" y="29"/>
                  </a:lnTo>
                  <a:lnTo>
                    <a:pt x="112" y="25"/>
                  </a:lnTo>
                  <a:lnTo>
                    <a:pt x="110" y="21"/>
                  </a:lnTo>
                  <a:lnTo>
                    <a:pt x="108" y="16"/>
                  </a:lnTo>
                  <a:lnTo>
                    <a:pt x="108" y="12"/>
                  </a:lnTo>
                  <a:lnTo>
                    <a:pt x="108" y="8"/>
                  </a:lnTo>
                  <a:lnTo>
                    <a:pt x="108" y="3"/>
                  </a:lnTo>
                  <a:lnTo>
                    <a:pt x="117" y="1"/>
                  </a:lnTo>
                  <a:lnTo>
                    <a:pt x="128" y="0"/>
                  </a:lnTo>
                  <a:lnTo>
                    <a:pt x="138" y="0"/>
                  </a:lnTo>
                  <a:lnTo>
                    <a:pt x="149" y="1"/>
                  </a:lnTo>
                  <a:lnTo>
                    <a:pt x="157" y="3"/>
                  </a:lnTo>
                  <a:lnTo>
                    <a:pt x="168" y="5"/>
                  </a:lnTo>
                  <a:lnTo>
                    <a:pt x="177" y="10"/>
                  </a:lnTo>
                  <a:lnTo>
                    <a:pt x="184" y="14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34" name="Freeform 136"/>
            <p:cNvSpPr>
              <a:spLocks/>
            </p:cNvSpPr>
            <p:nvPr/>
          </p:nvSpPr>
          <p:spPr bwMode="auto">
            <a:xfrm>
              <a:off x="2347" y="2978"/>
              <a:ext cx="30" cy="18"/>
            </a:xfrm>
            <a:custGeom>
              <a:avLst/>
              <a:gdLst>
                <a:gd name="T0" fmla="*/ 15 w 59"/>
                <a:gd name="T1" fmla="*/ 1 h 36"/>
                <a:gd name="T2" fmla="*/ 12 w 59"/>
                <a:gd name="T3" fmla="*/ 9 h 36"/>
                <a:gd name="T4" fmla="*/ 9 w 59"/>
                <a:gd name="T5" fmla="*/ 7 h 36"/>
                <a:gd name="T6" fmla="*/ 7 w 59"/>
                <a:gd name="T7" fmla="*/ 5 h 36"/>
                <a:gd name="T8" fmla="*/ 4 w 59"/>
                <a:gd name="T9" fmla="*/ 5 h 36"/>
                <a:gd name="T10" fmla="*/ 1 w 59"/>
                <a:gd name="T11" fmla="*/ 3 h 36"/>
                <a:gd name="T12" fmla="*/ 0 w 59"/>
                <a:gd name="T13" fmla="*/ 1 h 36"/>
                <a:gd name="T14" fmla="*/ 2 w 59"/>
                <a:gd name="T15" fmla="*/ 1 h 36"/>
                <a:gd name="T16" fmla="*/ 4 w 59"/>
                <a:gd name="T17" fmla="*/ 1 h 36"/>
                <a:gd name="T18" fmla="*/ 5 w 59"/>
                <a:gd name="T19" fmla="*/ 0 h 36"/>
                <a:gd name="T20" fmla="*/ 8 w 59"/>
                <a:gd name="T21" fmla="*/ 0 h 36"/>
                <a:gd name="T22" fmla="*/ 10 w 59"/>
                <a:gd name="T23" fmla="*/ 1 h 36"/>
                <a:gd name="T24" fmla="*/ 13 w 59"/>
                <a:gd name="T25" fmla="*/ 1 h 36"/>
                <a:gd name="T26" fmla="*/ 15 w 59"/>
                <a:gd name="T27" fmla="*/ 1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9"/>
                <a:gd name="T43" fmla="*/ 0 h 36"/>
                <a:gd name="T44" fmla="*/ 59 w 59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9" h="36">
                  <a:moveTo>
                    <a:pt x="59" y="6"/>
                  </a:moveTo>
                  <a:lnTo>
                    <a:pt x="47" y="36"/>
                  </a:lnTo>
                  <a:lnTo>
                    <a:pt x="36" y="28"/>
                  </a:lnTo>
                  <a:lnTo>
                    <a:pt x="26" y="23"/>
                  </a:lnTo>
                  <a:lnTo>
                    <a:pt x="14" y="19"/>
                  </a:lnTo>
                  <a:lnTo>
                    <a:pt x="1" y="14"/>
                  </a:lnTo>
                  <a:lnTo>
                    <a:pt x="0" y="7"/>
                  </a:lnTo>
                  <a:lnTo>
                    <a:pt x="5" y="5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9" y="0"/>
                  </a:lnTo>
                  <a:lnTo>
                    <a:pt x="40" y="3"/>
                  </a:lnTo>
                  <a:lnTo>
                    <a:pt x="50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35" name="Freeform 137"/>
            <p:cNvSpPr>
              <a:spLocks/>
            </p:cNvSpPr>
            <p:nvPr/>
          </p:nvSpPr>
          <p:spPr bwMode="auto">
            <a:xfrm>
              <a:off x="2663" y="2977"/>
              <a:ext cx="289" cy="56"/>
            </a:xfrm>
            <a:custGeom>
              <a:avLst/>
              <a:gdLst>
                <a:gd name="T0" fmla="*/ 145 w 577"/>
                <a:gd name="T1" fmla="*/ 28 h 112"/>
                <a:gd name="T2" fmla="*/ 141 w 577"/>
                <a:gd name="T3" fmla="*/ 28 h 112"/>
                <a:gd name="T4" fmla="*/ 137 w 577"/>
                <a:gd name="T5" fmla="*/ 27 h 112"/>
                <a:gd name="T6" fmla="*/ 133 w 577"/>
                <a:gd name="T7" fmla="*/ 26 h 112"/>
                <a:gd name="T8" fmla="*/ 129 w 577"/>
                <a:gd name="T9" fmla="*/ 25 h 112"/>
                <a:gd name="T10" fmla="*/ 126 w 577"/>
                <a:gd name="T11" fmla="*/ 23 h 112"/>
                <a:gd name="T12" fmla="*/ 122 w 577"/>
                <a:gd name="T13" fmla="*/ 22 h 112"/>
                <a:gd name="T14" fmla="*/ 118 w 577"/>
                <a:gd name="T15" fmla="*/ 21 h 112"/>
                <a:gd name="T16" fmla="*/ 114 w 577"/>
                <a:gd name="T17" fmla="*/ 20 h 112"/>
                <a:gd name="T18" fmla="*/ 107 w 577"/>
                <a:gd name="T19" fmla="*/ 19 h 112"/>
                <a:gd name="T20" fmla="*/ 100 w 577"/>
                <a:gd name="T21" fmla="*/ 17 h 112"/>
                <a:gd name="T22" fmla="*/ 93 w 577"/>
                <a:gd name="T23" fmla="*/ 15 h 112"/>
                <a:gd name="T24" fmla="*/ 87 w 577"/>
                <a:gd name="T25" fmla="*/ 14 h 112"/>
                <a:gd name="T26" fmla="*/ 80 w 577"/>
                <a:gd name="T27" fmla="*/ 13 h 112"/>
                <a:gd name="T28" fmla="*/ 73 w 577"/>
                <a:gd name="T29" fmla="*/ 12 h 112"/>
                <a:gd name="T30" fmla="*/ 66 w 577"/>
                <a:gd name="T31" fmla="*/ 10 h 112"/>
                <a:gd name="T32" fmla="*/ 59 w 577"/>
                <a:gd name="T33" fmla="*/ 9 h 112"/>
                <a:gd name="T34" fmla="*/ 52 w 577"/>
                <a:gd name="T35" fmla="*/ 7 h 112"/>
                <a:gd name="T36" fmla="*/ 45 w 577"/>
                <a:gd name="T37" fmla="*/ 7 h 112"/>
                <a:gd name="T38" fmla="*/ 38 w 577"/>
                <a:gd name="T39" fmla="*/ 6 h 112"/>
                <a:gd name="T40" fmla="*/ 30 w 577"/>
                <a:gd name="T41" fmla="*/ 5 h 112"/>
                <a:gd name="T42" fmla="*/ 23 w 577"/>
                <a:gd name="T43" fmla="*/ 4 h 112"/>
                <a:gd name="T44" fmla="*/ 15 w 577"/>
                <a:gd name="T45" fmla="*/ 4 h 112"/>
                <a:gd name="T46" fmla="*/ 8 w 577"/>
                <a:gd name="T47" fmla="*/ 3 h 112"/>
                <a:gd name="T48" fmla="*/ 0 w 577"/>
                <a:gd name="T49" fmla="*/ 2 h 112"/>
                <a:gd name="T50" fmla="*/ 3 w 577"/>
                <a:gd name="T51" fmla="*/ 2 h 112"/>
                <a:gd name="T52" fmla="*/ 6 w 577"/>
                <a:gd name="T53" fmla="*/ 1 h 112"/>
                <a:gd name="T54" fmla="*/ 9 w 577"/>
                <a:gd name="T55" fmla="*/ 1 h 112"/>
                <a:gd name="T56" fmla="*/ 12 w 577"/>
                <a:gd name="T57" fmla="*/ 0 h 112"/>
                <a:gd name="T58" fmla="*/ 16 w 577"/>
                <a:gd name="T59" fmla="*/ 1 h 112"/>
                <a:gd name="T60" fmla="*/ 19 w 577"/>
                <a:gd name="T61" fmla="*/ 1 h 112"/>
                <a:gd name="T62" fmla="*/ 22 w 577"/>
                <a:gd name="T63" fmla="*/ 1 h 112"/>
                <a:gd name="T64" fmla="*/ 25 w 577"/>
                <a:gd name="T65" fmla="*/ 2 h 112"/>
                <a:gd name="T66" fmla="*/ 33 w 577"/>
                <a:gd name="T67" fmla="*/ 3 h 112"/>
                <a:gd name="T68" fmla="*/ 41 w 577"/>
                <a:gd name="T69" fmla="*/ 4 h 112"/>
                <a:gd name="T70" fmla="*/ 49 w 577"/>
                <a:gd name="T71" fmla="*/ 5 h 112"/>
                <a:gd name="T72" fmla="*/ 56 w 577"/>
                <a:gd name="T73" fmla="*/ 6 h 112"/>
                <a:gd name="T74" fmla="*/ 64 w 577"/>
                <a:gd name="T75" fmla="*/ 7 h 112"/>
                <a:gd name="T76" fmla="*/ 72 w 577"/>
                <a:gd name="T77" fmla="*/ 9 h 112"/>
                <a:gd name="T78" fmla="*/ 79 w 577"/>
                <a:gd name="T79" fmla="*/ 10 h 112"/>
                <a:gd name="T80" fmla="*/ 87 w 577"/>
                <a:gd name="T81" fmla="*/ 12 h 112"/>
                <a:gd name="T82" fmla="*/ 94 w 577"/>
                <a:gd name="T83" fmla="*/ 13 h 112"/>
                <a:gd name="T84" fmla="*/ 102 w 577"/>
                <a:gd name="T85" fmla="*/ 14 h 112"/>
                <a:gd name="T86" fmla="*/ 109 w 577"/>
                <a:gd name="T87" fmla="*/ 17 h 112"/>
                <a:gd name="T88" fmla="*/ 117 w 577"/>
                <a:gd name="T89" fmla="*/ 19 h 112"/>
                <a:gd name="T90" fmla="*/ 124 w 577"/>
                <a:gd name="T91" fmla="*/ 21 h 112"/>
                <a:gd name="T92" fmla="*/ 131 w 577"/>
                <a:gd name="T93" fmla="*/ 23 h 112"/>
                <a:gd name="T94" fmla="*/ 138 w 577"/>
                <a:gd name="T95" fmla="*/ 26 h 112"/>
                <a:gd name="T96" fmla="*/ 145 w 577"/>
                <a:gd name="T97" fmla="*/ 28 h 1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77"/>
                <a:gd name="T148" fmla="*/ 0 h 112"/>
                <a:gd name="T149" fmla="*/ 577 w 577"/>
                <a:gd name="T150" fmla="*/ 112 h 11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77" h="112">
                  <a:moveTo>
                    <a:pt x="577" y="112"/>
                  </a:moveTo>
                  <a:lnTo>
                    <a:pt x="562" y="111"/>
                  </a:lnTo>
                  <a:lnTo>
                    <a:pt x="548" y="108"/>
                  </a:lnTo>
                  <a:lnTo>
                    <a:pt x="532" y="103"/>
                  </a:lnTo>
                  <a:lnTo>
                    <a:pt x="516" y="98"/>
                  </a:lnTo>
                  <a:lnTo>
                    <a:pt x="501" y="92"/>
                  </a:lnTo>
                  <a:lnTo>
                    <a:pt x="485" y="87"/>
                  </a:lnTo>
                  <a:lnTo>
                    <a:pt x="469" y="82"/>
                  </a:lnTo>
                  <a:lnTo>
                    <a:pt x="453" y="79"/>
                  </a:lnTo>
                  <a:lnTo>
                    <a:pt x="425" y="73"/>
                  </a:lnTo>
                  <a:lnTo>
                    <a:pt x="399" y="68"/>
                  </a:lnTo>
                  <a:lnTo>
                    <a:pt x="371" y="61"/>
                  </a:lnTo>
                  <a:lnTo>
                    <a:pt x="345" y="56"/>
                  </a:lnTo>
                  <a:lnTo>
                    <a:pt x="317" y="50"/>
                  </a:lnTo>
                  <a:lnTo>
                    <a:pt x="289" y="46"/>
                  </a:lnTo>
                  <a:lnTo>
                    <a:pt x="261" y="40"/>
                  </a:lnTo>
                  <a:lnTo>
                    <a:pt x="233" y="35"/>
                  </a:lnTo>
                  <a:lnTo>
                    <a:pt x="205" y="30"/>
                  </a:lnTo>
                  <a:lnTo>
                    <a:pt x="177" y="26"/>
                  </a:lnTo>
                  <a:lnTo>
                    <a:pt x="149" y="23"/>
                  </a:lnTo>
                  <a:lnTo>
                    <a:pt x="119" y="18"/>
                  </a:lnTo>
                  <a:lnTo>
                    <a:pt x="89" y="15"/>
                  </a:lnTo>
                  <a:lnTo>
                    <a:pt x="60" y="13"/>
                  </a:lnTo>
                  <a:lnTo>
                    <a:pt x="30" y="10"/>
                  </a:lnTo>
                  <a:lnTo>
                    <a:pt x="0" y="8"/>
                  </a:lnTo>
                  <a:lnTo>
                    <a:pt x="9" y="5"/>
                  </a:lnTo>
                  <a:lnTo>
                    <a:pt x="21" y="3"/>
                  </a:lnTo>
                  <a:lnTo>
                    <a:pt x="33" y="2"/>
                  </a:lnTo>
                  <a:lnTo>
                    <a:pt x="47" y="0"/>
                  </a:lnTo>
                  <a:lnTo>
                    <a:pt x="61" y="2"/>
                  </a:lnTo>
                  <a:lnTo>
                    <a:pt x="75" y="2"/>
                  </a:lnTo>
                  <a:lnTo>
                    <a:pt x="88" y="4"/>
                  </a:lnTo>
                  <a:lnTo>
                    <a:pt x="100" y="5"/>
                  </a:lnTo>
                  <a:lnTo>
                    <a:pt x="131" y="9"/>
                  </a:lnTo>
                  <a:lnTo>
                    <a:pt x="161" y="14"/>
                  </a:lnTo>
                  <a:lnTo>
                    <a:pt x="193" y="19"/>
                  </a:lnTo>
                  <a:lnTo>
                    <a:pt x="224" y="24"/>
                  </a:lnTo>
                  <a:lnTo>
                    <a:pt x="254" y="29"/>
                  </a:lnTo>
                  <a:lnTo>
                    <a:pt x="285" y="34"/>
                  </a:lnTo>
                  <a:lnTo>
                    <a:pt x="315" y="39"/>
                  </a:lnTo>
                  <a:lnTo>
                    <a:pt x="347" y="46"/>
                  </a:lnTo>
                  <a:lnTo>
                    <a:pt x="376" y="52"/>
                  </a:lnTo>
                  <a:lnTo>
                    <a:pt x="406" y="59"/>
                  </a:lnTo>
                  <a:lnTo>
                    <a:pt x="436" y="66"/>
                  </a:lnTo>
                  <a:lnTo>
                    <a:pt x="466" y="75"/>
                  </a:lnTo>
                  <a:lnTo>
                    <a:pt x="494" y="82"/>
                  </a:lnTo>
                  <a:lnTo>
                    <a:pt x="521" y="92"/>
                  </a:lnTo>
                  <a:lnTo>
                    <a:pt x="549" y="101"/>
                  </a:lnTo>
                  <a:lnTo>
                    <a:pt x="577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36" name="Freeform 138"/>
            <p:cNvSpPr>
              <a:spLocks/>
            </p:cNvSpPr>
            <p:nvPr/>
          </p:nvSpPr>
          <p:spPr bwMode="auto">
            <a:xfrm>
              <a:off x="3079" y="2987"/>
              <a:ext cx="244" cy="57"/>
            </a:xfrm>
            <a:custGeom>
              <a:avLst/>
              <a:gdLst>
                <a:gd name="T0" fmla="*/ 123 w 486"/>
                <a:gd name="T1" fmla="*/ 0 h 113"/>
                <a:gd name="T2" fmla="*/ 114 w 486"/>
                <a:gd name="T3" fmla="*/ 2 h 113"/>
                <a:gd name="T4" fmla="*/ 105 w 486"/>
                <a:gd name="T5" fmla="*/ 4 h 113"/>
                <a:gd name="T6" fmla="*/ 96 w 486"/>
                <a:gd name="T7" fmla="*/ 5 h 113"/>
                <a:gd name="T8" fmla="*/ 87 w 486"/>
                <a:gd name="T9" fmla="*/ 7 h 113"/>
                <a:gd name="T10" fmla="*/ 78 w 486"/>
                <a:gd name="T11" fmla="*/ 8 h 113"/>
                <a:gd name="T12" fmla="*/ 70 w 486"/>
                <a:gd name="T13" fmla="*/ 10 h 113"/>
                <a:gd name="T14" fmla="*/ 61 w 486"/>
                <a:gd name="T15" fmla="*/ 12 h 113"/>
                <a:gd name="T16" fmla="*/ 53 w 486"/>
                <a:gd name="T17" fmla="*/ 15 h 113"/>
                <a:gd name="T18" fmla="*/ 47 w 486"/>
                <a:gd name="T19" fmla="*/ 16 h 113"/>
                <a:gd name="T20" fmla="*/ 40 w 486"/>
                <a:gd name="T21" fmla="*/ 18 h 113"/>
                <a:gd name="T22" fmla="*/ 34 w 486"/>
                <a:gd name="T23" fmla="*/ 20 h 113"/>
                <a:gd name="T24" fmla="*/ 27 w 486"/>
                <a:gd name="T25" fmla="*/ 22 h 113"/>
                <a:gd name="T26" fmla="*/ 21 w 486"/>
                <a:gd name="T27" fmla="*/ 24 h 113"/>
                <a:gd name="T28" fmla="*/ 14 w 486"/>
                <a:gd name="T29" fmla="*/ 26 h 113"/>
                <a:gd name="T30" fmla="*/ 7 w 486"/>
                <a:gd name="T31" fmla="*/ 28 h 113"/>
                <a:gd name="T32" fmla="*/ 0 w 486"/>
                <a:gd name="T33" fmla="*/ 29 h 113"/>
                <a:gd name="T34" fmla="*/ 7 w 486"/>
                <a:gd name="T35" fmla="*/ 26 h 113"/>
                <a:gd name="T36" fmla="*/ 14 w 486"/>
                <a:gd name="T37" fmla="*/ 23 h 113"/>
                <a:gd name="T38" fmla="*/ 21 w 486"/>
                <a:gd name="T39" fmla="*/ 21 h 113"/>
                <a:gd name="T40" fmla="*/ 28 w 486"/>
                <a:gd name="T41" fmla="*/ 18 h 113"/>
                <a:gd name="T42" fmla="*/ 35 w 486"/>
                <a:gd name="T43" fmla="*/ 16 h 113"/>
                <a:gd name="T44" fmla="*/ 43 w 486"/>
                <a:gd name="T45" fmla="*/ 14 h 113"/>
                <a:gd name="T46" fmla="*/ 50 w 486"/>
                <a:gd name="T47" fmla="*/ 12 h 113"/>
                <a:gd name="T48" fmla="*/ 58 w 486"/>
                <a:gd name="T49" fmla="*/ 10 h 113"/>
                <a:gd name="T50" fmla="*/ 66 w 486"/>
                <a:gd name="T51" fmla="*/ 8 h 113"/>
                <a:gd name="T52" fmla="*/ 73 w 486"/>
                <a:gd name="T53" fmla="*/ 7 h 113"/>
                <a:gd name="T54" fmla="*/ 81 w 486"/>
                <a:gd name="T55" fmla="*/ 5 h 113"/>
                <a:gd name="T56" fmla="*/ 89 w 486"/>
                <a:gd name="T57" fmla="*/ 4 h 113"/>
                <a:gd name="T58" fmla="*/ 97 w 486"/>
                <a:gd name="T59" fmla="*/ 3 h 113"/>
                <a:gd name="T60" fmla="*/ 106 w 486"/>
                <a:gd name="T61" fmla="*/ 2 h 113"/>
                <a:gd name="T62" fmla="*/ 114 w 486"/>
                <a:gd name="T63" fmla="*/ 1 h 113"/>
                <a:gd name="T64" fmla="*/ 123 w 486"/>
                <a:gd name="T65" fmla="*/ 0 h 1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86"/>
                <a:gd name="T100" fmla="*/ 0 h 113"/>
                <a:gd name="T101" fmla="*/ 486 w 486"/>
                <a:gd name="T102" fmla="*/ 113 h 11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86" h="113">
                  <a:moveTo>
                    <a:pt x="486" y="0"/>
                  </a:moveTo>
                  <a:lnTo>
                    <a:pt x="453" y="7"/>
                  </a:lnTo>
                  <a:lnTo>
                    <a:pt x="418" y="14"/>
                  </a:lnTo>
                  <a:lnTo>
                    <a:pt x="381" y="19"/>
                  </a:lnTo>
                  <a:lnTo>
                    <a:pt x="346" y="25"/>
                  </a:lnTo>
                  <a:lnTo>
                    <a:pt x="311" y="30"/>
                  </a:lnTo>
                  <a:lnTo>
                    <a:pt x="276" y="38"/>
                  </a:lnTo>
                  <a:lnTo>
                    <a:pt x="243" y="48"/>
                  </a:lnTo>
                  <a:lnTo>
                    <a:pt x="212" y="59"/>
                  </a:lnTo>
                  <a:lnTo>
                    <a:pt x="185" y="64"/>
                  </a:lnTo>
                  <a:lnTo>
                    <a:pt x="159" y="72"/>
                  </a:lnTo>
                  <a:lnTo>
                    <a:pt x="133" y="80"/>
                  </a:lnTo>
                  <a:lnTo>
                    <a:pt x="107" y="88"/>
                  </a:lnTo>
                  <a:lnTo>
                    <a:pt x="82" y="95"/>
                  </a:lnTo>
                  <a:lnTo>
                    <a:pt x="56" y="102"/>
                  </a:lnTo>
                  <a:lnTo>
                    <a:pt x="28" y="109"/>
                  </a:lnTo>
                  <a:lnTo>
                    <a:pt x="0" y="113"/>
                  </a:lnTo>
                  <a:lnTo>
                    <a:pt x="28" y="102"/>
                  </a:lnTo>
                  <a:lnTo>
                    <a:pt x="54" y="91"/>
                  </a:lnTo>
                  <a:lnTo>
                    <a:pt x="82" y="81"/>
                  </a:lnTo>
                  <a:lnTo>
                    <a:pt x="112" y="72"/>
                  </a:lnTo>
                  <a:lnTo>
                    <a:pt x="140" y="62"/>
                  </a:lnTo>
                  <a:lnTo>
                    <a:pt x="170" y="55"/>
                  </a:lnTo>
                  <a:lnTo>
                    <a:pt x="199" y="47"/>
                  </a:lnTo>
                  <a:lnTo>
                    <a:pt x="229" y="39"/>
                  </a:lnTo>
                  <a:lnTo>
                    <a:pt x="261" y="32"/>
                  </a:lnTo>
                  <a:lnTo>
                    <a:pt x="290" y="26"/>
                  </a:lnTo>
                  <a:lnTo>
                    <a:pt x="322" y="20"/>
                  </a:lnTo>
                  <a:lnTo>
                    <a:pt x="355" y="15"/>
                  </a:lnTo>
                  <a:lnTo>
                    <a:pt x="386" y="10"/>
                  </a:lnTo>
                  <a:lnTo>
                    <a:pt x="420" y="7"/>
                  </a:lnTo>
                  <a:lnTo>
                    <a:pt x="453" y="4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37" name="Freeform 139"/>
            <p:cNvSpPr>
              <a:spLocks/>
            </p:cNvSpPr>
            <p:nvPr/>
          </p:nvSpPr>
          <p:spPr bwMode="auto">
            <a:xfrm>
              <a:off x="2246" y="2996"/>
              <a:ext cx="61" cy="49"/>
            </a:xfrm>
            <a:custGeom>
              <a:avLst/>
              <a:gdLst>
                <a:gd name="T0" fmla="*/ 28 w 122"/>
                <a:gd name="T1" fmla="*/ 12 h 98"/>
                <a:gd name="T2" fmla="*/ 27 w 122"/>
                <a:gd name="T3" fmla="*/ 14 h 98"/>
                <a:gd name="T4" fmla="*/ 25 w 122"/>
                <a:gd name="T5" fmla="*/ 17 h 98"/>
                <a:gd name="T6" fmla="*/ 23 w 122"/>
                <a:gd name="T7" fmla="*/ 19 h 98"/>
                <a:gd name="T8" fmla="*/ 21 w 122"/>
                <a:gd name="T9" fmla="*/ 21 h 98"/>
                <a:gd name="T10" fmla="*/ 19 w 122"/>
                <a:gd name="T11" fmla="*/ 23 h 98"/>
                <a:gd name="T12" fmla="*/ 15 w 122"/>
                <a:gd name="T13" fmla="*/ 24 h 98"/>
                <a:gd name="T14" fmla="*/ 13 w 122"/>
                <a:gd name="T15" fmla="*/ 25 h 98"/>
                <a:gd name="T16" fmla="*/ 9 w 122"/>
                <a:gd name="T17" fmla="*/ 25 h 98"/>
                <a:gd name="T18" fmla="*/ 0 w 122"/>
                <a:gd name="T19" fmla="*/ 24 h 98"/>
                <a:gd name="T20" fmla="*/ 4 w 122"/>
                <a:gd name="T21" fmla="*/ 22 h 98"/>
                <a:gd name="T22" fmla="*/ 8 w 122"/>
                <a:gd name="T23" fmla="*/ 19 h 98"/>
                <a:gd name="T24" fmla="*/ 11 w 122"/>
                <a:gd name="T25" fmla="*/ 16 h 98"/>
                <a:gd name="T26" fmla="*/ 14 w 122"/>
                <a:gd name="T27" fmla="*/ 13 h 98"/>
                <a:gd name="T28" fmla="*/ 17 w 122"/>
                <a:gd name="T29" fmla="*/ 10 h 98"/>
                <a:gd name="T30" fmla="*/ 20 w 122"/>
                <a:gd name="T31" fmla="*/ 7 h 98"/>
                <a:gd name="T32" fmla="*/ 22 w 122"/>
                <a:gd name="T33" fmla="*/ 3 h 98"/>
                <a:gd name="T34" fmla="*/ 23 w 122"/>
                <a:gd name="T35" fmla="*/ 0 h 98"/>
                <a:gd name="T36" fmla="*/ 26 w 122"/>
                <a:gd name="T37" fmla="*/ 1 h 98"/>
                <a:gd name="T38" fmla="*/ 28 w 122"/>
                <a:gd name="T39" fmla="*/ 3 h 98"/>
                <a:gd name="T40" fmla="*/ 30 w 122"/>
                <a:gd name="T41" fmla="*/ 4 h 98"/>
                <a:gd name="T42" fmla="*/ 31 w 122"/>
                <a:gd name="T43" fmla="*/ 6 h 98"/>
                <a:gd name="T44" fmla="*/ 31 w 122"/>
                <a:gd name="T45" fmla="*/ 7 h 98"/>
                <a:gd name="T46" fmla="*/ 31 w 122"/>
                <a:gd name="T47" fmla="*/ 10 h 98"/>
                <a:gd name="T48" fmla="*/ 30 w 122"/>
                <a:gd name="T49" fmla="*/ 12 h 98"/>
                <a:gd name="T50" fmla="*/ 28 w 122"/>
                <a:gd name="T51" fmla="*/ 12 h 9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2"/>
                <a:gd name="T79" fmla="*/ 0 h 98"/>
                <a:gd name="T80" fmla="*/ 122 w 122"/>
                <a:gd name="T81" fmla="*/ 98 h 9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2" h="98">
                  <a:moveTo>
                    <a:pt x="112" y="51"/>
                  </a:moveTo>
                  <a:lnTo>
                    <a:pt x="105" y="59"/>
                  </a:lnTo>
                  <a:lnTo>
                    <a:pt x="98" y="66"/>
                  </a:lnTo>
                  <a:lnTo>
                    <a:pt x="91" y="75"/>
                  </a:lnTo>
                  <a:lnTo>
                    <a:pt x="84" y="83"/>
                  </a:lnTo>
                  <a:lnTo>
                    <a:pt x="73" y="90"/>
                  </a:lnTo>
                  <a:lnTo>
                    <a:pt x="63" y="95"/>
                  </a:lnTo>
                  <a:lnTo>
                    <a:pt x="50" y="98"/>
                  </a:lnTo>
                  <a:lnTo>
                    <a:pt x="35" y="98"/>
                  </a:lnTo>
                  <a:lnTo>
                    <a:pt x="0" y="95"/>
                  </a:lnTo>
                  <a:lnTo>
                    <a:pt x="14" y="85"/>
                  </a:lnTo>
                  <a:lnTo>
                    <a:pt x="29" y="75"/>
                  </a:lnTo>
                  <a:lnTo>
                    <a:pt x="43" y="64"/>
                  </a:lnTo>
                  <a:lnTo>
                    <a:pt x="56" y="52"/>
                  </a:lnTo>
                  <a:lnTo>
                    <a:pt x="68" y="40"/>
                  </a:lnTo>
                  <a:lnTo>
                    <a:pt x="78" y="28"/>
                  </a:lnTo>
                  <a:lnTo>
                    <a:pt x="87" y="14"/>
                  </a:lnTo>
                  <a:lnTo>
                    <a:pt x="92" y="0"/>
                  </a:lnTo>
                  <a:lnTo>
                    <a:pt x="103" y="3"/>
                  </a:lnTo>
                  <a:lnTo>
                    <a:pt x="112" y="9"/>
                  </a:lnTo>
                  <a:lnTo>
                    <a:pt x="119" y="16"/>
                  </a:lnTo>
                  <a:lnTo>
                    <a:pt x="122" y="23"/>
                  </a:lnTo>
                  <a:lnTo>
                    <a:pt x="122" y="31"/>
                  </a:lnTo>
                  <a:lnTo>
                    <a:pt x="122" y="39"/>
                  </a:lnTo>
                  <a:lnTo>
                    <a:pt x="117" y="45"/>
                  </a:lnTo>
                  <a:lnTo>
                    <a:pt x="112" y="51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38" name="Freeform 140"/>
            <p:cNvSpPr>
              <a:spLocks/>
            </p:cNvSpPr>
            <p:nvPr/>
          </p:nvSpPr>
          <p:spPr bwMode="auto">
            <a:xfrm>
              <a:off x="2083" y="3005"/>
              <a:ext cx="84" cy="28"/>
            </a:xfrm>
            <a:custGeom>
              <a:avLst/>
              <a:gdLst>
                <a:gd name="T0" fmla="*/ 42 w 168"/>
                <a:gd name="T1" fmla="*/ 10 h 56"/>
                <a:gd name="T2" fmla="*/ 39 w 168"/>
                <a:gd name="T3" fmla="*/ 11 h 56"/>
                <a:gd name="T4" fmla="*/ 36 w 168"/>
                <a:gd name="T5" fmla="*/ 13 h 56"/>
                <a:gd name="T6" fmla="*/ 32 w 168"/>
                <a:gd name="T7" fmla="*/ 14 h 56"/>
                <a:gd name="T8" fmla="*/ 28 w 168"/>
                <a:gd name="T9" fmla="*/ 14 h 56"/>
                <a:gd name="T10" fmla="*/ 24 w 168"/>
                <a:gd name="T11" fmla="*/ 14 h 56"/>
                <a:gd name="T12" fmla="*/ 21 w 168"/>
                <a:gd name="T13" fmla="*/ 14 h 56"/>
                <a:gd name="T14" fmla="*/ 17 w 168"/>
                <a:gd name="T15" fmla="*/ 14 h 56"/>
                <a:gd name="T16" fmla="*/ 12 w 168"/>
                <a:gd name="T17" fmla="*/ 12 h 56"/>
                <a:gd name="T18" fmla="*/ 10 w 168"/>
                <a:gd name="T19" fmla="*/ 11 h 56"/>
                <a:gd name="T20" fmla="*/ 6 w 168"/>
                <a:gd name="T21" fmla="*/ 9 h 56"/>
                <a:gd name="T22" fmla="*/ 3 w 168"/>
                <a:gd name="T23" fmla="*/ 7 h 56"/>
                <a:gd name="T24" fmla="*/ 0 w 168"/>
                <a:gd name="T25" fmla="*/ 5 h 56"/>
                <a:gd name="T26" fmla="*/ 3 w 168"/>
                <a:gd name="T27" fmla="*/ 3 h 56"/>
                <a:gd name="T28" fmla="*/ 6 w 168"/>
                <a:gd name="T29" fmla="*/ 1 h 56"/>
                <a:gd name="T30" fmla="*/ 10 w 168"/>
                <a:gd name="T31" fmla="*/ 1 h 56"/>
                <a:gd name="T32" fmla="*/ 13 w 168"/>
                <a:gd name="T33" fmla="*/ 0 h 56"/>
                <a:gd name="T34" fmla="*/ 17 w 168"/>
                <a:gd name="T35" fmla="*/ 0 h 56"/>
                <a:gd name="T36" fmla="*/ 21 w 168"/>
                <a:gd name="T37" fmla="*/ 1 h 56"/>
                <a:gd name="T38" fmla="*/ 24 w 168"/>
                <a:gd name="T39" fmla="*/ 1 h 56"/>
                <a:gd name="T40" fmla="*/ 27 w 168"/>
                <a:gd name="T41" fmla="*/ 2 h 56"/>
                <a:gd name="T42" fmla="*/ 29 w 168"/>
                <a:gd name="T43" fmla="*/ 3 h 56"/>
                <a:gd name="T44" fmla="*/ 31 w 168"/>
                <a:gd name="T45" fmla="*/ 4 h 56"/>
                <a:gd name="T46" fmla="*/ 34 w 168"/>
                <a:gd name="T47" fmla="*/ 5 h 56"/>
                <a:gd name="T48" fmla="*/ 36 w 168"/>
                <a:gd name="T49" fmla="*/ 6 h 56"/>
                <a:gd name="T50" fmla="*/ 38 w 168"/>
                <a:gd name="T51" fmla="*/ 7 h 56"/>
                <a:gd name="T52" fmla="*/ 40 w 168"/>
                <a:gd name="T53" fmla="*/ 7 h 56"/>
                <a:gd name="T54" fmla="*/ 41 w 168"/>
                <a:gd name="T55" fmla="*/ 9 h 56"/>
                <a:gd name="T56" fmla="*/ 42 w 168"/>
                <a:gd name="T57" fmla="*/ 10 h 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68"/>
                <a:gd name="T88" fmla="*/ 0 h 56"/>
                <a:gd name="T89" fmla="*/ 168 w 168"/>
                <a:gd name="T90" fmla="*/ 56 h 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68" h="56">
                  <a:moveTo>
                    <a:pt x="168" y="37"/>
                  </a:moveTo>
                  <a:lnTo>
                    <a:pt x="156" y="44"/>
                  </a:lnTo>
                  <a:lnTo>
                    <a:pt x="142" y="49"/>
                  </a:lnTo>
                  <a:lnTo>
                    <a:pt x="128" y="53"/>
                  </a:lnTo>
                  <a:lnTo>
                    <a:pt x="114" y="55"/>
                  </a:lnTo>
                  <a:lnTo>
                    <a:pt x="98" y="56"/>
                  </a:lnTo>
                  <a:lnTo>
                    <a:pt x="83" y="55"/>
                  </a:lnTo>
                  <a:lnTo>
                    <a:pt x="67" y="53"/>
                  </a:lnTo>
                  <a:lnTo>
                    <a:pt x="51" y="48"/>
                  </a:lnTo>
                  <a:lnTo>
                    <a:pt x="37" y="43"/>
                  </a:lnTo>
                  <a:lnTo>
                    <a:pt x="25" y="35"/>
                  </a:lnTo>
                  <a:lnTo>
                    <a:pt x="13" y="27"/>
                  </a:lnTo>
                  <a:lnTo>
                    <a:pt x="0" y="20"/>
                  </a:lnTo>
                  <a:lnTo>
                    <a:pt x="13" y="11"/>
                  </a:lnTo>
                  <a:lnTo>
                    <a:pt x="25" y="4"/>
                  </a:lnTo>
                  <a:lnTo>
                    <a:pt x="39" y="1"/>
                  </a:lnTo>
                  <a:lnTo>
                    <a:pt x="53" y="0"/>
                  </a:lnTo>
                  <a:lnTo>
                    <a:pt x="67" y="0"/>
                  </a:lnTo>
                  <a:lnTo>
                    <a:pt x="83" y="1"/>
                  </a:lnTo>
                  <a:lnTo>
                    <a:pt x="97" y="4"/>
                  </a:lnTo>
                  <a:lnTo>
                    <a:pt x="111" y="7"/>
                  </a:lnTo>
                  <a:lnTo>
                    <a:pt x="118" y="11"/>
                  </a:lnTo>
                  <a:lnTo>
                    <a:pt x="126" y="15"/>
                  </a:lnTo>
                  <a:lnTo>
                    <a:pt x="135" y="19"/>
                  </a:lnTo>
                  <a:lnTo>
                    <a:pt x="142" y="23"/>
                  </a:lnTo>
                  <a:lnTo>
                    <a:pt x="151" y="26"/>
                  </a:lnTo>
                  <a:lnTo>
                    <a:pt x="158" y="31"/>
                  </a:lnTo>
                  <a:lnTo>
                    <a:pt x="163" y="34"/>
                  </a:lnTo>
                  <a:lnTo>
                    <a:pt x="168" y="37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39" name="Freeform 141"/>
            <p:cNvSpPr>
              <a:spLocks/>
            </p:cNvSpPr>
            <p:nvPr/>
          </p:nvSpPr>
          <p:spPr bwMode="auto">
            <a:xfrm>
              <a:off x="3721" y="3016"/>
              <a:ext cx="64" cy="23"/>
            </a:xfrm>
            <a:custGeom>
              <a:avLst/>
              <a:gdLst>
                <a:gd name="T0" fmla="*/ 23 w 130"/>
                <a:gd name="T1" fmla="*/ 2 h 45"/>
                <a:gd name="T2" fmla="*/ 32 w 130"/>
                <a:gd name="T3" fmla="*/ 9 h 45"/>
                <a:gd name="T4" fmla="*/ 30 w 130"/>
                <a:gd name="T5" fmla="*/ 10 h 45"/>
                <a:gd name="T6" fmla="*/ 29 w 130"/>
                <a:gd name="T7" fmla="*/ 11 h 45"/>
                <a:gd name="T8" fmla="*/ 27 w 130"/>
                <a:gd name="T9" fmla="*/ 11 h 45"/>
                <a:gd name="T10" fmla="*/ 25 w 130"/>
                <a:gd name="T11" fmla="*/ 11 h 45"/>
                <a:gd name="T12" fmla="*/ 23 w 130"/>
                <a:gd name="T13" fmla="*/ 12 h 45"/>
                <a:gd name="T14" fmla="*/ 21 w 130"/>
                <a:gd name="T15" fmla="*/ 12 h 45"/>
                <a:gd name="T16" fmla="*/ 20 w 130"/>
                <a:gd name="T17" fmla="*/ 12 h 45"/>
                <a:gd name="T18" fmla="*/ 17 w 130"/>
                <a:gd name="T19" fmla="*/ 12 h 45"/>
                <a:gd name="T20" fmla="*/ 16 w 130"/>
                <a:gd name="T21" fmla="*/ 10 h 45"/>
                <a:gd name="T22" fmla="*/ 14 w 130"/>
                <a:gd name="T23" fmla="*/ 9 h 45"/>
                <a:gd name="T24" fmla="*/ 10 w 130"/>
                <a:gd name="T25" fmla="*/ 9 h 45"/>
                <a:gd name="T26" fmla="*/ 7 w 130"/>
                <a:gd name="T27" fmla="*/ 8 h 45"/>
                <a:gd name="T28" fmla="*/ 0 w 130"/>
                <a:gd name="T29" fmla="*/ 1 h 45"/>
                <a:gd name="T30" fmla="*/ 3 w 130"/>
                <a:gd name="T31" fmla="*/ 0 h 45"/>
                <a:gd name="T32" fmla="*/ 6 w 130"/>
                <a:gd name="T33" fmla="*/ 1 h 45"/>
                <a:gd name="T34" fmla="*/ 9 w 130"/>
                <a:gd name="T35" fmla="*/ 1 h 45"/>
                <a:gd name="T36" fmla="*/ 12 w 130"/>
                <a:gd name="T37" fmla="*/ 2 h 45"/>
                <a:gd name="T38" fmla="*/ 15 w 130"/>
                <a:gd name="T39" fmla="*/ 3 h 45"/>
                <a:gd name="T40" fmla="*/ 17 w 130"/>
                <a:gd name="T41" fmla="*/ 4 h 45"/>
                <a:gd name="T42" fmla="*/ 20 w 130"/>
                <a:gd name="T43" fmla="*/ 3 h 45"/>
                <a:gd name="T44" fmla="*/ 23 w 130"/>
                <a:gd name="T45" fmla="*/ 2 h 4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30"/>
                <a:gd name="T70" fmla="*/ 0 h 45"/>
                <a:gd name="T71" fmla="*/ 130 w 130"/>
                <a:gd name="T72" fmla="*/ 45 h 4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30" h="45">
                  <a:moveTo>
                    <a:pt x="95" y="8"/>
                  </a:moveTo>
                  <a:lnTo>
                    <a:pt x="130" y="34"/>
                  </a:lnTo>
                  <a:lnTo>
                    <a:pt x="124" y="39"/>
                  </a:lnTo>
                  <a:lnTo>
                    <a:pt x="119" y="42"/>
                  </a:lnTo>
                  <a:lnTo>
                    <a:pt x="112" y="44"/>
                  </a:lnTo>
                  <a:lnTo>
                    <a:pt x="103" y="44"/>
                  </a:lnTo>
                  <a:lnTo>
                    <a:pt x="96" y="45"/>
                  </a:lnTo>
                  <a:lnTo>
                    <a:pt x="88" y="45"/>
                  </a:lnTo>
                  <a:lnTo>
                    <a:pt x="81" y="45"/>
                  </a:lnTo>
                  <a:lnTo>
                    <a:pt x="72" y="45"/>
                  </a:lnTo>
                  <a:lnTo>
                    <a:pt x="67" y="37"/>
                  </a:lnTo>
                  <a:lnTo>
                    <a:pt x="56" y="34"/>
                  </a:lnTo>
                  <a:lnTo>
                    <a:pt x="42" y="33"/>
                  </a:lnTo>
                  <a:lnTo>
                    <a:pt x="30" y="30"/>
                  </a:lnTo>
                  <a:lnTo>
                    <a:pt x="0" y="1"/>
                  </a:lnTo>
                  <a:lnTo>
                    <a:pt x="14" y="0"/>
                  </a:lnTo>
                  <a:lnTo>
                    <a:pt x="26" y="1"/>
                  </a:lnTo>
                  <a:lnTo>
                    <a:pt x="37" y="4"/>
                  </a:lnTo>
                  <a:lnTo>
                    <a:pt x="49" y="8"/>
                  </a:lnTo>
                  <a:lnTo>
                    <a:pt x="60" y="11"/>
                  </a:lnTo>
                  <a:lnTo>
                    <a:pt x="70" y="13"/>
                  </a:lnTo>
                  <a:lnTo>
                    <a:pt x="82" y="12"/>
                  </a:lnTo>
                  <a:lnTo>
                    <a:pt x="95" y="8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0" name="Freeform 142"/>
            <p:cNvSpPr>
              <a:spLocks/>
            </p:cNvSpPr>
            <p:nvPr/>
          </p:nvSpPr>
          <p:spPr bwMode="auto">
            <a:xfrm>
              <a:off x="3651" y="3024"/>
              <a:ext cx="12" cy="12"/>
            </a:xfrm>
            <a:custGeom>
              <a:avLst/>
              <a:gdLst>
                <a:gd name="T0" fmla="*/ 6 w 23"/>
                <a:gd name="T1" fmla="*/ 6 h 26"/>
                <a:gd name="T2" fmla="*/ 3 w 23"/>
                <a:gd name="T3" fmla="*/ 5 h 26"/>
                <a:gd name="T4" fmla="*/ 1 w 23"/>
                <a:gd name="T5" fmla="*/ 4 h 26"/>
                <a:gd name="T6" fmla="*/ 0 w 23"/>
                <a:gd name="T7" fmla="*/ 2 h 26"/>
                <a:gd name="T8" fmla="*/ 0 w 23"/>
                <a:gd name="T9" fmla="*/ 0 h 26"/>
                <a:gd name="T10" fmla="*/ 6 w 23"/>
                <a:gd name="T11" fmla="*/ 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6"/>
                <a:gd name="T20" fmla="*/ 23 w 23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6">
                  <a:moveTo>
                    <a:pt x="23" y="26"/>
                  </a:moveTo>
                  <a:lnTo>
                    <a:pt x="9" y="24"/>
                  </a:lnTo>
                  <a:lnTo>
                    <a:pt x="2" y="18"/>
                  </a:lnTo>
                  <a:lnTo>
                    <a:pt x="0" y="9"/>
                  </a:lnTo>
                  <a:lnTo>
                    <a:pt x="0" y="0"/>
                  </a:lnTo>
                  <a:lnTo>
                    <a:pt x="23" y="26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1" name="Freeform 143"/>
            <p:cNvSpPr>
              <a:spLocks/>
            </p:cNvSpPr>
            <p:nvPr/>
          </p:nvSpPr>
          <p:spPr bwMode="auto">
            <a:xfrm>
              <a:off x="2392" y="3049"/>
              <a:ext cx="3" cy="9"/>
            </a:xfrm>
            <a:custGeom>
              <a:avLst/>
              <a:gdLst>
                <a:gd name="T0" fmla="*/ 2 w 5"/>
                <a:gd name="T1" fmla="*/ 0 h 19"/>
                <a:gd name="T2" fmla="*/ 0 w 5"/>
                <a:gd name="T3" fmla="*/ 4 h 19"/>
                <a:gd name="T4" fmla="*/ 2 w 5"/>
                <a:gd name="T5" fmla="*/ 0 h 19"/>
                <a:gd name="T6" fmla="*/ 0 60000 65536"/>
                <a:gd name="T7" fmla="*/ 0 60000 65536"/>
                <a:gd name="T8" fmla="*/ 0 60000 65536"/>
                <a:gd name="T9" fmla="*/ 0 w 5"/>
                <a:gd name="T10" fmla="*/ 0 h 19"/>
                <a:gd name="T11" fmla="*/ 5 w 5"/>
                <a:gd name="T12" fmla="*/ 19 h 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19">
                  <a:moveTo>
                    <a:pt x="5" y="0"/>
                  </a:moveTo>
                  <a:lnTo>
                    <a:pt x="0" y="1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2" name="Freeform 144"/>
            <p:cNvSpPr>
              <a:spLocks/>
            </p:cNvSpPr>
            <p:nvPr/>
          </p:nvSpPr>
          <p:spPr bwMode="auto">
            <a:xfrm>
              <a:off x="3610" y="3138"/>
              <a:ext cx="13" cy="17"/>
            </a:xfrm>
            <a:custGeom>
              <a:avLst/>
              <a:gdLst>
                <a:gd name="T0" fmla="*/ 7 w 24"/>
                <a:gd name="T1" fmla="*/ 9 h 34"/>
                <a:gd name="T2" fmla="*/ 4 w 24"/>
                <a:gd name="T3" fmla="*/ 9 h 34"/>
                <a:gd name="T4" fmla="*/ 3 w 24"/>
                <a:gd name="T5" fmla="*/ 7 h 34"/>
                <a:gd name="T6" fmla="*/ 2 w 24"/>
                <a:gd name="T7" fmla="*/ 6 h 34"/>
                <a:gd name="T8" fmla="*/ 2 w 24"/>
                <a:gd name="T9" fmla="*/ 5 h 34"/>
                <a:gd name="T10" fmla="*/ 2 w 24"/>
                <a:gd name="T11" fmla="*/ 3 h 34"/>
                <a:gd name="T12" fmla="*/ 2 w 24"/>
                <a:gd name="T13" fmla="*/ 2 h 34"/>
                <a:gd name="T14" fmla="*/ 2 w 24"/>
                <a:gd name="T15" fmla="*/ 1 h 34"/>
                <a:gd name="T16" fmla="*/ 0 w 24"/>
                <a:gd name="T17" fmla="*/ 0 h 34"/>
                <a:gd name="T18" fmla="*/ 2 w 24"/>
                <a:gd name="T19" fmla="*/ 1 h 34"/>
                <a:gd name="T20" fmla="*/ 3 w 24"/>
                <a:gd name="T21" fmla="*/ 1 h 34"/>
                <a:gd name="T22" fmla="*/ 4 w 24"/>
                <a:gd name="T23" fmla="*/ 2 h 34"/>
                <a:gd name="T24" fmla="*/ 5 w 24"/>
                <a:gd name="T25" fmla="*/ 3 h 34"/>
                <a:gd name="T26" fmla="*/ 5 w 24"/>
                <a:gd name="T27" fmla="*/ 5 h 34"/>
                <a:gd name="T28" fmla="*/ 6 w 24"/>
                <a:gd name="T29" fmla="*/ 6 h 34"/>
                <a:gd name="T30" fmla="*/ 7 w 24"/>
                <a:gd name="T31" fmla="*/ 7 h 34"/>
                <a:gd name="T32" fmla="*/ 7 w 24"/>
                <a:gd name="T33" fmla="*/ 9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"/>
                <a:gd name="T52" fmla="*/ 0 h 34"/>
                <a:gd name="T53" fmla="*/ 24 w 24"/>
                <a:gd name="T54" fmla="*/ 34 h 3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" h="34">
                  <a:moveTo>
                    <a:pt x="24" y="34"/>
                  </a:moveTo>
                  <a:lnTo>
                    <a:pt x="14" y="33"/>
                  </a:lnTo>
                  <a:lnTo>
                    <a:pt x="9" y="31"/>
                  </a:lnTo>
                  <a:lnTo>
                    <a:pt x="5" y="27"/>
                  </a:lnTo>
                  <a:lnTo>
                    <a:pt x="5" y="21"/>
                  </a:lnTo>
                  <a:lnTo>
                    <a:pt x="7" y="15"/>
                  </a:lnTo>
                  <a:lnTo>
                    <a:pt x="7" y="9"/>
                  </a:lnTo>
                  <a:lnTo>
                    <a:pt x="5" y="4"/>
                  </a:lnTo>
                  <a:lnTo>
                    <a:pt x="0" y="0"/>
                  </a:lnTo>
                  <a:lnTo>
                    <a:pt x="5" y="2"/>
                  </a:lnTo>
                  <a:lnTo>
                    <a:pt x="10" y="6"/>
                  </a:lnTo>
                  <a:lnTo>
                    <a:pt x="14" y="9"/>
                  </a:lnTo>
                  <a:lnTo>
                    <a:pt x="16" y="14"/>
                  </a:lnTo>
                  <a:lnTo>
                    <a:pt x="17" y="20"/>
                  </a:lnTo>
                  <a:lnTo>
                    <a:pt x="21" y="24"/>
                  </a:lnTo>
                  <a:lnTo>
                    <a:pt x="22" y="30"/>
                  </a:lnTo>
                  <a:lnTo>
                    <a:pt x="24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3" name="Freeform 145"/>
            <p:cNvSpPr>
              <a:spLocks/>
            </p:cNvSpPr>
            <p:nvPr/>
          </p:nvSpPr>
          <p:spPr bwMode="auto">
            <a:xfrm>
              <a:off x="2392" y="3493"/>
              <a:ext cx="239" cy="65"/>
            </a:xfrm>
            <a:custGeom>
              <a:avLst/>
              <a:gdLst>
                <a:gd name="T0" fmla="*/ 3 w 477"/>
                <a:gd name="T1" fmla="*/ 0 h 129"/>
                <a:gd name="T2" fmla="*/ 8 w 477"/>
                <a:gd name="T3" fmla="*/ 4 h 129"/>
                <a:gd name="T4" fmla="*/ 13 w 477"/>
                <a:gd name="T5" fmla="*/ 7 h 129"/>
                <a:gd name="T6" fmla="*/ 18 w 477"/>
                <a:gd name="T7" fmla="*/ 10 h 129"/>
                <a:gd name="T8" fmla="*/ 23 w 477"/>
                <a:gd name="T9" fmla="*/ 13 h 129"/>
                <a:gd name="T10" fmla="*/ 28 w 477"/>
                <a:gd name="T11" fmla="*/ 16 h 129"/>
                <a:gd name="T12" fmla="*/ 34 w 477"/>
                <a:gd name="T13" fmla="*/ 19 h 129"/>
                <a:gd name="T14" fmla="*/ 40 w 477"/>
                <a:gd name="T15" fmla="*/ 21 h 129"/>
                <a:gd name="T16" fmla="*/ 45 w 477"/>
                <a:gd name="T17" fmla="*/ 24 h 129"/>
                <a:gd name="T18" fmla="*/ 52 w 477"/>
                <a:gd name="T19" fmla="*/ 25 h 129"/>
                <a:gd name="T20" fmla="*/ 58 w 477"/>
                <a:gd name="T21" fmla="*/ 27 h 129"/>
                <a:gd name="T22" fmla="*/ 64 w 477"/>
                <a:gd name="T23" fmla="*/ 28 h 129"/>
                <a:gd name="T24" fmla="*/ 71 w 477"/>
                <a:gd name="T25" fmla="*/ 29 h 129"/>
                <a:gd name="T26" fmla="*/ 78 w 477"/>
                <a:gd name="T27" fmla="*/ 30 h 129"/>
                <a:gd name="T28" fmla="*/ 85 w 477"/>
                <a:gd name="T29" fmla="*/ 30 h 129"/>
                <a:gd name="T30" fmla="*/ 92 w 477"/>
                <a:gd name="T31" fmla="*/ 30 h 129"/>
                <a:gd name="T32" fmla="*/ 99 w 477"/>
                <a:gd name="T33" fmla="*/ 29 h 129"/>
                <a:gd name="T34" fmla="*/ 120 w 477"/>
                <a:gd name="T35" fmla="*/ 24 h 129"/>
                <a:gd name="T36" fmla="*/ 115 w 477"/>
                <a:gd name="T37" fmla="*/ 27 h 129"/>
                <a:gd name="T38" fmla="*/ 109 w 477"/>
                <a:gd name="T39" fmla="*/ 29 h 129"/>
                <a:gd name="T40" fmla="*/ 103 w 477"/>
                <a:gd name="T41" fmla="*/ 30 h 129"/>
                <a:gd name="T42" fmla="*/ 96 w 477"/>
                <a:gd name="T43" fmla="*/ 32 h 129"/>
                <a:gd name="T44" fmla="*/ 88 w 477"/>
                <a:gd name="T45" fmla="*/ 32 h 129"/>
                <a:gd name="T46" fmla="*/ 80 w 477"/>
                <a:gd name="T47" fmla="*/ 33 h 129"/>
                <a:gd name="T48" fmla="*/ 73 w 477"/>
                <a:gd name="T49" fmla="*/ 32 h 129"/>
                <a:gd name="T50" fmla="*/ 65 w 477"/>
                <a:gd name="T51" fmla="*/ 32 h 129"/>
                <a:gd name="T52" fmla="*/ 55 w 477"/>
                <a:gd name="T53" fmla="*/ 29 h 129"/>
                <a:gd name="T54" fmla="*/ 46 w 477"/>
                <a:gd name="T55" fmla="*/ 27 h 129"/>
                <a:gd name="T56" fmla="*/ 37 w 477"/>
                <a:gd name="T57" fmla="*/ 23 h 129"/>
                <a:gd name="T58" fmla="*/ 29 w 477"/>
                <a:gd name="T59" fmla="*/ 19 h 129"/>
                <a:gd name="T60" fmla="*/ 21 w 477"/>
                <a:gd name="T61" fmla="*/ 15 h 129"/>
                <a:gd name="T62" fmla="*/ 13 w 477"/>
                <a:gd name="T63" fmla="*/ 11 h 129"/>
                <a:gd name="T64" fmla="*/ 6 w 477"/>
                <a:gd name="T65" fmla="*/ 6 h 129"/>
                <a:gd name="T66" fmla="*/ 0 w 477"/>
                <a:gd name="T67" fmla="*/ 0 h 129"/>
                <a:gd name="T68" fmla="*/ 3 w 477"/>
                <a:gd name="T69" fmla="*/ 0 h 12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77"/>
                <a:gd name="T106" fmla="*/ 0 h 129"/>
                <a:gd name="T107" fmla="*/ 477 w 477"/>
                <a:gd name="T108" fmla="*/ 129 h 12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77" h="129">
                  <a:moveTo>
                    <a:pt x="12" y="0"/>
                  </a:moveTo>
                  <a:lnTo>
                    <a:pt x="31" y="14"/>
                  </a:lnTo>
                  <a:lnTo>
                    <a:pt x="51" y="27"/>
                  </a:lnTo>
                  <a:lnTo>
                    <a:pt x="70" y="40"/>
                  </a:lnTo>
                  <a:lnTo>
                    <a:pt x="91" y="52"/>
                  </a:lnTo>
                  <a:lnTo>
                    <a:pt x="112" y="64"/>
                  </a:lnTo>
                  <a:lnTo>
                    <a:pt x="135" y="74"/>
                  </a:lnTo>
                  <a:lnTo>
                    <a:pt x="157" y="84"/>
                  </a:lnTo>
                  <a:lnTo>
                    <a:pt x="180" y="93"/>
                  </a:lnTo>
                  <a:lnTo>
                    <a:pt x="205" y="100"/>
                  </a:lnTo>
                  <a:lnTo>
                    <a:pt x="231" y="106"/>
                  </a:lnTo>
                  <a:lnTo>
                    <a:pt x="255" y="111"/>
                  </a:lnTo>
                  <a:lnTo>
                    <a:pt x="283" y="115"/>
                  </a:lnTo>
                  <a:lnTo>
                    <a:pt x="310" y="117"/>
                  </a:lnTo>
                  <a:lnTo>
                    <a:pt x="338" y="118"/>
                  </a:lnTo>
                  <a:lnTo>
                    <a:pt x="365" y="117"/>
                  </a:lnTo>
                  <a:lnTo>
                    <a:pt x="395" y="114"/>
                  </a:lnTo>
                  <a:lnTo>
                    <a:pt x="477" y="96"/>
                  </a:lnTo>
                  <a:lnTo>
                    <a:pt x="458" y="106"/>
                  </a:lnTo>
                  <a:lnTo>
                    <a:pt x="435" y="114"/>
                  </a:lnTo>
                  <a:lnTo>
                    <a:pt x="409" y="120"/>
                  </a:lnTo>
                  <a:lnTo>
                    <a:pt x="381" y="125"/>
                  </a:lnTo>
                  <a:lnTo>
                    <a:pt x="350" y="128"/>
                  </a:lnTo>
                  <a:lnTo>
                    <a:pt x="320" y="129"/>
                  </a:lnTo>
                  <a:lnTo>
                    <a:pt x="289" y="128"/>
                  </a:lnTo>
                  <a:lnTo>
                    <a:pt x="257" y="125"/>
                  </a:lnTo>
                  <a:lnTo>
                    <a:pt x="219" y="116"/>
                  </a:lnTo>
                  <a:lnTo>
                    <a:pt x="182" y="105"/>
                  </a:lnTo>
                  <a:lnTo>
                    <a:pt x="145" y="92"/>
                  </a:lnTo>
                  <a:lnTo>
                    <a:pt x="114" y="76"/>
                  </a:lnTo>
                  <a:lnTo>
                    <a:pt x="82" y="60"/>
                  </a:lnTo>
                  <a:lnTo>
                    <a:pt x="52" y="41"/>
                  </a:lnTo>
                  <a:lnTo>
                    <a:pt x="24" y="21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4" name="Freeform 146"/>
            <p:cNvSpPr>
              <a:spLocks/>
            </p:cNvSpPr>
            <p:nvPr/>
          </p:nvSpPr>
          <p:spPr bwMode="auto">
            <a:xfrm>
              <a:off x="3288" y="3606"/>
              <a:ext cx="226" cy="44"/>
            </a:xfrm>
            <a:custGeom>
              <a:avLst/>
              <a:gdLst>
                <a:gd name="T0" fmla="*/ 37 w 453"/>
                <a:gd name="T1" fmla="*/ 17 h 90"/>
                <a:gd name="T2" fmla="*/ 42 w 453"/>
                <a:gd name="T3" fmla="*/ 17 h 90"/>
                <a:gd name="T4" fmla="*/ 47 w 453"/>
                <a:gd name="T5" fmla="*/ 18 h 90"/>
                <a:gd name="T6" fmla="*/ 52 w 453"/>
                <a:gd name="T7" fmla="*/ 18 h 90"/>
                <a:gd name="T8" fmla="*/ 57 w 453"/>
                <a:gd name="T9" fmla="*/ 17 h 90"/>
                <a:gd name="T10" fmla="*/ 61 w 453"/>
                <a:gd name="T11" fmla="*/ 17 h 90"/>
                <a:gd name="T12" fmla="*/ 66 w 453"/>
                <a:gd name="T13" fmla="*/ 17 h 90"/>
                <a:gd name="T14" fmla="*/ 71 w 453"/>
                <a:gd name="T15" fmla="*/ 16 h 90"/>
                <a:gd name="T16" fmla="*/ 76 w 453"/>
                <a:gd name="T17" fmla="*/ 15 h 90"/>
                <a:gd name="T18" fmla="*/ 81 w 453"/>
                <a:gd name="T19" fmla="*/ 15 h 90"/>
                <a:gd name="T20" fmla="*/ 85 w 453"/>
                <a:gd name="T21" fmla="*/ 14 h 90"/>
                <a:gd name="T22" fmla="*/ 90 w 453"/>
                <a:gd name="T23" fmla="*/ 13 h 90"/>
                <a:gd name="T24" fmla="*/ 95 w 453"/>
                <a:gd name="T25" fmla="*/ 12 h 90"/>
                <a:gd name="T26" fmla="*/ 99 w 453"/>
                <a:gd name="T27" fmla="*/ 11 h 90"/>
                <a:gd name="T28" fmla="*/ 104 w 453"/>
                <a:gd name="T29" fmla="*/ 10 h 90"/>
                <a:gd name="T30" fmla="*/ 109 w 453"/>
                <a:gd name="T31" fmla="*/ 9 h 90"/>
                <a:gd name="T32" fmla="*/ 113 w 453"/>
                <a:gd name="T33" fmla="*/ 8 h 90"/>
                <a:gd name="T34" fmla="*/ 111 w 453"/>
                <a:gd name="T35" fmla="*/ 10 h 90"/>
                <a:gd name="T36" fmla="*/ 108 w 453"/>
                <a:gd name="T37" fmla="*/ 12 h 90"/>
                <a:gd name="T38" fmla="*/ 104 w 453"/>
                <a:gd name="T39" fmla="*/ 14 h 90"/>
                <a:gd name="T40" fmla="*/ 99 w 453"/>
                <a:gd name="T41" fmla="*/ 15 h 90"/>
                <a:gd name="T42" fmla="*/ 95 w 453"/>
                <a:gd name="T43" fmla="*/ 17 h 90"/>
                <a:gd name="T44" fmla="*/ 90 w 453"/>
                <a:gd name="T45" fmla="*/ 18 h 90"/>
                <a:gd name="T46" fmla="*/ 85 w 453"/>
                <a:gd name="T47" fmla="*/ 19 h 90"/>
                <a:gd name="T48" fmla="*/ 81 w 453"/>
                <a:gd name="T49" fmla="*/ 20 h 90"/>
                <a:gd name="T50" fmla="*/ 72 w 453"/>
                <a:gd name="T51" fmla="*/ 21 h 90"/>
                <a:gd name="T52" fmla="*/ 64 w 453"/>
                <a:gd name="T53" fmla="*/ 22 h 90"/>
                <a:gd name="T54" fmla="*/ 54 w 453"/>
                <a:gd name="T55" fmla="*/ 22 h 90"/>
                <a:gd name="T56" fmla="*/ 45 w 453"/>
                <a:gd name="T57" fmla="*/ 22 h 90"/>
                <a:gd name="T58" fmla="*/ 36 w 453"/>
                <a:gd name="T59" fmla="*/ 21 h 90"/>
                <a:gd name="T60" fmla="*/ 28 w 453"/>
                <a:gd name="T61" fmla="*/ 19 h 90"/>
                <a:gd name="T62" fmla="*/ 20 w 453"/>
                <a:gd name="T63" fmla="*/ 17 h 90"/>
                <a:gd name="T64" fmla="*/ 12 w 453"/>
                <a:gd name="T65" fmla="*/ 14 h 90"/>
                <a:gd name="T66" fmla="*/ 10 w 453"/>
                <a:gd name="T67" fmla="*/ 13 h 90"/>
                <a:gd name="T68" fmla="*/ 7 w 453"/>
                <a:gd name="T69" fmla="*/ 11 h 90"/>
                <a:gd name="T70" fmla="*/ 4 w 453"/>
                <a:gd name="T71" fmla="*/ 9 h 90"/>
                <a:gd name="T72" fmla="*/ 3 w 453"/>
                <a:gd name="T73" fmla="*/ 8 h 90"/>
                <a:gd name="T74" fmla="*/ 1 w 453"/>
                <a:gd name="T75" fmla="*/ 6 h 90"/>
                <a:gd name="T76" fmla="*/ 0 w 453"/>
                <a:gd name="T77" fmla="*/ 4 h 90"/>
                <a:gd name="T78" fmla="*/ 0 w 453"/>
                <a:gd name="T79" fmla="*/ 2 h 90"/>
                <a:gd name="T80" fmla="*/ 1 w 453"/>
                <a:gd name="T81" fmla="*/ 0 h 90"/>
                <a:gd name="T82" fmla="*/ 4 w 453"/>
                <a:gd name="T83" fmla="*/ 3 h 90"/>
                <a:gd name="T84" fmla="*/ 8 w 453"/>
                <a:gd name="T85" fmla="*/ 5 h 90"/>
                <a:gd name="T86" fmla="*/ 11 w 453"/>
                <a:gd name="T87" fmla="*/ 8 h 90"/>
                <a:gd name="T88" fmla="*/ 16 w 453"/>
                <a:gd name="T89" fmla="*/ 11 h 90"/>
                <a:gd name="T90" fmla="*/ 21 w 453"/>
                <a:gd name="T91" fmla="*/ 13 h 90"/>
                <a:gd name="T92" fmla="*/ 26 w 453"/>
                <a:gd name="T93" fmla="*/ 15 h 90"/>
                <a:gd name="T94" fmla="*/ 32 w 453"/>
                <a:gd name="T95" fmla="*/ 16 h 90"/>
                <a:gd name="T96" fmla="*/ 37 w 453"/>
                <a:gd name="T97" fmla="*/ 17 h 9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3"/>
                <a:gd name="T148" fmla="*/ 0 h 90"/>
                <a:gd name="T149" fmla="*/ 453 w 453"/>
                <a:gd name="T150" fmla="*/ 90 h 9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3" h="90">
                  <a:moveTo>
                    <a:pt x="151" y="71"/>
                  </a:moveTo>
                  <a:lnTo>
                    <a:pt x="170" y="72"/>
                  </a:lnTo>
                  <a:lnTo>
                    <a:pt x="189" y="73"/>
                  </a:lnTo>
                  <a:lnTo>
                    <a:pt x="208" y="73"/>
                  </a:lnTo>
                  <a:lnTo>
                    <a:pt x="228" y="72"/>
                  </a:lnTo>
                  <a:lnTo>
                    <a:pt x="247" y="71"/>
                  </a:lnTo>
                  <a:lnTo>
                    <a:pt x="266" y="70"/>
                  </a:lnTo>
                  <a:lnTo>
                    <a:pt x="285" y="68"/>
                  </a:lnTo>
                  <a:lnTo>
                    <a:pt x="305" y="64"/>
                  </a:lnTo>
                  <a:lnTo>
                    <a:pt x="324" y="62"/>
                  </a:lnTo>
                  <a:lnTo>
                    <a:pt x="343" y="59"/>
                  </a:lnTo>
                  <a:lnTo>
                    <a:pt x="362" y="55"/>
                  </a:lnTo>
                  <a:lnTo>
                    <a:pt x="382" y="51"/>
                  </a:lnTo>
                  <a:lnTo>
                    <a:pt x="399" y="48"/>
                  </a:lnTo>
                  <a:lnTo>
                    <a:pt x="418" y="43"/>
                  </a:lnTo>
                  <a:lnTo>
                    <a:pt x="436" y="39"/>
                  </a:lnTo>
                  <a:lnTo>
                    <a:pt x="453" y="34"/>
                  </a:lnTo>
                  <a:lnTo>
                    <a:pt x="445" y="43"/>
                  </a:lnTo>
                  <a:lnTo>
                    <a:pt x="432" y="51"/>
                  </a:lnTo>
                  <a:lnTo>
                    <a:pt x="417" y="58"/>
                  </a:lnTo>
                  <a:lnTo>
                    <a:pt x="399" y="63"/>
                  </a:lnTo>
                  <a:lnTo>
                    <a:pt x="382" y="69"/>
                  </a:lnTo>
                  <a:lnTo>
                    <a:pt x="362" y="73"/>
                  </a:lnTo>
                  <a:lnTo>
                    <a:pt x="343" y="78"/>
                  </a:lnTo>
                  <a:lnTo>
                    <a:pt x="326" y="82"/>
                  </a:lnTo>
                  <a:lnTo>
                    <a:pt x="291" y="86"/>
                  </a:lnTo>
                  <a:lnTo>
                    <a:pt x="256" y="89"/>
                  </a:lnTo>
                  <a:lnTo>
                    <a:pt x="219" y="90"/>
                  </a:lnTo>
                  <a:lnTo>
                    <a:pt x="182" y="89"/>
                  </a:lnTo>
                  <a:lnTo>
                    <a:pt x="147" y="85"/>
                  </a:lnTo>
                  <a:lnTo>
                    <a:pt x="112" y="79"/>
                  </a:lnTo>
                  <a:lnTo>
                    <a:pt x="81" y="71"/>
                  </a:lnTo>
                  <a:lnTo>
                    <a:pt x="51" y="59"/>
                  </a:lnTo>
                  <a:lnTo>
                    <a:pt x="40" y="53"/>
                  </a:lnTo>
                  <a:lnTo>
                    <a:pt x="30" y="47"/>
                  </a:lnTo>
                  <a:lnTo>
                    <a:pt x="19" y="39"/>
                  </a:lnTo>
                  <a:lnTo>
                    <a:pt x="12" y="32"/>
                  </a:lnTo>
                  <a:lnTo>
                    <a:pt x="5" y="25"/>
                  </a:lnTo>
                  <a:lnTo>
                    <a:pt x="2" y="17"/>
                  </a:lnTo>
                  <a:lnTo>
                    <a:pt x="0" y="8"/>
                  </a:lnTo>
                  <a:lnTo>
                    <a:pt x="4" y="0"/>
                  </a:lnTo>
                  <a:lnTo>
                    <a:pt x="16" y="12"/>
                  </a:lnTo>
                  <a:lnTo>
                    <a:pt x="32" y="23"/>
                  </a:lnTo>
                  <a:lnTo>
                    <a:pt x="47" y="34"/>
                  </a:lnTo>
                  <a:lnTo>
                    <a:pt x="67" y="44"/>
                  </a:lnTo>
                  <a:lnTo>
                    <a:pt x="86" y="53"/>
                  </a:lnTo>
                  <a:lnTo>
                    <a:pt x="107" y="61"/>
                  </a:lnTo>
                  <a:lnTo>
                    <a:pt x="128" y="67"/>
                  </a:lnTo>
                  <a:lnTo>
                    <a:pt x="151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5" name="Freeform 147"/>
            <p:cNvSpPr>
              <a:spLocks/>
            </p:cNvSpPr>
            <p:nvPr/>
          </p:nvSpPr>
          <p:spPr bwMode="auto">
            <a:xfrm>
              <a:off x="3514" y="3621"/>
              <a:ext cx="73" cy="59"/>
            </a:xfrm>
            <a:custGeom>
              <a:avLst/>
              <a:gdLst>
                <a:gd name="T0" fmla="*/ 37 w 146"/>
                <a:gd name="T1" fmla="*/ 0 h 118"/>
                <a:gd name="T2" fmla="*/ 36 w 146"/>
                <a:gd name="T3" fmla="*/ 4 h 118"/>
                <a:gd name="T4" fmla="*/ 34 w 146"/>
                <a:gd name="T5" fmla="*/ 8 h 118"/>
                <a:gd name="T6" fmla="*/ 31 w 146"/>
                <a:gd name="T7" fmla="*/ 12 h 118"/>
                <a:gd name="T8" fmla="*/ 28 w 146"/>
                <a:gd name="T9" fmla="*/ 15 h 118"/>
                <a:gd name="T10" fmla="*/ 23 w 146"/>
                <a:gd name="T11" fmla="*/ 20 h 118"/>
                <a:gd name="T12" fmla="*/ 19 w 146"/>
                <a:gd name="T13" fmla="*/ 24 h 118"/>
                <a:gd name="T14" fmla="*/ 14 w 146"/>
                <a:gd name="T15" fmla="*/ 27 h 118"/>
                <a:gd name="T16" fmla="*/ 9 w 146"/>
                <a:gd name="T17" fmla="*/ 30 h 118"/>
                <a:gd name="T18" fmla="*/ 6 w 146"/>
                <a:gd name="T19" fmla="*/ 30 h 118"/>
                <a:gd name="T20" fmla="*/ 5 w 146"/>
                <a:gd name="T21" fmla="*/ 30 h 118"/>
                <a:gd name="T22" fmla="*/ 2 w 146"/>
                <a:gd name="T23" fmla="*/ 30 h 118"/>
                <a:gd name="T24" fmla="*/ 0 w 146"/>
                <a:gd name="T25" fmla="*/ 29 h 118"/>
                <a:gd name="T26" fmla="*/ 0 w 146"/>
                <a:gd name="T27" fmla="*/ 27 h 118"/>
                <a:gd name="T28" fmla="*/ 1 w 146"/>
                <a:gd name="T29" fmla="*/ 26 h 118"/>
                <a:gd name="T30" fmla="*/ 2 w 146"/>
                <a:gd name="T31" fmla="*/ 25 h 118"/>
                <a:gd name="T32" fmla="*/ 5 w 146"/>
                <a:gd name="T33" fmla="*/ 25 h 118"/>
                <a:gd name="T34" fmla="*/ 10 w 146"/>
                <a:gd name="T35" fmla="*/ 23 h 118"/>
                <a:gd name="T36" fmla="*/ 15 w 146"/>
                <a:gd name="T37" fmla="*/ 20 h 118"/>
                <a:gd name="T38" fmla="*/ 19 w 146"/>
                <a:gd name="T39" fmla="*/ 17 h 118"/>
                <a:gd name="T40" fmla="*/ 22 w 146"/>
                <a:gd name="T41" fmla="*/ 14 h 118"/>
                <a:gd name="T42" fmla="*/ 26 w 146"/>
                <a:gd name="T43" fmla="*/ 10 h 118"/>
                <a:gd name="T44" fmla="*/ 29 w 146"/>
                <a:gd name="T45" fmla="*/ 7 h 118"/>
                <a:gd name="T46" fmla="*/ 33 w 146"/>
                <a:gd name="T47" fmla="*/ 3 h 118"/>
                <a:gd name="T48" fmla="*/ 37 w 146"/>
                <a:gd name="T49" fmla="*/ 0 h 11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6"/>
                <a:gd name="T76" fmla="*/ 0 h 118"/>
                <a:gd name="T77" fmla="*/ 146 w 146"/>
                <a:gd name="T78" fmla="*/ 118 h 11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6" h="118">
                  <a:moveTo>
                    <a:pt x="146" y="0"/>
                  </a:moveTo>
                  <a:lnTo>
                    <a:pt x="142" y="16"/>
                  </a:lnTo>
                  <a:lnTo>
                    <a:pt x="135" y="32"/>
                  </a:lnTo>
                  <a:lnTo>
                    <a:pt x="125" y="48"/>
                  </a:lnTo>
                  <a:lnTo>
                    <a:pt x="112" y="63"/>
                  </a:lnTo>
                  <a:lnTo>
                    <a:pt x="95" y="79"/>
                  </a:lnTo>
                  <a:lnTo>
                    <a:pt x="77" y="93"/>
                  </a:lnTo>
                  <a:lnTo>
                    <a:pt x="56" y="106"/>
                  </a:lnTo>
                  <a:lnTo>
                    <a:pt x="35" y="118"/>
                  </a:lnTo>
                  <a:lnTo>
                    <a:pt x="27" y="117"/>
                  </a:lnTo>
                  <a:lnTo>
                    <a:pt x="18" y="118"/>
                  </a:lnTo>
                  <a:lnTo>
                    <a:pt x="9" y="117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4" y="102"/>
                  </a:lnTo>
                  <a:lnTo>
                    <a:pt x="11" y="100"/>
                  </a:lnTo>
                  <a:lnTo>
                    <a:pt x="18" y="100"/>
                  </a:lnTo>
                  <a:lnTo>
                    <a:pt x="41" y="90"/>
                  </a:lnTo>
                  <a:lnTo>
                    <a:pt x="60" y="79"/>
                  </a:lnTo>
                  <a:lnTo>
                    <a:pt x="76" y="66"/>
                  </a:lnTo>
                  <a:lnTo>
                    <a:pt x="91" y="53"/>
                  </a:lnTo>
                  <a:lnTo>
                    <a:pt x="105" y="39"/>
                  </a:lnTo>
                  <a:lnTo>
                    <a:pt x="118" y="25"/>
                  </a:lnTo>
                  <a:lnTo>
                    <a:pt x="132" y="12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6" name="Freeform 148"/>
            <p:cNvSpPr>
              <a:spLocks/>
            </p:cNvSpPr>
            <p:nvPr/>
          </p:nvSpPr>
          <p:spPr bwMode="auto">
            <a:xfrm>
              <a:off x="3197" y="3716"/>
              <a:ext cx="527" cy="536"/>
            </a:xfrm>
            <a:custGeom>
              <a:avLst/>
              <a:gdLst>
                <a:gd name="T0" fmla="*/ 68 w 1055"/>
                <a:gd name="T1" fmla="*/ 45 h 1072"/>
                <a:gd name="T2" fmla="*/ 66 w 1055"/>
                <a:gd name="T3" fmla="*/ 91 h 1072"/>
                <a:gd name="T4" fmla="*/ 64 w 1055"/>
                <a:gd name="T5" fmla="*/ 119 h 1072"/>
                <a:gd name="T6" fmla="*/ 45 w 1055"/>
                <a:gd name="T7" fmla="*/ 112 h 1072"/>
                <a:gd name="T8" fmla="*/ 44 w 1055"/>
                <a:gd name="T9" fmla="*/ 119 h 1072"/>
                <a:gd name="T10" fmla="*/ 79 w 1055"/>
                <a:gd name="T11" fmla="*/ 125 h 1072"/>
                <a:gd name="T12" fmla="*/ 92 w 1055"/>
                <a:gd name="T13" fmla="*/ 119 h 1072"/>
                <a:gd name="T14" fmla="*/ 74 w 1055"/>
                <a:gd name="T15" fmla="*/ 105 h 1072"/>
                <a:gd name="T16" fmla="*/ 73 w 1055"/>
                <a:gd name="T17" fmla="*/ 78 h 1072"/>
                <a:gd name="T18" fmla="*/ 77 w 1055"/>
                <a:gd name="T19" fmla="*/ 51 h 1072"/>
                <a:gd name="T20" fmla="*/ 80 w 1055"/>
                <a:gd name="T21" fmla="*/ 61 h 1072"/>
                <a:gd name="T22" fmla="*/ 116 w 1055"/>
                <a:gd name="T23" fmla="*/ 49 h 1072"/>
                <a:gd name="T24" fmla="*/ 78 w 1055"/>
                <a:gd name="T25" fmla="*/ 77 h 1072"/>
                <a:gd name="T26" fmla="*/ 96 w 1055"/>
                <a:gd name="T27" fmla="*/ 70 h 1072"/>
                <a:gd name="T28" fmla="*/ 109 w 1055"/>
                <a:gd name="T29" fmla="*/ 72 h 1072"/>
                <a:gd name="T30" fmla="*/ 78 w 1055"/>
                <a:gd name="T31" fmla="*/ 87 h 1072"/>
                <a:gd name="T32" fmla="*/ 92 w 1055"/>
                <a:gd name="T33" fmla="*/ 89 h 1072"/>
                <a:gd name="T34" fmla="*/ 111 w 1055"/>
                <a:gd name="T35" fmla="*/ 83 h 1072"/>
                <a:gd name="T36" fmla="*/ 105 w 1055"/>
                <a:gd name="T37" fmla="*/ 94 h 1072"/>
                <a:gd name="T38" fmla="*/ 93 w 1055"/>
                <a:gd name="T39" fmla="*/ 96 h 1072"/>
                <a:gd name="T40" fmla="*/ 106 w 1055"/>
                <a:gd name="T41" fmla="*/ 101 h 1072"/>
                <a:gd name="T42" fmla="*/ 98 w 1055"/>
                <a:gd name="T43" fmla="*/ 105 h 1072"/>
                <a:gd name="T44" fmla="*/ 89 w 1055"/>
                <a:gd name="T45" fmla="*/ 109 h 1072"/>
                <a:gd name="T46" fmla="*/ 106 w 1055"/>
                <a:gd name="T47" fmla="*/ 127 h 1072"/>
                <a:gd name="T48" fmla="*/ 87 w 1055"/>
                <a:gd name="T49" fmla="*/ 131 h 1072"/>
                <a:gd name="T50" fmla="*/ 90 w 1055"/>
                <a:gd name="T51" fmla="*/ 152 h 1072"/>
                <a:gd name="T52" fmla="*/ 102 w 1055"/>
                <a:gd name="T53" fmla="*/ 172 h 1072"/>
                <a:gd name="T54" fmla="*/ 113 w 1055"/>
                <a:gd name="T55" fmla="*/ 183 h 1072"/>
                <a:gd name="T56" fmla="*/ 128 w 1055"/>
                <a:gd name="T57" fmla="*/ 189 h 1072"/>
                <a:gd name="T58" fmla="*/ 131 w 1055"/>
                <a:gd name="T59" fmla="*/ 199 h 1072"/>
                <a:gd name="T60" fmla="*/ 138 w 1055"/>
                <a:gd name="T61" fmla="*/ 198 h 1072"/>
                <a:gd name="T62" fmla="*/ 141 w 1055"/>
                <a:gd name="T63" fmla="*/ 186 h 1072"/>
                <a:gd name="T64" fmla="*/ 145 w 1055"/>
                <a:gd name="T65" fmla="*/ 190 h 1072"/>
                <a:gd name="T66" fmla="*/ 160 w 1055"/>
                <a:gd name="T67" fmla="*/ 189 h 1072"/>
                <a:gd name="T68" fmla="*/ 176 w 1055"/>
                <a:gd name="T69" fmla="*/ 180 h 1072"/>
                <a:gd name="T70" fmla="*/ 180 w 1055"/>
                <a:gd name="T71" fmla="*/ 187 h 1072"/>
                <a:gd name="T72" fmla="*/ 172 w 1055"/>
                <a:gd name="T73" fmla="*/ 199 h 1072"/>
                <a:gd name="T74" fmla="*/ 131 w 1055"/>
                <a:gd name="T75" fmla="*/ 209 h 1072"/>
                <a:gd name="T76" fmla="*/ 97 w 1055"/>
                <a:gd name="T77" fmla="*/ 228 h 1072"/>
                <a:gd name="T78" fmla="*/ 129 w 1055"/>
                <a:gd name="T79" fmla="*/ 217 h 1072"/>
                <a:gd name="T80" fmla="*/ 175 w 1055"/>
                <a:gd name="T81" fmla="*/ 205 h 1072"/>
                <a:gd name="T82" fmla="*/ 218 w 1055"/>
                <a:gd name="T83" fmla="*/ 209 h 1072"/>
                <a:gd name="T84" fmla="*/ 247 w 1055"/>
                <a:gd name="T85" fmla="*/ 218 h 1072"/>
                <a:gd name="T86" fmla="*/ 256 w 1055"/>
                <a:gd name="T87" fmla="*/ 250 h 1072"/>
                <a:gd name="T88" fmla="*/ 191 w 1055"/>
                <a:gd name="T89" fmla="*/ 267 h 1072"/>
                <a:gd name="T90" fmla="*/ 123 w 1055"/>
                <a:gd name="T91" fmla="*/ 262 h 1072"/>
                <a:gd name="T92" fmla="*/ 88 w 1055"/>
                <a:gd name="T93" fmla="*/ 236 h 1072"/>
                <a:gd name="T94" fmla="*/ 64 w 1055"/>
                <a:gd name="T95" fmla="*/ 208 h 1072"/>
                <a:gd name="T96" fmla="*/ 61 w 1055"/>
                <a:gd name="T97" fmla="*/ 196 h 1072"/>
                <a:gd name="T98" fmla="*/ 17 w 1055"/>
                <a:gd name="T99" fmla="*/ 185 h 1072"/>
                <a:gd name="T100" fmla="*/ 0 w 1055"/>
                <a:gd name="T101" fmla="*/ 159 h 1072"/>
                <a:gd name="T102" fmla="*/ 11 w 1055"/>
                <a:gd name="T103" fmla="*/ 127 h 1072"/>
                <a:gd name="T104" fmla="*/ 29 w 1055"/>
                <a:gd name="T105" fmla="*/ 86 h 1072"/>
                <a:gd name="T106" fmla="*/ 29 w 1055"/>
                <a:gd name="T107" fmla="*/ 40 h 1072"/>
                <a:gd name="T108" fmla="*/ 33 w 1055"/>
                <a:gd name="T109" fmla="*/ 1 h 1072"/>
                <a:gd name="T110" fmla="*/ 68 w 1055"/>
                <a:gd name="T111" fmla="*/ 5 h 10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055"/>
                <a:gd name="T169" fmla="*/ 0 h 1072"/>
                <a:gd name="T170" fmla="*/ 1055 w 1055"/>
                <a:gd name="T171" fmla="*/ 1072 h 10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055" h="1072">
                  <a:moveTo>
                    <a:pt x="273" y="22"/>
                  </a:moveTo>
                  <a:lnTo>
                    <a:pt x="275" y="49"/>
                  </a:lnTo>
                  <a:lnTo>
                    <a:pt x="277" y="75"/>
                  </a:lnTo>
                  <a:lnTo>
                    <a:pt x="277" y="102"/>
                  </a:lnTo>
                  <a:lnTo>
                    <a:pt x="275" y="127"/>
                  </a:lnTo>
                  <a:lnTo>
                    <a:pt x="275" y="154"/>
                  </a:lnTo>
                  <a:lnTo>
                    <a:pt x="273" y="180"/>
                  </a:lnTo>
                  <a:lnTo>
                    <a:pt x="271" y="207"/>
                  </a:lnTo>
                  <a:lnTo>
                    <a:pt x="270" y="233"/>
                  </a:lnTo>
                  <a:lnTo>
                    <a:pt x="268" y="260"/>
                  </a:lnTo>
                  <a:lnTo>
                    <a:pt x="266" y="287"/>
                  </a:lnTo>
                  <a:lnTo>
                    <a:pt x="264" y="313"/>
                  </a:lnTo>
                  <a:lnTo>
                    <a:pt x="264" y="340"/>
                  </a:lnTo>
                  <a:lnTo>
                    <a:pt x="264" y="366"/>
                  </a:lnTo>
                  <a:lnTo>
                    <a:pt x="264" y="393"/>
                  </a:lnTo>
                  <a:lnTo>
                    <a:pt x="266" y="419"/>
                  </a:lnTo>
                  <a:lnTo>
                    <a:pt x="268" y="446"/>
                  </a:lnTo>
                  <a:lnTo>
                    <a:pt x="291" y="477"/>
                  </a:lnTo>
                  <a:lnTo>
                    <a:pt x="280" y="477"/>
                  </a:lnTo>
                  <a:lnTo>
                    <a:pt x="270" y="477"/>
                  </a:lnTo>
                  <a:lnTo>
                    <a:pt x="259" y="476"/>
                  </a:lnTo>
                  <a:lnTo>
                    <a:pt x="247" y="474"/>
                  </a:lnTo>
                  <a:lnTo>
                    <a:pt x="236" y="472"/>
                  </a:lnTo>
                  <a:lnTo>
                    <a:pt x="224" y="470"/>
                  </a:lnTo>
                  <a:lnTo>
                    <a:pt x="214" y="468"/>
                  </a:lnTo>
                  <a:lnTo>
                    <a:pt x="203" y="465"/>
                  </a:lnTo>
                  <a:lnTo>
                    <a:pt x="191" y="458"/>
                  </a:lnTo>
                  <a:lnTo>
                    <a:pt x="182" y="449"/>
                  </a:lnTo>
                  <a:lnTo>
                    <a:pt x="173" y="441"/>
                  </a:lnTo>
                  <a:lnTo>
                    <a:pt x="158" y="439"/>
                  </a:lnTo>
                  <a:lnTo>
                    <a:pt x="152" y="448"/>
                  </a:lnTo>
                  <a:lnTo>
                    <a:pt x="154" y="457"/>
                  </a:lnTo>
                  <a:lnTo>
                    <a:pt x="159" y="465"/>
                  </a:lnTo>
                  <a:lnTo>
                    <a:pt x="168" y="472"/>
                  </a:lnTo>
                  <a:lnTo>
                    <a:pt x="179" y="479"/>
                  </a:lnTo>
                  <a:lnTo>
                    <a:pt x="191" y="486"/>
                  </a:lnTo>
                  <a:lnTo>
                    <a:pt x="203" y="490"/>
                  </a:lnTo>
                  <a:lnTo>
                    <a:pt x="215" y="494"/>
                  </a:lnTo>
                  <a:lnTo>
                    <a:pt x="238" y="498"/>
                  </a:lnTo>
                  <a:lnTo>
                    <a:pt x="264" y="500"/>
                  </a:lnTo>
                  <a:lnTo>
                    <a:pt x="291" y="502"/>
                  </a:lnTo>
                  <a:lnTo>
                    <a:pt x="319" y="503"/>
                  </a:lnTo>
                  <a:lnTo>
                    <a:pt x="347" y="503"/>
                  </a:lnTo>
                  <a:lnTo>
                    <a:pt x="371" y="499"/>
                  </a:lnTo>
                  <a:lnTo>
                    <a:pt x="396" y="492"/>
                  </a:lnTo>
                  <a:lnTo>
                    <a:pt x="415" y="480"/>
                  </a:lnTo>
                  <a:lnTo>
                    <a:pt x="403" y="477"/>
                  </a:lnTo>
                  <a:lnTo>
                    <a:pt x="385" y="476"/>
                  </a:lnTo>
                  <a:lnTo>
                    <a:pt x="368" y="476"/>
                  </a:lnTo>
                  <a:lnTo>
                    <a:pt x="350" y="477"/>
                  </a:lnTo>
                  <a:lnTo>
                    <a:pt x="333" y="476"/>
                  </a:lnTo>
                  <a:lnTo>
                    <a:pt x="320" y="471"/>
                  </a:lnTo>
                  <a:lnTo>
                    <a:pt x="312" y="463"/>
                  </a:lnTo>
                  <a:lnTo>
                    <a:pt x="310" y="450"/>
                  </a:lnTo>
                  <a:lnTo>
                    <a:pt x="303" y="436"/>
                  </a:lnTo>
                  <a:lnTo>
                    <a:pt x="299" y="421"/>
                  </a:lnTo>
                  <a:lnTo>
                    <a:pt x="296" y="407"/>
                  </a:lnTo>
                  <a:lnTo>
                    <a:pt x="292" y="392"/>
                  </a:lnTo>
                  <a:lnTo>
                    <a:pt x="292" y="376"/>
                  </a:lnTo>
                  <a:lnTo>
                    <a:pt x="291" y="361"/>
                  </a:lnTo>
                  <a:lnTo>
                    <a:pt x="292" y="345"/>
                  </a:lnTo>
                  <a:lnTo>
                    <a:pt x="292" y="329"/>
                  </a:lnTo>
                  <a:lnTo>
                    <a:pt x="294" y="313"/>
                  </a:lnTo>
                  <a:lnTo>
                    <a:pt x="296" y="298"/>
                  </a:lnTo>
                  <a:lnTo>
                    <a:pt x="299" y="281"/>
                  </a:lnTo>
                  <a:lnTo>
                    <a:pt x="301" y="266"/>
                  </a:lnTo>
                  <a:lnTo>
                    <a:pt x="303" y="250"/>
                  </a:lnTo>
                  <a:lnTo>
                    <a:pt x="306" y="235"/>
                  </a:lnTo>
                  <a:lnTo>
                    <a:pt x="308" y="219"/>
                  </a:lnTo>
                  <a:lnTo>
                    <a:pt x="310" y="204"/>
                  </a:lnTo>
                  <a:lnTo>
                    <a:pt x="315" y="209"/>
                  </a:lnTo>
                  <a:lnTo>
                    <a:pt x="320" y="216"/>
                  </a:lnTo>
                  <a:lnTo>
                    <a:pt x="326" y="222"/>
                  </a:lnTo>
                  <a:lnTo>
                    <a:pt x="333" y="229"/>
                  </a:lnTo>
                  <a:lnTo>
                    <a:pt x="324" y="233"/>
                  </a:lnTo>
                  <a:lnTo>
                    <a:pt x="320" y="239"/>
                  </a:lnTo>
                  <a:lnTo>
                    <a:pt x="320" y="245"/>
                  </a:lnTo>
                  <a:lnTo>
                    <a:pt x="320" y="251"/>
                  </a:lnTo>
                  <a:lnTo>
                    <a:pt x="326" y="254"/>
                  </a:lnTo>
                  <a:lnTo>
                    <a:pt x="331" y="258"/>
                  </a:lnTo>
                  <a:lnTo>
                    <a:pt x="336" y="259"/>
                  </a:lnTo>
                  <a:lnTo>
                    <a:pt x="343" y="258"/>
                  </a:lnTo>
                  <a:lnTo>
                    <a:pt x="478" y="182"/>
                  </a:lnTo>
                  <a:lnTo>
                    <a:pt x="464" y="199"/>
                  </a:lnTo>
                  <a:lnTo>
                    <a:pt x="443" y="215"/>
                  </a:lnTo>
                  <a:lnTo>
                    <a:pt x="420" y="229"/>
                  </a:lnTo>
                  <a:lnTo>
                    <a:pt x="394" y="242"/>
                  </a:lnTo>
                  <a:lnTo>
                    <a:pt x="369" y="258"/>
                  </a:lnTo>
                  <a:lnTo>
                    <a:pt x="347" y="273"/>
                  </a:lnTo>
                  <a:lnTo>
                    <a:pt x="327" y="291"/>
                  </a:lnTo>
                  <a:lnTo>
                    <a:pt x="315" y="311"/>
                  </a:lnTo>
                  <a:lnTo>
                    <a:pt x="320" y="313"/>
                  </a:lnTo>
                  <a:lnTo>
                    <a:pt x="327" y="313"/>
                  </a:lnTo>
                  <a:lnTo>
                    <a:pt x="336" y="313"/>
                  </a:lnTo>
                  <a:lnTo>
                    <a:pt x="343" y="313"/>
                  </a:lnTo>
                  <a:lnTo>
                    <a:pt x="357" y="302"/>
                  </a:lnTo>
                  <a:lnTo>
                    <a:pt x="371" y="292"/>
                  </a:lnTo>
                  <a:lnTo>
                    <a:pt x="385" y="282"/>
                  </a:lnTo>
                  <a:lnTo>
                    <a:pt x="401" y="273"/>
                  </a:lnTo>
                  <a:lnTo>
                    <a:pt x="415" y="264"/>
                  </a:lnTo>
                  <a:lnTo>
                    <a:pt x="431" y="256"/>
                  </a:lnTo>
                  <a:lnTo>
                    <a:pt x="445" y="248"/>
                  </a:lnTo>
                  <a:lnTo>
                    <a:pt x="460" y="240"/>
                  </a:lnTo>
                  <a:lnTo>
                    <a:pt x="455" y="284"/>
                  </a:lnTo>
                  <a:lnTo>
                    <a:pt x="436" y="290"/>
                  </a:lnTo>
                  <a:lnTo>
                    <a:pt x="417" y="296"/>
                  </a:lnTo>
                  <a:lnTo>
                    <a:pt x="399" y="305"/>
                  </a:lnTo>
                  <a:lnTo>
                    <a:pt x="383" y="315"/>
                  </a:lnTo>
                  <a:lnTo>
                    <a:pt x="366" y="325"/>
                  </a:lnTo>
                  <a:lnTo>
                    <a:pt x="350" y="335"/>
                  </a:lnTo>
                  <a:lnTo>
                    <a:pt x="333" y="344"/>
                  </a:lnTo>
                  <a:lnTo>
                    <a:pt x="315" y="351"/>
                  </a:lnTo>
                  <a:lnTo>
                    <a:pt x="310" y="358"/>
                  </a:lnTo>
                  <a:lnTo>
                    <a:pt x="312" y="366"/>
                  </a:lnTo>
                  <a:lnTo>
                    <a:pt x="317" y="373"/>
                  </a:lnTo>
                  <a:lnTo>
                    <a:pt x="327" y="379"/>
                  </a:lnTo>
                  <a:lnTo>
                    <a:pt x="341" y="373"/>
                  </a:lnTo>
                  <a:lnTo>
                    <a:pt x="357" y="365"/>
                  </a:lnTo>
                  <a:lnTo>
                    <a:pt x="371" y="357"/>
                  </a:lnTo>
                  <a:lnTo>
                    <a:pt x="385" y="348"/>
                  </a:lnTo>
                  <a:lnTo>
                    <a:pt x="399" y="341"/>
                  </a:lnTo>
                  <a:lnTo>
                    <a:pt x="415" y="334"/>
                  </a:lnTo>
                  <a:lnTo>
                    <a:pt x="429" y="326"/>
                  </a:lnTo>
                  <a:lnTo>
                    <a:pt x="443" y="321"/>
                  </a:lnTo>
                  <a:lnTo>
                    <a:pt x="445" y="327"/>
                  </a:lnTo>
                  <a:lnTo>
                    <a:pt x="445" y="334"/>
                  </a:lnTo>
                  <a:lnTo>
                    <a:pt x="443" y="342"/>
                  </a:lnTo>
                  <a:lnTo>
                    <a:pt x="441" y="351"/>
                  </a:lnTo>
                  <a:lnTo>
                    <a:pt x="438" y="358"/>
                  </a:lnTo>
                  <a:lnTo>
                    <a:pt x="436" y="367"/>
                  </a:lnTo>
                  <a:lnTo>
                    <a:pt x="432" y="376"/>
                  </a:lnTo>
                  <a:lnTo>
                    <a:pt x="431" y="384"/>
                  </a:lnTo>
                  <a:lnTo>
                    <a:pt x="422" y="376"/>
                  </a:lnTo>
                  <a:lnTo>
                    <a:pt x="411" y="367"/>
                  </a:lnTo>
                  <a:lnTo>
                    <a:pt x="399" y="361"/>
                  </a:lnTo>
                  <a:lnTo>
                    <a:pt x="385" y="358"/>
                  </a:lnTo>
                  <a:lnTo>
                    <a:pt x="376" y="364"/>
                  </a:lnTo>
                  <a:lnTo>
                    <a:pt x="369" y="369"/>
                  </a:lnTo>
                  <a:lnTo>
                    <a:pt x="368" y="377"/>
                  </a:lnTo>
                  <a:lnTo>
                    <a:pt x="373" y="384"/>
                  </a:lnTo>
                  <a:lnTo>
                    <a:pt x="380" y="387"/>
                  </a:lnTo>
                  <a:lnTo>
                    <a:pt x="387" y="392"/>
                  </a:lnTo>
                  <a:lnTo>
                    <a:pt x="394" y="395"/>
                  </a:lnTo>
                  <a:lnTo>
                    <a:pt x="401" y="399"/>
                  </a:lnTo>
                  <a:lnTo>
                    <a:pt x="408" y="403"/>
                  </a:lnTo>
                  <a:lnTo>
                    <a:pt x="417" y="406"/>
                  </a:lnTo>
                  <a:lnTo>
                    <a:pt x="425" y="407"/>
                  </a:lnTo>
                  <a:lnTo>
                    <a:pt x="436" y="406"/>
                  </a:lnTo>
                  <a:lnTo>
                    <a:pt x="431" y="446"/>
                  </a:lnTo>
                  <a:lnTo>
                    <a:pt x="422" y="444"/>
                  </a:lnTo>
                  <a:lnTo>
                    <a:pt x="413" y="438"/>
                  </a:lnTo>
                  <a:lnTo>
                    <a:pt x="406" y="432"/>
                  </a:lnTo>
                  <a:lnTo>
                    <a:pt x="399" y="427"/>
                  </a:lnTo>
                  <a:lnTo>
                    <a:pt x="392" y="420"/>
                  </a:lnTo>
                  <a:lnTo>
                    <a:pt x="383" y="415"/>
                  </a:lnTo>
                  <a:lnTo>
                    <a:pt x="373" y="411"/>
                  </a:lnTo>
                  <a:lnTo>
                    <a:pt x="361" y="409"/>
                  </a:lnTo>
                  <a:lnTo>
                    <a:pt x="355" y="417"/>
                  </a:lnTo>
                  <a:lnTo>
                    <a:pt x="354" y="425"/>
                  </a:lnTo>
                  <a:lnTo>
                    <a:pt x="355" y="431"/>
                  </a:lnTo>
                  <a:lnTo>
                    <a:pt x="359" y="439"/>
                  </a:lnTo>
                  <a:lnTo>
                    <a:pt x="364" y="446"/>
                  </a:lnTo>
                  <a:lnTo>
                    <a:pt x="371" y="452"/>
                  </a:lnTo>
                  <a:lnTo>
                    <a:pt x="378" y="459"/>
                  </a:lnTo>
                  <a:lnTo>
                    <a:pt x="385" y="465"/>
                  </a:lnTo>
                  <a:lnTo>
                    <a:pt x="436" y="469"/>
                  </a:lnTo>
                  <a:lnTo>
                    <a:pt x="436" y="505"/>
                  </a:lnTo>
                  <a:lnTo>
                    <a:pt x="425" y="509"/>
                  </a:lnTo>
                  <a:lnTo>
                    <a:pt x="413" y="509"/>
                  </a:lnTo>
                  <a:lnTo>
                    <a:pt x="401" y="509"/>
                  </a:lnTo>
                  <a:lnTo>
                    <a:pt x="387" y="508"/>
                  </a:lnTo>
                  <a:lnTo>
                    <a:pt x="375" y="509"/>
                  </a:lnTo>
                  <a:lnTo>
                    <a:pt x="364" y="510"/>
                  </a:lnTo>
                  <a:lnTo>
                    <a:pt x="355" y="515"/>
                  </a:lnTo>
                  <a:lnTo>
                    <a:pt x="348" y="524"/>
                  </a:lnTo>
                  <a:lnTo>
                    <a:pt x="343" y="537"/>
                  </a:lnTo>
                  <a:lnTo>
                    <a:pt x="341" y="551"/>
                  </a:lnTo>
                  <a:lnTo>
                    <a:pt x="343" y="563"/>
                  </a:lnTo>
                  <a:lnTo>
                    <a:pt x="345" y="575"/>
                  </a:lnTo>
                  <a:lnTo>
                    <a:pt x="350" y="587"/>
                  </a:lnTo>
                  <a:lnTo>
                    <a:pt x="355" y="599"/>
                  </a:lnTo>
                  <a:lnTo>
                    <a:pt x="362" y="610"/>
                  </a:lnTo>
                  <a:lnTo>
                    <a:pt x="371" y="621"/>
                  </a:lnTo>
                  <a:lnTo>
                    <a:pt x="378" y="634"/>
                  </a:lnTo>
                  <a:lnTo>
                    <a:pt x="385" y="645"/>
                  </a:lnTo>
                  <a:lnTo>
                    <a:pt x="392" y="656"/>
                  </a:lnTo>
                  <a:lnTo>
                    <a:pt x="399" y="668"/>
                  </a:lnTo>
                  <a:lnTo>
                    <a:pt x="404" y="679"/>
                  </a:lnTo>
                  <a:lnTo>
                    <a:pt x="408" y="691"/>
                  </a:lnTo>
                  <a:lnTo>
                    <a:pt x="410" y="703"/>
                  </a:lnTo>
                  <a:lnTo>
                    <a:pt x="408" y="715"/>
                  </a:lnTo>
                  <a:lnTo>
                    <a:pt x="420" y="718"/>
                  </a:lnTo>
                  <a:lnTo>
                    <a:pt x="429" y="721"/>
                  </a:lnTo>
                  <a:lnTo>
                    <a:pt x="439" y="724"/>
                  </a:lnTo>
                  <a:lnTo>
                    <a:pt x="446" y="729"/>
                  </a:lnTo>
                  <a:lnTo>
                    <a:pt x="455" y="732"/>
                  </a:lnTo>
                  <a:lnTo>
                    <a:pt x="464" y="736"/>
                  </a:lnTo>
                  <a:lnTo>
                    <a:pt x="474" y="741"/>
                  </a:lnTo>
                  <a:lnTo>
                    <a:pt x="485" y="745"/>
                  </a:lnTo>
                  <a:lnTo>
                    <a:pt x="492" y="746"/>
                  </a:lnTo>
                  <a:lnTo>
                    <a:pt x="499" y="750"/>
                  </a:lnTo>
                  <a:lnTo>
                    <a:pt x="506" y="754"/>
                  </a:lnTo>
                  <a:lnTo>
                    <a:pt x="515" y="759"/>
                  </a:lnTo>
                  <a:lnTo>
                    <a:pt x="509" y="764"/>
                  </a:lnTo>
                  <a:lnTo>
                    <a:pt x="508" y="770"/>
                  </a:lnTo>
                  <a:lnTo>
                    <a:pt x="508" y="775"/>
                  </a:lnTo>
                  <a:lnTo>
                    <a:pt x="511" y="781"/>
                  </a:lnTo>
                  <a:lnTo>
                    <a:pt x="516" y="786"/>
                  </a:lnTo>
                  <a:lnTo>
                    <a:pt x="522" y="791"/>
                  </a:lnTo>
                  <a:lnTo>
                    <a:pt x="525" y="796"/>
                  </a:lnTo>
                  <a:lnTo>
                    <a:pt x="530" y="801"/>
                  </a:lnTo>
                  <a:lnTo>
                    <a:pt x="536" y="804"/>
                  </a:lnTo>
                  <a:lnTo>
                    <a:pt x="541" y="804"/>
                  </a:lnTo>
                  <a:lnTo>
                    <a:pt x="548" y="804"/>
                  </a:lnTo>
                  <a:lnTo>
                    <a:pt x="553" y="804"/>
                  </a:lnTo>
                  <a:lnTo>
                    <a:pt x="555" y="798"/>
                  </a:lnTo>
                  <a:lnTo>
                    <a:pt x="555" y="792"/>
                  </a:lnTo>
                  <a:lnTo>
                    <a:pt x="553" y="786"/>
                  </a:lnTo>
                  <a:lnTo>
                    <a:pt x="550" y="780"/>
                  </a:lnTo>
                  <a:lnTo>
                    <a:pt x="548" y="773"/>
                  </a:lnTo>
                  <a:lnTo>
                    <a:pt x="546" y="766"/>
                  </a:lnTo>
                  <a:lnTo>
                    <a:pt x="548" y="760"/>
                  </a:lnTo>
                  <a:lnTo>
                    <a:pt x="553" y="753"/>
                  </a:lnTo>
                  <a:lnTo>
                    <a:pt x="564" y="747"/>
                  </a:lnTo>
                  <a:lnTo>
                    <a:pt x="578" y="743"/>
                  </a:lnTo>
                  <a:lnTo>
                    <a:pt x="590" y="740"/>
                  </a:lnTo>
                  <a:lnTo>
                    <a:pt x="602" y="734"/>
                  </a:lnTo>
                  <a:lnTo>
                    <a:pt x="606" y="741"/>
                  </a:lnTo>
                  <a:lnTo>
                    <a:pt x="600" y="747"/>
                  </a:lnTo>
                  <a:lnTo>
                    <a:pt x="590" y="754"/>
                  </a:lnTo>
                  <a:lnTo>
                    <a:pt x="581" y="761"/>
                  </a:lnTo>
                  <a:lnTo>
                    <a:pt x="572" y="767"/>
                  </a:lnTo>
                  <a:lnTo>
                    <a:pt x="572" y="772"/>
                  </a:lnTo>
                  <a:lnTo>
                    <a:pt x="583" y="776"/>
                  </a:lnTo>
                  <a:lnTo>
                    <a:pt x="606" y="777"/>
                  </a:lnTo>
                  <a:lnTo>
                    <a:pt x="618" y="771"/>
                  </a:lnTo>
                  <a:lnTo>
                    <a:pt x="630" y="765"/>
                  </a:lnTo>
                  <a:lnTo>
                    <a:pt x="642" y="759"/>
                  </a:lnTo>
                  <a:lnTo>
                    <a:pt x="656" y="753"/>
                  </a:lnTo>
                  <a:lnTo>
                    <a:pt x="670" y="747"/>
                  </a:lnTo>
                  <a:lnTo>
                    <a:pt x="684" y="742"/>
                  </a:lnTo>
                  <a:lnTo>
                    <a:pt x="698" y="735"/>
                  </a:lnTo>
                  <a:lnTo>
                    <a:pt x="711" y="730"/>
                  </a:lnTo>
                  <a:lnTo>
                    <a:pt x="705" y="725"/>
                  </a:lnTo>
                  <a:lnTo>
                    <a:pt x="705" y="720"/>
                  </a:lnTo>
                  <a:lnTo>
                    <a:pt x="705" y="714"/>
                  </a:lnTo>
                  <a:lnTo>
                    <a:pt x="705" y="708"/>
                  </a:lnTo>
                  <a:lnTo>
                    <a:pt x="712" y="715"/>
                  </a:lnTo>
                  <a:lnTo>
                    <a:pt x="716" y="724"/>
                  </a:lnTo>
                  <a:lnTo>
                    <a:pt x="718" y="733"/>
                  </a:lnTo>
                  <a:lnTo>
                    <a:pt x="719" y="742"/>
                  </a:lnTo>
                  <a:lnTo>
                    <a:pt x="721" y="751"/>
                  </a:lnTo>
                  <a:lnTo>
                    <a:pt x="725" y="760"/>
                  </a:lnTo>
                  <a:lnTo>
                    <a:pt x="732" y="767"/>
                  </a:lnTo>
                  <a:lnTo>
                    <a:pt x="740" y="774"/>
                  </a:lnTo>
                  <a:lnTo>
                    <a:pt x="733" y="783"/>
                  </a:lnTo>
                  <a:lnTo>
                    <a:pt x="721" y="789"/>
                  </a:lnTo>
                  <a:lnTo>
                    <a:pt x="707" y="794"/>
                  </a:lnTo>
                  <a:lnTo>
                    <a:pt x="690" y="797"/>
                  </a:lnTo>
                  <a:lnTo>
                    <a:pt x="672" y="799"/>
                  </a:lnTo>
                  <a:lnTo>
                    <a:pt x="653" y="802"/>
                  </a:lnTo>
                  <a:lnTo>
                    <a:pt x="635" y="805"/>
                  </a:lnTo>
                  <a:lnTo>
                    <a:pt x="618" y="808"/>
                  </a:lnTo>
                  <a:lnTo>
                    <a:pt x="588" y="818"/>
                  </a:lnTo>
                  <a:lnTo>
                    <a:pt x="558" y="827"/>
                  </a:lnTo>
                  <a:lnTo>
                    <a:pt x="527" y="837"/>
                  </a:lnTo>
                  <a:lnTo>
                    <a:pt x="497" y="846"/>
                  </a:lnTo>
                  <a:lnTo>
                    <a:pt x="467" y="857"/>
                  </a:lnTo>
                  <a:lnTo>
                    <a:pt x="439" y="869"/>
                  </a:lnTo>
                  <a:lnTo>
                    <a:pt x="413" y="883"/>
                  </a:lnTo>
                  <a:lnTo>
                    <a:pt x="390" y="900"/>
                  </a:lnTo>
                  <a:lnTo>
                    <a:pt x="390" y="907"/>
                  </a:lnTo>
                  <a:lnTo>
                    <a:pt x="390" y="913"/>
                  </a:lnTo>
                  <a:lnTo>
                    <a:pt x="392" y="920"/>
                  </a:lnTo>
                  <a:lnTo>
                    <a:pt x="403" y="924"/>
                  </a:lnTo>
                  <a:lnTo>
                    <a:pt x="425" y="913"/>
                  </a:lnTo>
                  <a:lnTo>
                    <a:pt x="448" y="901"/>
                  </a:lnTo>
                  <a:lnTo>
                    <a:pt x="471" y="890"/>
                  </a:lnTo>
                  <a:lnTo>
                    <a:pt x="494" y="880"/>
                  </a:lnTo>
                  <a:lnTo>
                    <a:pt x="518" y="869"/>
                  </a:lnTo>
                  <a:lnTo>
                    <a:pt x="543" y="860"/>
                  </a:lnTo>
                  <a:lnTo>
                    <a:pt x="567" y="851"/>
                  </a:lnTo>
                  <a:lnTo>
                    <a:pt x="593" y="843"/>
                  </a:lnTo>
                  <a:lnTo>
                    <a:pt x="620" y="836"/>
                  </a:lnTo>
                  <a:lnTo>
                    <a:pt x="646" y="829"/>
                  </a:lnTo>
                  <a:lnTo>
                    <a:pt x="674" y="825"/>
                  </a:lnTo>
                  <a:lnTo>
                    <a:pt x="702" y="820"/>
                  </a:lnTo>
                  <a:lnTo>
                    <a:pt x="732" y="818"/>
                  </a:lnTo>
                  <a:lnTo>
                    <a:pt x="761" y="818"/>
                  </a:lnTo>
                  <a:lnTo>
                    <a:pt x="791" y="818"/>
                  </a:lnTo>
                  <a:lnTo>
                    <a:pt x="823" y="822"/>
                  </a:lnTo>
                  <a:lnTo>
                    <a:pt x="838" y="825"/>
                  </a:lnTo>
                  <a:lnTo>
                    <a:pt x="856" y="831"/>
                  </a:lnTo>
                  <a:lnTo>
                    <a:pt x="873" y="837"/>
                  </a:lnTo>
                  <a:lnTo>
                    <a:pt x="891" y="844"/>
                  </a:lnTo>
                  <a:lnTo>
                    <a:pt x="906" y="847"/>
                  </a:lnTo>
                  <a:lnTo>
                    <a:pt x="922" y="848"/>
                  </a:lnTo>
                  <a:lnTo>
                    <a:pt x="938" y="846"/>
                  </a:lnTo>
                  <a:lnTo>
                    <a:pt x="952" y="837"/>
                  </a:lnTo>
                  <a:lnTo>
                    <a:pt x="969" y="855"/>
                  </a:lnTo>
                  <a:lnTo>
                    <a:pt x="989" y="872"/>
                  </a:lnTo>
                  <a:lnTo>
                    <a:pt x="1008" y="890"/>
                  </a:lnTo>
                  <a:lnTo>
                    <a:pt x="1025" y="908"/>
                  </a:lnTo>
                  <a:lnTo>
                    <a:pt x="1039" y="927"/>
                  </a:lnTo>
                  <a:lnTo>
                    <a:pt x="1050" y="945"/>
                  </a:lnTo>
                  <a:lnTo>
                    <a:pt x="1055" y="966"/>
                  </a:lnTo>
                  <a:lnTo>
                    <a:pt x="1055" y="987"/>
                  </a:lnTo>
                  <a:lnTo>
                    <a:pt x="1024" y="1002"/>
                  </a:lnTo>
                  <a:lnTo>
                    <a:pt x="989" y="1015"/>
                  </a:lnTo>
                  <a:lnTo>
                    <a:pt x="954" y="1027"/>
                  </a:lnTo>
                  <a:lnTo>
                    <a:pt x="919" y="1038"/>
                  </a:lnTo>
                  <a:lnTo>
                    <a:pt x="882" y="1048"/>
                  </a:lnTo>
                  <a:lnTo>
                    <a:pt x="844" y="1056"/>
                  </a:lnTo>
                  <a:lnTo>
                    <a:pt x="805" y="1062"/>
                  </a:lnTo>
                  <a:lnTo>
                    <a:pt x="765" y="1068"/>
                  </a:lnTo>
                  <a:lnTo>
                    <a:pt x="726" y="1071"/>
                  </a:lnTo>
                  <a:lnTo>
                    <a:pt x="686" y="1072"/>
                  </a:lnTo>
                  <a:lnTo>
                    <a:pt x="646" y="1072"/>
                  </a:lnTo>
                  <a:lnTo>
                    <a:pt x="607" y="1069"/>
                  </a:lnTo>
                  <a:lnTo>
                    <a:pt x="567" y="1065"/>
                  </a:lnTo>
                  <a:lnTo>
                    <a:pt x="529" y="1057"/>
                  </a:lnTo>
                  <a:lnTo>
                    <a:pt x="492" y="1047"/>
                  </a:lnTo>
                  <a:lnTo>
                    <a:pt x="455" y="1035"/>
                  </a:lnTo>
                  <a:lnTo>
                    <a:pt x="436" y="1022"/>
                  </a:lnTo>
                  <a:lnTo>
                    <a:pt x="417" y="1007"/>
                  </a:lnTo>
                  <a:lnTo>
                    <a:pt x="399" y="992"/>
                  </a:lnTo>
                  <a:lnTo>
                    <a:pt x="383" y="977"/>
                  </a:lnTo>
                  <a:lnTo>
                    <a:pt x="368" y="962"/>
                  </a:lnTo>
                  <a:lnTo>
                    <a:pt x="352" y="946"/>
                  </a:lnTo>
                  <a:lnTo>
                    <a:pt x="338" y="930"/>
                  </a:lnTo>
                  <a:lnTo>
                    <a:pt x="324" y="914"/>
                  </a:lnTo>
                  <a:lnTo>
                    <a:pt x="310" y="898"/>
                  </a:lnTo>
                  <a:lnTo>
                    <a:pt x="296" y="881"/>
                  </a:lnTo>
                  <a:lnTo>
                    <a:pt x="284" y="866"/>
                  </a:lnTo>
                  <a:lnTo>
                    <a:pt x="270" y="849"/>
                  </a:lnTo>
                  <a:lnTo>
                    <a:pt x="256" y="833"/>
                  </a:lnTo>
                  <a:lnTo>
                    <a:pt x="242" y="817"/>
                  </a:lnTo>
                  <a:lnTo>
                    <a:pt x="226" y="801"/>
                  </a:lnTo>
                  <a:lnTo>
                    <a:pt x="210" y="785"/>
                  </a:lnTo>
                  <a:lnTo>
                    <a:pt x="219" y="787"/>
                  </a:lnTo>
                  <a:lnTo>
                    <a:pt x="229" y="791"/>
                  </a:lnTo>
                  <a:lnTo>
                    <a:pt x="238" y="791"/>
                  </a:lnTo>
                  <a:lnTo>
                    <a:pt x="245" y="785"/>
                  </a:lnTo>
                  <a:lnTo>
                    <a:pt x="229" y="768"/>
                  </a:lnTo>
                  <a:lnTo>
                    <a:pt x="208" y="757"/>
                  </a:lnTo>
                  <a:lnTo>
                    <a:pt x="184" y="751"/>
                  </a:lnTo>
                  <a:lnTo>
                    <a:pt x="158" y="747"/>
                  </a:lnTo>
                  <a:lnTo>
                    <a:pt x="128" y="745"/>
                  </a:lnTo>
                  <a:lnTo>
                    <a:pt x="98" y="744"/>
                  </a:lnTo>
                  <a:lnTo>
                    <a:pt x="69" y="743"/>
                  </a:lnTo>
                  <a:lnTo>
                    <a:pt x="41" y="741"/>
                  </a:lnTo>
                  <a:lnTo>
                    <a:pt x="27" y="725"/>
                  </a:lnTo>
                  <a:lnTo>
                    <a:pt x="16" y="709"/>
                  </a:lnTo>
                  <a:lnTo>
                    <a:pt x="7" y="691"/>
                  </a:lnTo>
                  <a:lnTo>
                    <a:pt x="2" y="673"/>
                  </a:lnTo>
                  <a:lnTo>
                    <a:pt x="0" y="656"/>
                  </a:lnTo>
                  <a:lnTo>
                    <a:pt x="0" y="637"/>
                  </a:lnTo>
                  <a:lnTo>
                    <a:pt x="2" y="618"/>
                  </a:lnTo>
                  <a:lnTo>
                    <a:pt x="7" y="599"/>
                  </a:lnTo>
                  <a:lnTo>
                    <a:pt x="13" y="581"/>
                  </a:lnTo>
                  <a:lnTo>
                    <a:pt x="20" y="563"/>
                  </a:lnTo>
                  <a:lnTo>
                    <a:pt x="27" y="544"/>
                  </a:lnTo>
                  <a:lnTo>
                    <a:pt x="35" y="526"/>
                  </a:lnTo>
                  <a:lnTo>
                    <a:pt x="44" y="508"/>
                  </a:lnTo>
                  <a:lnTo>
                    <a:pt x="53" y="491"/>
                  </a:lnTo>
                  <a:lnTo>
                    <a:pt x="62" y="474"/>
                  </a:lnTo>
                  <a:lnTo>
                    <a:pt x="70" y="458"/>
                  </a:lnTo>
                  <a:lnTo>
                    <a:pt x="111" y="427"/>
                  </a:lnTo>
                  <a:lnTo>
                    <a:pt x="114" y="400"/>
                  </a:lnTo>
                  <a:lnTo>
                    <a:pt x="118" y="374"/>
                  </a:lnTo>
                  <a:lnTo>
                    <a:pt x="119" y="347"/>
                  </a:lnTo>
                  <a:lnTo>
                    <a:pt x="121" y="321"/>
                  </a:lnTo>
                  <a:lnTo>
                    <a:pt x="121" y="294"/>
                  </a:lnTo>
                  <a:lnTo>
                    <a:pt x="121" y="268"/>
                  </a:lnTo>
                  <a:lnTo>
                    <a:pt x="121" y="241"/>
                  </a:lnTo>
                  <a:lnTo>
                    <a:pt x="119" y="214"/>
                  </a:lnTo>
                  <a:lnTo>
                    <a:pt x="118" y="187"/>
                  </a:lnTo>
                  <a:lnTo>
                    <a:pt x="116" y="161"/>
                  </a:lnTo>
                  <a:lnTo>
                    <a:pt x="116" y="133"/>
                  </a:lnTo>
                  <a:lnTo>
                    <a:pt x="114" y="106"/>
                  </a:lnTo>
                  <a:lnTo>
                    <a:pt x="114" y="80"/>
                  </a:lnTo>
                  <a:lnTo>
                    <a:pt x="114" y="53"/>
                  </a:lnTo>
                  <a:lnTo>
                    <a:pt x="114" y="27"/>
                  </a:lnTo>
                  <a:lnTo>
                    <a:pt x="116" y="0"/>
                  </a:lnTo>
                  <a:lnTo>
                    <a:pt x="135" y="4"/>
                  </a:lnTo>
                  <a:lnTo>
                    <a:pt x="156" y="6"/>
                  </a:lnTo>
                  <a:lnTo>
                    <a:pt x="175" y="9"/>
                  </a:lnTo>
                  <a:lnTo>
                    <a:pt x="194" y="11"/>
                  </a:lnTo>
                  <a:lnTo>
                    <a:pt x="215" y="15"/>
                  </a:lnTo>
                  <a:lnTo>
                    <a:pt x="235" y="17"/>
                  </a:lnTo>
                  <a:lnTo>
                    <a:pt x="254" y="20"/>
                  </a:lnTo>
                  <a:lnTo>
                    <a:pt x="273" y="22"/>
                  </a:lnTo>
                  <a:close/>
                </a:path>
              </a:pathLst>
            </a:custGeom>
            <a:solidFill>
              <a:srgbClr val="5E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7" name="Freeform 149"/>
            <p:cNvSpPr>
              <a:spLocks/>
            </p:cNvSpPr>
            <p:nvPr/>
          </p:nvSpPr>
          <p:spPr bwMode="auto">
            <a:xfrm>
              <a:off x="3389" y="3716"/>
              <a:ext cx="134" cy="302"/>
            </a:xfrm>
            <a:custGeom>
              <a:avLst/>
              <a:gdLst>
                <a:gd name="T0" fmla="*/ 25 w 268"/>
                <a:gd name="T1" fmla="*/ 117 h 605"/>
                <a:gd name="T2" fmla="*/ 28 w 268"/>
                <a:gd name="T3" fmla="*/ 122 h 605"/>
                <a:gd name="T4" fmla="*/ 32 w 268"/>
                <a:gd name="T5" fmla="*/ 127 h 605"/>
                <a:gd name="T6" fmla="*/ 36 w 268"/>
                <a:gd name="T7" fmla="*/ 133 h 605"/>
                <a:gd name="T8" fmla="*/ 37 w 268"/>
                <a:gd name="T9" fmla="*/ 137 h 605"/>
                <a:gd name="T10" fmla="*/ 38 w 268"/>
                <a:gd name="T11" fmla="*/ 140 h 605"/>
                <a:gd name="T12" fmla="*/ 39 w 268"/>
                <a:gd name="T13" fmla="*/ 144 h 605"/>
                <a:gd name="T14" fmla="*/ 40 w 268"/>
                <a:gd name="T15" fmla="*/ 147 h 605"/>
                <a:gd name="T16" fmla="*/ 40 w 268"/>
                <a:gd name="T17" fmla="*/ 150 h 605"/>
                <a:gd name="T18" fmla="*/ 34 w 268"/>
                <a:gd name="T19" fmla="*/ 148 h 605"/>
                <a:gd name="T20" fmla="*/ 34 w 268"/>
                <a:gd name="T21" fmla="*/ 145 h 605"/>
                <a:gd name="T22" fmla="*/ 33 w 268"/>
                <a:gd name="T23" fmla="*/ 141 h 605"/>
                <a:gd name="T24" fmla="*/ 4 w 268"/>
                <a:gd name="T25" fmla="*/ 151 h 605"/>
                <a:gd name="T26" fmla="*/ 2 w 268"/>
                <a:gd name="T27" fmla="*/ 149 h 605"/>
                <a:gd name="T28" fmla="*/ 1 w 268"/>
                <a:gd name="T29" fmla="*/ 147 h 605"/>
                <a:gd name="T30" fmla="*/ 1 w 268"/>
                <a:gd name="T31" fmla="*/ 144 h 605"/>
                <a:gd name="T32" fmla="*/ 0 w 268"/>
                <a:gd name="T33" fmla="*/ 143 h 605"/>
                <a:gd name="T34" fmla="*/ 5 w 268"/>
                <a:gd name="T35" fmla="*/ 139 h 605"/>
                <a:gd name="T36" fmla="*/ 11 w 268"/>
                <a:gd name="T37" fmla="*/ 136 h 605"/>
                <a:gd name="T38" fmla="*/ 18 w 268"/>
                <a:gd name="T39" fmla="*/ 133 h 605"/>
                <a:gd name="T40" fmla="*/ 25 w 268"/>
                <a:gd name="T41" fmla="*/ 131 h 605"/>
                <a:gd name="T42" fmla="*/ 23 w 268"/>
                <a:gd name="T43" fmla="*/ 125 h 605"/>
                <a:gd name="T44" fmla="*/ 22 w 268"/>
                <a:gd name="T45" fmla="*/ 120 h 605"/>
                <a:gd name="T46" fmla="*/ 21 w 268"/>
                <a:gd name="T47" fmla="*/ 114 h 605"/>
                <a:gd name="T48" fmla="*/ 21 w 268"/>
                <a:gd name="T49" fmla="*/ 107 h 605"/>
                <a:gd name="T50" fmla="*/ 21 w 268"/>
                <a:gd name="T51" fmla="*/ 101 h 605"/>
                <a:gd name="T52" fmla="*/ 22 w 268"/>
                <a:gd name="T53" fmla="*/ 95 h 605"/>
                <a:gd name="T54" fmla="*/ 23 w 268"/>
                <a:gd name="T55" fmla="*/ 90 h 605"/>
                <a:gd name="T56" fmla="*/ 25 w 268"/>
                <a:gd name="T57" fmla="*/ 85 h 605"/>
                <a:gd name="T58" fmla="*/ 25 w 268"/>
                <a:gd name="T59" fmla="*/ 78 h 605"/>
                <a:gd name="T60" fmla="*/ 25 w 268"/>
                <a:gd name="T61" fmla="*/ 73 h 605"/>
                <a:gd name="T62" fmla="*/ 26 w 268"/>
                <a:gd name="T63" fmla="*/ 67 h 605"/>
                <a:gd name="T64" fmla="*/ 28 w 268"/>
                <a:gd name="T65" fmla="*/ 61 h 605"/>
                <a:gd name="T66" fmla="*/ 29 w 268"/>
                <a:gd name="T67" fmla="*/ 56 h 605"/>
                <a:gd name="T68" fmla="*/ 32 w 268"/>
                <a:gd name="T69" fmla="*/ 50 h 605"/>
                <a:gd name="T70" fmla="*/ 34 w 268"/>
                <a:gd name="T71" fmla="*/ 44 h 605"/>
                <a:gd name="T72" fmla="*/ 36 w 268"/>
                <a:gd name="T73" fmla="*/ 38 h 605"/>
                <a:gd name="T74" fmla="*/ 40 w 268"/>
                <a:gd name="T75" fmla="*/ 35 h 605"/>
                <a:gd name="T76" fmla="*/ 45 w 268"/>
                <a:gd name="T77" fmla="*/ 31 h 605"/>
                <a:gd name="T78" fmla="*/ 41 w 268"/>
                <a:gd name="T79" fmla="*/ 25 h 605"/>
                <a:gd name="T80" fmla="*/ 42 w 268"/>
                <a:gd name="T81" fmla="*/ 19 h 605"/>
                <a:gd name="T82" fmla="*/ 44 w 268"/>
                <a:gd name="T83" fmla="*/ 13 h 605"/>
                <a:gd name="T84" fmla="*/ 46 w 268"/>
                <a:gd name="T85" fmla="*/ 6 h 605"/>
                <a:gd name="T86" fmla="*/ 46 w 268"/>
                <a:gd name="T87" fmla="*/ 4 h 605"/>
                <a:gd name="T88" fmla="*/ 53 w 268"/>
                <a:gd name="T89" fmla="*/ 3 h 605"/>
                <a:gd name="T90" fmla="*/ 58 w 268"/>
                <a:gd name="T91" fmla="*/ 2 h 605"/>
                <a:gd name="T92" fmla="*/ 65 w 268"/>
                <a:gd name="T93" fmla="*/ 1 h 605"/>
                <a:gd name="T94" fmla="*/ 65 w 268"/>
                <a:gd name="T95" fmla="*/ 7 h 605"/>
                <a:gd name="T96" fmla="*/ 60 w 268"/>
                <a:gd name="T97" fmla="*/ 21 h 605"/>
                <a:gd name="T98" fmla="*/ 54 w 268"/>
                <a:gd name="T99" fmla="*/ 35 h 605"/>
                <a:gd name="T100" fmla="*/ 49 w 268"/>
                <a:gd name="T101" fmla="*/ 49 h 605"/>
                <a:gd name="T102" fmla="*/ 43 w 268"/>
                <a:gd name="T103" fmla="*/ 64 h 605"/>
                <a:gd name="T104" fmla="*/ 38 w 268"/>
                <a:gd name="T105" fmla="*/ 78 h 605"/>
                <a:gd name="T106" fmla="*/ 33 w 268"/>
                <a:gd name="T107" fmla="*/ 92 h 605"/>
                <a:gd name="T108" fmla="*/ 27 w 268"/>
                <a:gd name="T109" fmla="*/ 107 h 60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68"/>
                <a:gd name="T166" fmla="*/ 0 h 605"/>
                <a:gd name="T167" fmla="*/ 268 w 268"/>
                <a:gd name="T168" fmla="*/ 605 h 60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68" h="605">
                  <a:moveTo>
                    <a:pt x="100" y="458"/>
                  </a:moveTo>
                  <a:lnTo>
                    <a:pt x="103" y="468"/>
                  </a:lnTo>
                  <a:lnTo>
                    <a:pt x="107" y="478"/>
                  </a:lnTo>
                  <a:lnTo>
                    <a:pt x="114" y="489"/>
                  </a:lnTo>
                  <a:lnTo>
                    <a:pt x="121" y="500"/>
                  </a:lnTo>
                  <a:lnTo>
                    <a:pt x="128" y="510"/>
                  </a:lnTo>
                  <a:lnTo>
                    <a:pt x="135" y="521"/>
                  </a:lnTo>
                  <a:lnTo>
                    <a:pt x="144" y="532"/>
                  </a:lnTo>
                  <a:lnTo>
                    <a:pt x="151" y="542"/>
                  </a:lnTo>
                  <a:lnTo>
                    <a:pt x="151" y="549"/>
                  </a:lnTo>
                  <a:lnTo>
                    <a:pt x="151" y="555"/>
                  </a:lnTo>
                  <a:lnTo>
                    <a:pt x="152" y="563"/>
                  </a:lnTo>
                  <a:lnTo>
                    <a:pt x="154" y="570"/>
                  </a:lnTo>
                  <a:lnTo>
                    <a:pt x="156" y="577"/>
                  </a:lnTo>
                  <a:lnTo>
                    <a:pt x="159" y="584"/>
                  </a:lnTo>
                  <a:lnTo>
                    <a:pt x="163" y="591"/>
                  </a:lnTo>
                  <a:lnTo>
                    <a:pt x="168" y="597"/>
                  </a:lnTo>
                  <a:lnTo>
                    <a:pt x="161" y="600"/>
                  </a:lnTo>
                  <a:lnTo>
                    <a:pt x="149" y="599"/>
                  </a:lnTo>
                  <a:lnTo>
                    <a:pt x="138" y="595"/>
                  </a:lnTo>
                  <a:lnTo>
                    <a:pt x="130" y="591"/>
                  </a:lnTo>
                  <a:lnTo>
                    <a:pt x="133" y="583"/>
                  </a:lnTo>
                  <a:lnTo>
                    <a:pt x="133" y="575"/>
                  </a:lnTo>
                  <a:lnTo>
                    <a:pt x="130" y="567"/>
                  </a:lnTo>
                  <a:lnTo>
                    <a:pt x="117" y="564"/>
                  </a:lnTo>
                  <a:lnTo>
                    <a:pt x="18" y="605"/>
                  </a:lnTo>
                  <a:lnTo>
                    <a:pt x="12" y="602"/>
                  </a:lnTo>
                  <a:lnTo>
                    <a:pt x="9" y="597"/>
                  </a:lnTo>
                  <a:lnTo>
                    <a:pt x="7" y="594"/>
                  </a:lnTo>
                  <a:lnTo>
                    <a:pt x="7" y="588"/>
                  </a:lnTo>
                  <a:lnTo>
                    <a:pt x="7" y="584"/>
                  </a:lnTo>
                  <a:lnTo>
                    <a:pt x="5" y="579"/>
                  </a:lnTo>
                  <a:lnTo>
                    <a:pt x="4" y="575"/>
                  </a:lnTo>
                  <a:lnTo>
                    <a:pt x="0" y="572"/>
                  </a:lnTo>
                  <a:lnTo>
                    <a:pt x="11" y="563"/>
                  </a:lnTo>
                  <a:lnTo>
                    <a:pt x="23" y="556"/>
                  </a:lnTo>
                  <a:lnTo>
                    <a:pt x="35" y="551"/>
                  </a:lnTo>
                  <a:lnTo>
                    <a:pt x="47" y="545"/>
                  </a:lnTo>
                  <a:lnTo>
                    <a:pt x="61" y="540"/>
                  </a:lnTo>
                  <a:lnTo>
                    <a:pt x="74" y="535"/>
                  </a:lnTo>
                  <a:lnTo>
                    <a:pt x="88" y="530"/>
                  </a:lnTo>
                  <a:lnTo>
                    <a:pt x="100" y="524"/>
                  </a:lnTo>
                  <a:lnTo>
                    <a:pt x="96" y="514"/>
                  </a:lnTo>
                  <a:lnTo>
                    <a:pt x="93" y="503"/>
                  </a:lnTo>
                  <a:lnTo>
                    <a:pt x="91" y="492"/>
                  </a:lnTo>
                  <a:lnTo>
                    <a:pt x="89" y="481"/>
                  </a:lnTo>
                  <a:lnTo>
                    <a:pt x="88" y="469"/>
                  </a:lnTo>
                  <a:lnTo>
                    <a:pt x="86" y="457"/>
                  </a:lnTo>
                  <a:lnTo>
                    <a:pt x="86" y="445"/>
                  </a:lnTo>
                  <a:lnTo>
                    <a:pt x="86" y="431"/>
                  </a:lnTo>
                  <a:lnTo>
                    <a:pt x="86" y="419"/>
                  </a:lnTo>
                  <a:lnTo>
                    <a:pt x="86" y="407"/>
                  </a:lnTo>
                  <a:lnTo>
                    <a:pt x="88" y="395"/>
                  </a:lnTo>
                  <a:lnTo>
                    <a:pt x="89" y="383"/>
                  </a:lnTo>
                  <a:lnTo>
                    <a:pt x="91" y="372"/>
                  </a:lnTo>
                  <a:lnTo>
                    <a:pt x="93" y="361"/>
                  </a:lnTo>
                  <a:lnTo>
                    <a:pt x="96" y="350"/>
                  </a:lnTo>
                  <a:lnTo>
                    <a:pt x="100" y="340"/>
                  </a:lnTo>
                  <a:lnTo>
                    <a:pt x="100" y="327"/>
                  </a:lnTo>
                  <a:lnTo>
                    <a:pt x="100" y="315"/>
                  </a:lnTo>
                  <a:lnTo>
                    <a:pt x="100" y="303"/>
                  </a:lnTo>
                  <a:lnTo>
                    <a:pt x="102" y="292"/>
                  </a:lnTo>
                  <a:lnTo>
                    <a:pt x="103" y="280"/>
                  </a:lnTo>
                  <a:lnTo>
                    <a:pt x="105" y="269"/>
                  </a:lnTo>
                  <a:lnTo>
                    <a:pt x="109" y="258"/>
                  </a:lnTo>
                  <a:lnTo>
                    <a:pt x="112" y="246"/>
                  </a:lnTo>
                  <a:lnTo>
                    <a:pt x="116" y="235"/>
                  </a:lnTo>
                  <a:lnTo>
                    <a:pt x="119" y="224"/>
                  </a:lnTo>
                  <a:lnTo>
                    <a:pt x="124" y="212"/>
                  </a:lnTo>
                  <a:lnTo>
                    <a:pt x="128" y="201"/>
                  </a:lnTo>
                  <a:lnTo>
                    <a:pt x="133" y="189"/>
                  </a:lnTo>
                  <a:lnTo>
                    <a:pt x="137" y="178"/>
                  </a:lnTo>
                  <a:lnTo>
                    <a:pt x="142" y="167"/>
                  </a:lnTo>
                  <a:lnTo>
                    <a:pt x="145" y="155"/>
                  </a:lnTo>
                  <a:lnTo>
                    <a:pt x="152" y="148"/>
                  </a:lnTo>
                  <a:lnTo>
                    <a:pt x="163" y="141"/>
                  </a:lnTo>
                  <a:lnTo>
                    <a:pt x="173" y="134"/>
                  </a:lnTo>
                  <a:lnTo>
                    <a:pt x="180" y="126"/>
                  </a:lnTo>
                  <a:lnTo>
                    <a:pt x="170" y="115"/>
                  </a:lnTo>
                  <a:lnTo>
                    <a:pt x="165" y="103"/>
                  </a:lnTo>
                  <a:lnTo>
                    <a:pt x="165" y="91"/>
                  </a:lnTo>
                  <a:lnTo>
                    <a:pt x="168" y="78"/>
                  </a:lnTo>
                  <a:lnTo>
                    <a:pt x="173" y="65"/>
                  </a:lnTo>
                  <a:lnTo>
                    <a:pt x="179" y="52"/>
                  </a:lnTo>
                  <a:lnTo>
                    <a:pt x="184" y="39"/>
                  </a:lnTo>
                  <a:lnTo>
                    <a:pt x="187" y="27"/>
                  </a:lnTo>
                  <a:lnTo>
                    <a:pt x="175" y="19"/>
                  </a:lnTo>
                  <a:lnTo>
                    <a:pt x="187" y="18"/>
                  </a:lnTo>
                  <a:lnTo>
                    <a:pt x="200" y="16"/>
                  </a:lnTo>
                  <a:lnTo>
                    <a:pt x="212" y="15"/>
                  </a:lnTo>
                  <a:lnTo>
                    <a:pt x="224" y="11"/>
                  </a:lnTo>
                  <a:lnTo>
                    <a:pt x="235" y="9"/>
                  </a:lnTo>
                  <a:lnTo>
                    <a:pt x="245" y="6"/>
                  </a:lnTo>
                  <a:lnTo>
                    <a:pt x="257" y="4"/>
                  </a:lnTo>
                  <a:lnTo>
                    <a:pt x="268" y="0"/>
                  </a:lnTo>
                  <a:lnTo>
                    <a:pt x="259" y="29"/>
                  </a:lnTo>
                  <a:lnTo>
                    <a:pt x="250" y="57"/>
                  </a:lnTo>
                  <a:lnTo>
                    <a:pt x="240" y="85"/>
                  </a:lnTo>
                  <a:lnTo>
                    <a:pt x="229" y="113"/>
                  </a:lnTo>
                  <a:lnTo>
                    <a:pt x="219" y="142"/>
                  </a:lnTo>
                  <a:lnTo>
                    <a:pt x="208" y="170"/>
                  </a:lnTo>
                  <a:lnTo>
                    <a:pt x="198" y="199"/>
                  </a:lnTo>
                  <a:lnTo>
                    <a:pt x="186" y="227"/>
                  </a:lnTo>
                  <a:lnTo>
                    <a:pt x="175" y="256"/>
                  </a:lnTo>
                  <a:lnTo>
                    <a:pt x="163" y="284"/>
                  </a:lnTo>
                  <a:lnTo>
                    <a:pt x="152" y="313"/>
                  </a:lnTo>
                  <a:lnTo>
                    <a:pt x="140" y="342"/>
                  </a:lnTo>
                  <a:lnTo>
                    <a:pt x="130" y="371"/>
                  </a:lnTo>
                  <a:lnTo>
                    <a:pt x="119" y="400"/>
                  </a:lnTo>
                  <a:lnTo>
                    <a:pt x="109" y="429"/>
                  </a:lnTo>
                  <a:lnTo>
                    <a:pt x="100" y="458"/>
                  </a:lnTo>
                  <a:close/>
                </a:path>
              </a:pathLst>
            </a:custGeom>
            <a:solidFill>
              <a:srgbClr val="5E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8" name="Freeform 150"/>
            <p:cNvSpPr>
              <a:spLocks/>
            </p:cNvSpPr>
            <p:nvPr/>
          </p:nvSpPr>
          <p:spPr bwMode="auto">
            <a:xfrm>
              <a:off x="3392" y="3727"/>
              <a:ext cx="76" cy="39"/>
            </a:xfrm>
            <a:custGeom>
              <a:avLst/>
              <a:gdLst>
                <a:gd name="T0" fmla="*/ 38 w 153"/>
                <a:gd name="T1" fmla="*/ 0 h 78"/>
                <a:gd name="T2" fmla="*/ 37 w 153"/>
                <a:gd name="T3" fmla="*/ 1 h 78"/>
                <a:gd name="T4" fmla="*/ 36 w 153"/>
                <a:gd name="T5" fmla="*/ 2 h 78"/>
                <a:gd name="T6" fmla="*/ 34 w 153"/>
                <a:gd name="T7" fmla="*/ 3 h 78"/>
                <a:gd name="T8" fmla="*/ 32 w 153"/>
                <a:gd name="T9" fmla="*/ 3 h 78"/>
                <a:gd name="T10" fmla="*/ 30 w 153"/>
                <a:gd name="T11" fmla="*/ 5 h 78"/>
                <a:gd name="T12" fmla="*/ 28 w 153"/>
                <a:gd name="T13" fmla="*/ 5 h 78"/>
                <a:gd name="T14" fmla="*/ 26 w 153"/>
                <a:gd name="T15" fmla="*/ 5 h 78"/>
                <a:gd name="T16" fmla="*/ 25 w 153"/>
                <a:gd name="T17" fmla="*/ 6 h 78"/>
                <a:gd name="T18" fmla="*/ 22 w 153"/>
                <a:gd name="T19" fmla="*/ 9 h 78"/>
                <a:gd name="T20" fmla="*/ 19 w 153"/>
                <a:gd name="T21" fmla="*/ 10 h 78"/>
                <a:gd name="T22" fmla="*/ 16 w 153"/>
                <a:gd name="T23" fmla="*/ 12 h 78"/>
                <a:gd name="T24" fmla="*/ 13 w 153"/>
                <a:gd name="T25" fmla="*/ 13 h 78"/>
                <a:gd name="T26" fmla="*/ 9 w 153"/>
                <a:gd name="T27" fmla="*/ 14 h 78"/>
                <a:gd name="T28" fmla="*/ 6 w 153"/>
                <a:gd name="T29" fmla="*/ 16 h 78"/>
                <a:gd name="T30" fmla="*/ 3 w 153"/>
                <a:gd name="T31" fmla="*/ 18 h 78"/>
                <a:gd name="T32" fmla="*/ 0 w 153"/>
                <a:gd name="T33" fmla="*/ 20 h 78"/>
                <a:gd name="T34" fmla="*/ 0 w 153"/>
                <a:gd name="T35" fmla="*/ 18 h 78"/>
                <a:gd name="T36" fmla="*/ 4 w 153"/>
                <a:gd name="T37" fmla="*/ 15 h 78"/>
                <a:gd name="T38" fmla="*/ 8 w 153"/>
                <a:gd name="T39" fmla="*/ 13 h 78"/>
                <a:gd name="T40" fmla="*/ 12 w 153"/>
                <a:gd name="T41" fmla="*/ 10 h 78"/>
                <a:gd name="T42" fmla="*/ 17 w 153"/>
                <a:gd name="T43" fmla="*/ 7 h 78"/>
                <a:gd name="T44" fmla="*/ 22 w 153"/>
                <a:gd name="T45" fmla="*/ 5 h 78"/>
                <a:gd name="T46" fmla="*/ 27 w 153"/>
                <a:gd name="T47" fmla="*/ 3 h 78"/>
                <a:gd name="T48" fmla="*/ 33 w 153"/>
                <a:gd name="T49" fmla="*/ 1 h 78"/>
                <a:gd name="T50" fmla="*/ 38 w 153"/>
                <a:gd name="T51" fmla="*/ 0 h 7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78"/>
                <a:gd name="T80" fmla="*/ 153 w 153"/>
                <a:gd name="T81" fmla="*/ 78 h 7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78">
                  <a:moveTo>
                    <a:pt x="153" y="0"/>
                  </a:moveTo>
                  <a:lnTo>
                    <a:pt x="149" y="6"/>
                  </a:lnTo>
                  <a:lnTo>
                    <a:pt x="144" y="10"/>
                  </a:lnTo>
                  <a:lnTo>
                    <a:pt x="137" y="13"/>
                  </a:lnTo>
                  <a:lnTo>
                    <a:pt x="130" y="15"/>
                  </a:lnTo>
                  <a:lnTo>
                    <a:pt x="123" y="17"/>
                  </a:lnTo>
                  <a:lnTo>
                    <a:pt x="114" y="19"/>
                  </a:lnTo>
                  <a:lnTo>
                    <a:pt x="107" y="22"/>
                  </a:lnTo>
                  <a:lnTo>
                    <a:pt x="100" y="26"/>
                  </a:lnTo>
                  <a:lnTo>
                    <a:pt x="90" y="35"/>
                  </a:lnTo>
                  <a:lnTo>
                    <a:pt x="77" y="41"/>
                  </a:lnTo>
                  <a:lnTo>
                    <a:pt x="65" y="48"/>
                  </a:lnTo>
                  <a:lnTo>
                    <a:pt x="53" y="53"/>
                  </a:lnTo>
                  <a:lnTo>
                    <a:pt x="39" y="59"/>
                  </a:lnTo>
                  <a:lnTo>
                    <a:pt x="25" y="64"/>
                  </a:lnTo>
                  <a:lnTo>
                    <a:pt x="13" y="70"/>
                  </a:lnTo>
                  <a:lnTo>
                    <a:pt x="0" y="78"/>
                  </a:lnTo>
                  <a:lnTo>
                    <a:pt x="0" y="71"/>
                  </a:lnTo>
                  <a:lnTo>
                    <a:pt x="16" y="62"/>
                  </a:lnTo>
                  <a:lnTo>
                    <a:pt x="34" y="52"/>
                  </a:lnTo>
                  <a:lnTo>
                    <a:pt x="51" y="41"/>
                  </a:lnTo>
                  <a:lnTo>
                    <a:pt x="70" y="31"/>
                  </a:lnTo>
                  <a:lnTo>
                    <a:pt x="90" y="22"/>
                  </a:lnTo>
                  <a:lnTo>
                    <a:pt x="111" y="14"/>
                  </a:lnTo>
                  <a:lnTo>
                    <a:pt x="132" y="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5E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9" name="Freeform 151"/>
            <p:cNvSpPr>
              <a:spLocks/>
            </p:cNvSpPr>
            <p:nvPr/>
          </p:nvSpPr>
          <p:spPr bwMode="auto">
            <a:xfrm>
              <a:off x="3354" y="3731"/>
              <a:ext cx="17" cy="7"/>
            </a:xfrm>
            <a:custGeom>
              <a:avLst/>
              <a:gdLst>
                <a:gd name="T0" fmla="*/ 9 w 33"/>
                <a:gd name="T1" fmla="*/ 2 h 13"/>
                <a:gd name="T2" fmla="*/ 7 w 33"/>
                <a:gd name="T3" fmla="*/ 3 h 13"/>
                <a:gd name="T4" fmla="*/ 3 w 33"/>
                <a:gd name="T5" fmla="*/ 4 h 13"/>
                <a:gd name="T6" fmla="*/ 0 w 33"/>
                <a:gd name="T7" fmla="*/ 3 h 13"/>
                <a:gd name="T8" fmla="*/ 0 w 33"/>
                <a:gd name="T9" fmla="*/ 0 h 13"/>
                <a:gd name="T10" fmla="*/ 9 w 33"/>
                <a:gd name="T11" fmla="*/ 2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3"/>
                <a:gd name="T20" fmla="*/ 33 w 33"/>
                <a:gd name="T21" fmla="*/ 13 h 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3">
                  <a:moveTo>
                    <a:pt x="33" y="5"/>
                  </a:moveTo>
                  <a:lnTo>
                    <a:pt x="26" y="10"/>
                  </a:lnTo>
                  <a:lnTo>
                    <a:pt x="12" y="13"/>
                  </a:lnTo>
                  <a:lnTo>
                    <a:pt x="0" y="12"/>
                  </a:lnTo>
                  <a:lnTo>
                    <a:pt x="0" y="0"/>
                  </a:lnTo>
                  <a:lnTo>
                    <a:pt x="33" y="5"/>
                  </a:lnTo>
                  <a:close/>
                </a:path>
              </a:pathLst>
            </a:custGeom>
            <a:solidFill>
              <a:srgbClr val="5E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50" name="Freeform 152"/>
            <p:cNvSpPr>
              <a:spLocks/>
            </p:cNvSpPr>
            <p:nvPr/>
          </p:nvSpPr>
          <p:spPr bwMode="auto">
            <a:xfrm>
              <a:off x="3354" y="3734"/>
              <a:ext cx="50" cy="55"/>
            </a:xfrm>
            <a:custGeom>
              <a:avLst/>
              <a:gdLst>
                <a:gd name="T0" fmla="*/ 25 w 100"/>
                <a:gd name="T1" fmla="*/ 1 h 108"/>
                <a:gd name="T2" fmla="*/ 23 w 100"/>
                <a:gd name="T3" fmla="*/ 3 h 108"/>
                <a:gd name="T4" fmla="*/ 20 w 100"/>
                <a:gd name="T5" fmla="*/ 5 h 108"/>
                <a:gd name="T6" fmla="*/ 17 w 100"/>
                <a:gd name="T7" fmla="*/ 7 h 108"/>
                <a:gd name="T8" fmla="*/ 13 w 100"/>
                <a:gd name="T9" fmla="*/ 9 h 108"/>
                <a:gd name="T10" fmla="*/ 11 w 100"/>
                <a:gd name="T11" fmla="*/ 11 h 108"/>
                <a:gd name="T12" fmla="*/ 9 w 100"/>
                <a:gd name="T13" fmla="*/ 13 h 108"/>
                <a:gd name="T14" fmla="*/ 8 w 100"/>
                <a:gd name="T15" fmla="*/ 16 h 108"/>
                <a:gd name="T16" fmla="*/ 9 w 100"/>
                <a:gd name="T17" fmla="*/ 18 h 108"/>
                <a:gd name="T18" fmla="*/ 10 w 100"/>
                <a:gd name="T19" fmla="*/ 19 h 108"/>
                <a:gd name="T20" fmla="*/ 10 w 100"/>
                <a:gd name="T21" fmla="*/ 19 h 108"/>
                <a:gd name="T22" fmla="*/ 11 w 100"/>
                <a:gd name="T23" fmla="*/ 19 h 108"/>
                <a:gd name="T24" fmla="*/ 12 w 100"/>
                <a:gd name="T25" fmla="*/ 19 h 108"/>
                <a:gd name="T26" fmla="*/ 11 w 100"/>
                <a:gd name="T27" fmla="*/ 21 h 108"/>
                <a:gd name="T28" fmla="*/ 10 w 100"/>
                <a:gd name="T29" fmla="*/ 22 h 108"/>
                <a:gd name="T30" fmla="*/ 9 w 100"/>
                <a:gd name="T31" fmla="*/ 23 h 108"/>
                <a:gd name="T32" fmla="*/ 7 w 100"/>
                <a:gd name="T33" fmla="*/ 24 h 108"/>
                <a:gd name="T34" fmla="*/ 5 w 100"/>
                <a:gd name="T35" fmla="*/ 25 h 108"/>
                <a:gd name="T36" fmla="*/ 3 w 100"/>
                <a:gd name="T37" fmla="*/ 25 h 108"/>
                <a:gd name="T38" fmla="*/ 2 w 100"/>
                <a:gd name="T39" fmla="*/ 26 h 108"/>
                <a:gd name="T40" fmla="*/ 0 w 100"/>
                <a:gd name="T41" fmla="*/ 28 h 108"/>
                <a:gd name="T42" fmla="*/ 0 w 100"/>
                <a:gd name="T43" fmla="*/ 6 h 108"/>
                <a:gd name="T44" fmla="*/ 3 w 100"/>
                <a:gd name="T45" fmla="*/ 7 h 108"/>
                <a:gd name="T46" fmla="*/ 6 w 100"/>
                <a:gd name="T47" fmla="*/ 7 h 108"/>
                <a:gd name="T48" fmla="*/ 9 w 100"/>
                <a:gd name="T49" fmla="*/ 7 h 108"/>
                <a:gd name="T50" fmla="*/ 12 w 100"/>
                <a:gd name="T51" fmla="*/ 7 h 108"/>
                <a:gd name="T52" fmla="*/ 14 w 100"/>
                <a:gd name="T53" fmla="*/ 6 h 108"/>
                <a:gd name="T54" fmla="*/ 15 w 100"/>
                <a:gd name="T55" fmla="*/ 4 h 108"/>
                <a:gd name="T56" fmla="*/ 17 w 100"/>
                <a:gd name="T57" fmla="*/ 3 h 108"/>
                <a:gd name="T58" fmla="*/ 15 w 100"/>
                <a:gd name="T59" fmla="*/ 0 h 108"/>
                <a:gd name="T60" fmla="*/ 18 w 100"/>
                <a:gd name="T61" fmla="*/ 0 h 108"/>
                <a:gd name="T62" fmla="*/ 21 w 100"/>
                <a:gd name="T63" fmla="*/ 1 h 108"/>
                <a:gd name="T64" fmla="*/ 23 w 100"/>
                <a:gd name="T65" fmla="*/ 1 h 108"/>
                <a:gd name="T66" fmla="*/ 25 w 100"/>
                <a:gd name="T67" fmla="*/ 1 h 10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0"/>
                <a:gd name="T103" fmla="*/ 0 h 108"/>
                <a:gd name="T104" fmla="*/ 100 w 100"/>
                <a:gd name="T105" fmla="*/ 108 h 10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0" h="108">
                  <a:moveTo>
                    <a:pt x="100" y="3"/>
                  </a:moveTo>
                  <a:lnTo>
                    <a:pt x="89" y="10"/>
                  </a:lnTo>
                  <a:lnTo>
                    <a:pt x="77" y="17"/>
                  </a:lnTo>
                  <a:lnTo>
                    <a:pt x="65" y="25"/>
                  </a:lnTo>
                  <a:lnTo>
                    <a:pt x="53" y="33"/>
                  </a:lnTo>
                  <a:lnTo>
                    <a:pt x="42" y="42"/>
                  </a:lnTo>
                  <a:lnTo>
                    <a:pt x="35" y="51"/>
                  </a:lnTo>
                  <a:lnTo>
                    <a:pt x="32" y="61"/>
                  </a:lnTo>
                  <a:lnTo>
                    <a:pt x="33" y="70"/>
                  </a:lnTo>
                  <a:lnTo>
                    <a:pt x="37" y="73"/>
                  </a:lnTo>
                  <a:lnTo>
                    <a:pt x="40" y="74"/>
                  </a:lnTo>
                  <a:lnTo>
                    <a:pt x="42" y="75"/>
                  </a:lnTo>
                  <a:lnTo>
                    <a:pt x="46" y="74"/>
                  </a:lnTo>
                  <a:lnTo>
                    <a:pt x="44" y="80"/>
                  </a:lnTo>
                  <a:lnTo>
                    <a:pt x="40" y="85"/>
                  </a:lnTo>
                  <a:lnTo>
                    <a:pt x="35" y="89"/>
                  </a:lnTo>
                  <a:lnTo>
                    <a:pt x="28" y="93"/>
                  </a:lnTo>
                  <a:lnTo>
                    <a:pt x="19" y="96"/>
                  </a:lnTo>
                  <a:lnTo>
                    <a:pt x="12" y="99"/>
                  </a:lnTo>
                  <a:lnTo>
                    <a:pt x="5" y="103"/>
                  </a:lnTo>
                  <a:lnTo>
                    <a:pt x="0" y="108"/>
                  </a:lnTo>
                  <a:lnTo>
                    <a:pt x="0" y="22"/>
                  </a:lnTo>
                  <a:lnTo>
                    <a:pt x="11" y="26"/>
                  </a:lnTo>
                  <a:lnTo>
                    <a:pt x="23" y="28"/>
                  </a:lnTo>
                  <a:lnTo>
                    <a:pt x="35" y="28"/>
                  </a:lnTo>
                  <a:lnTo>
                    <a:pt x="46" y="26"/>
                  </a:lnTo>
                  <a:lnTo>
                    <a:pt x="56" y="22"/>
                  </a:lnTo>
                  <a:lnTo>
                    <a:pt x="63" y="16"/>
                  </a:lnTo>
                  <a:lnTo>
                    <a:pt x="65" y="9"/>
                  </a:lnTo>
                  <a:lnTo>
                    <a:pt x="63" y="0"/>
                  </a:lnTo>
                  <a:lnTo>
                    <a:pt x="72" y="0"/>
                  </a:lnTo>
                  <a:lnTo>
                    <a:pt x="81" y="2"/>
                  </a:lnTo>
                  <a:lnTo>
                    <a:pt x="89" y="4"/>
                  </a:lnTo>
                  <a:lnTo>
                    <a:pt x="100" y="3"/>
                  </a:lnTo>
                  <a:close/>
                </a:path>
              </a:pathLst>
            </a:custGeom>
            <a:solidFill>
              <a:srgbClr val="5E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51" name="Freeform 153"/>
            <p:cNvSpPr>
              <a:spLocks/>
            </p:cNvSpPr>
            <p:nvPr/>
          </p:nvSpPr>
          <p:spPr bwMode="auto">
            <a:xfrm>
              <a:off x="2164" y="3740"/>
              <a:ext cx="579" cy="501"/>
            </a:xfrm>
            <a:custGeom>
              <a:avLst/>
              <a:gdLst>
                <a:gd name="T0" fmla="*/ 282 w 1158"/>
                <a:gd name="T1" fmla="*/ 13 h 1002"/>
                <a:gd name="T2" fmla="*/ 281 w 1158"/>
                <a:gd name="T3" fmla="*/ 31 h 1002"/>
                <a:gd name="T4" fmla="*/ 279 w 1158"/>
                <a:gd name="T5" fmla="*/ 50 h 1002"/>
                <a:gd name="T6" fmla="*/ 278 w 1158"/>
                <a:gd name="T7" fmla="*/ 69 h 1002"/>
                <a:gd name="T8" fmla="*/ 274 w 1158"/>
                <a:gd name="T9" fmla="*/ 87 h 1002"/>
                <a:gd name="T10" fmla="*/ 271 w 1158"/>
                <a:gd name="T11" fmla="*/ 102 h 1002"/>
                <a:gd name="T12" fmla="*/ 276 w 1158"/>
                <a:gd name="T13" fmla="*/ 111 h 1002"/>
                <a:gd name="T14" fmla="*/ 283 w 1158"/>
                <a:gd name="T15" fmla="*/ 119 h 1002"/>
                <a:gd name="T16" fmla="*/ 289 w 1158"/>
                <a:gd name="T17" fmla="*/ 128 h 1002"/>
                <a:gd name="T18" fmla="*/ 290 w 1158"/>
                <a:gd name="T19" fmla="*/ 137 h 1002"/>
                <a:gd name="T20" fmla="*/ 283 w 1158"/>
                <a:gd name="T21" fmla="*/ 147 h 1002"/>
                <a:gd name="T22" fmla="*/ 253 w 1158"/>
                <a:gd name="T23" fmla="*/ 158 h 1002"/>
                <a:gd name="T24" fmla="*/ 234 w 1158"/>
                <a:gd name="T25" fmla="*/ 174 h 1002"/>
                <a:gd name="T26" fmla="*/ 221 w 1158"/>
                <a:gd name="T27" fmla="*/ 193 h 1002"/>
                <a:gd name="T28" fmla="*/ 206 w 1158"/>
                <a:gd name="T29" fmla="*/ 211 h 1002"/>
                <a:gd name="T30" fmla="*/ 183 w 1158"/>
                <a:gd name="T31" fmla="*/ 228 h 1002"/>
                <a:gd name="T32" fmla="*/ 158 w 1158"/>
                <a:gd name="T33" fmla="*/ 240 h 1002"/>
                <a:gd name="T34" fmla="*/ 133 w 1158"/>
                <a:gd name="T35" fmla="*/ 247 h 1002"/>
                <a:gd name="T36" fmla="*/ 105 w 1158"/>
                <a:gd name="T37" fmla="*/ 250 h 1002"/>
                <a:gd name="T38" fmla="*/ 75 w 1158"/>
                <a:gd name="T39" fmla="*/ 251 h 1002"/>
                <a:gd name="T40" fmla="*/ 46 w 1158"/>
                <a:gd name="T41" fmla="*/ 250 h 1002"/>
                <a:gd name="T42" fmla="*/ 25 w 1158"/>
                <a:gd name="T43" fmla="*/ 247 h 1002"/>
                <a:gd name="T44" fmla="*/ 14 w 1158"/>
                <a:gd name="T45" fmla="*/ 245 h 1002"/>
                <a:gd name="T46" fmla="*/ 4 w 1158"/>
                <a:gd name="T47" fmla="*/ 243 h 1002"/>
                <a:gd name="T48" fmla="*/ 0 w 1158"/>
                <a:gd name="T49" fmla="*/ 232 h 1002"/>
                <a:gd name="T50" fmla="*/ 4 w 1158"/>
                <a:gd name="T51" fmla="*/ 218 h 1002"/>
                <a:gd name="T52" fmla="*/ 12 w 1158"/>
                <a:gd name="T53" fmla="*/ 206 h 1002"/>
                <a:gd name="T54" fmla="*/ 26 w 1158"/>
                <a:gd name="T55" fmla="*/ 199 h 1002"/>
                <a:gd name="T56" fmla="*/ 40 w 1158"/>
                <a:gd name="T57" fmla="*/ 192 h 1002"/>
                <a:gd name="T58" fmla="*/ 54 w 1158"/>
                <a:gd name="T59" fmla="*/ 187 h 1002"/>
                <a:gd name="T60" fmla="*/ 70 w 1158"/>
                <a:gd name="T61" fmla="*/ 183 h 1002"/>
                <a:gd name="T62" fmla="*/ 85 w 1158"/>
                <a:gd name="T63" fmla="*/ 180 h 1002"/>
                <a:gd name="T64" fmla="*/ 104 w 1158"/>
                <a:gd name="T65" fmla="*/ 177 h 1002"/>
                <a:gd name="T66" fmla="*/ 123 w 1158"/>
                <a:gd name="T67" fmla="*/ 177 h 1002"/>
                <a:gd name="T68" fmla="*/ 142 w 1158"/>
                <a:gd name="T69" fmla="*/ 179 h 1002"/>
                <a:gd name="T70" fmla="*/ 159 w 1158"/>
                <a:gd name="T71" fmla="*/ 182 h 1002"/>
                <a:gd name="T72" fmla="*/ 176 w 1158"/>
                <a:gd name="T73" fmla="*/ 187 h 1002"/>
                <a:gd name="T74" fmla="*/ 190 w 1158"/>
                <a:gd name="T75" fmla="*/ 189 h 1002"/>
                <a:gd name="T76" fmla="*/ 188 w 1158"/>
                <a:gd name="T77" fmla="*/ 172 h 1002"/>
                <a:gd name="T78" fmla="*/ 201 w 1158"/>
                <a:gd name="T79" fmla="*/ 157 h 1002"/>
                <a:gd name="T80" fmla="*/ 217 w 1158"/>
                <a:gd name="T81" fmla="*/ 142 h 1002"/>
                <a:gd name="T82" fmla="*/ 217 w 1158"/>
                <a:gd name="T83" fmla="*/ 134 h 1002"/>
                <a:gd name="T84" fmla="*/ 219 w 1158"/>
                <a:gd name="T85" fmla="*/ 126 h 1002"/>
                <a:gd name="T86" fmla="*/ 216 w 1158"/>
                <a:gd name="T87" fmla="*/ 117 h 1002"/>
                <a:gd name="T88" fmla="*/ 223 w 1158"/>
                <a:gd name="T89" fmla="*/ 115 h 1002"/>
                <a:gd name="T90" fmla="*/ 232 w 1158"/>
                <a:gd name="T91" fmla="*/ 114 h 1002"/>
                <a:gd name="T92" fmla="*/ 240 w 1158"/>
                <a:gd name="T93" fmla="*/ 113 h 1002"/>
                <a:gd name="T94" fmla="*/ 247 w 1158"/>
                <a:gd name="T95" fmla="*/ 111 h 1002"/>
                <a:gd name="T96" fmla="*/ 253 w 1158"/>
                <a:gd name="T97" fmla="*/ 108 h 1002"/>
                <a:gd name="T98" fmla="*/ 249 w 1158"/>
                <a:gd name="T99" fmla="*/ 105 h 1002"/>
                <a:gd name="T100" fmla="*/ 240 w 1158"/>
                <a:gd name="T101" fmla="*/ 107 h 1002"/>
                <a:gd name="T102" fmla="*/ 231 w 1158"/>
                <a:gd name="T103" fmla="*/ 108 h 1002"/>
                <a:gd name="T104" fmla="*/ 214 w 1158"/>
                <a:gd name="T105" fmla="*/ 96 h 1002"/>
                <a:gd name="T106" fmla="*/ 214 w 1158"/>
                <a:gd name="T107" fmla="*/ 77 h 1002"/>
                <a:gd name="T108" fmla="*/ 215 w 1158"/>
                <a:gd name="T109" fmla="*/ 58 h 1002"/>
                <a:gd name="T110" fmla="*/ 216 w 1158"/>
                <a:gd name="T111" fmla="*/ 39 h 1002"/>
                <a:gd name="T112" fmla="*/ 213 w 1158"/>
                <a:gd name="T113" fmla="*/ 20 h 1002"/>
                <a:gd name="T114" fmla="*/ 207 w 1158"/>
                <a:gd name="T115" fmla="*/ 3 h 1002"/>
                <a:gd name="T116" fmla="*/ 221 w 1158"/>
                <a:gd name="T117" fmla="*/ 6 h 1002"/>
                <a:gd name="T118" fmla="*/ 235 w 1158"/>
                <a:gd name="T119" fmla="*/ 8 h 1002"/>
                <a:gd name="T120" fmla="*/ 251 w 1158"/>
                <a:gd name="T121" fmla="*/ 8 h 1002"/>
                <a:gd name="T122" fmla="*/ 266 w 1158"/>
                <a:gd name="T123" fmla="*/ 6 h 1002"/>
                <a:gd name="T124" fmla="*/ 279 w 1158"/>
                <a:gd name="T125" fmla="*/ 2 h 100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158"/>
                <a:gd name="T190" fmla="*/ 0 h 1002"/>
                <a:gd name="T191" fmla="*/ 1158 w 1158"/>
                <a:gd name="T192" fmla="*/ 1002 h 100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158" h="1002">
                  <a:moveTo>
                    <a:pt x="1132" y="0"/>
                  </a:moveTo>
                  <a:lnTo>
                    <a:pt x="1129" y="25"/>
                  </a:lnTo>
                  <a:lnTo>
                    <a:pt x="1127" y="51"/>
                  </a:lnTo>
                  <a:lnTo>
                    <a:pt x="1125" y="76"/>
                  </a:lnTo>
                  <a:lnTo>
                    <a:pt x="1123" y="101"/>
                  </a:lnTo>
                  <a:lnTo>
                    <a:pt x="1122" y="126"/>
                  </a:lnTo>
                  <a:lnTo>
                    <a:pt x="1120" y="151"/>
                  </a:lnTo>
                  <a:lnTo>
                    <a:pt x="1118" y="176"/>
                  </a:lnTo>
                  <a:lnTo>
                    <a:pt x="1116" y="200"/>
                  </a:lnTo>
                  <a:lnTo>
                    <a:pt x="1115" y="224"/>
                  </a:lnTo>
                  <a:lnTo>
                    <a:pt x="1113" y="248"/>
                  </a:lnTo>
                  <a:lnTo>
                    <a:pt x="1109" y="273"/>
                  </a:lnTo>
                  <a:lnTo>
                    <a:pt x="1106" y="297"/>
                  </a:lnTo>
                  <a:lnTo>
                    <a:pt x="1101" y="321"/>
                  </a:lnTo>
                  <a:lnTo>
                    <a:pt x="1095" y="346"/>
                  </a:lnTo>
                  <a:lnTo>
                    <a:pt x="1088" y="370"/>
                  </a:lnTo>
                  <a:lnTo>
                    <a:pt x="1081" y="394"/>
                  </a:lnTo>
                  <a:lnTo>
                    <a:pt x="1083" y="405"/>
                  </a:lnTo>
                  <a:lnTo>
                    <a:pt x="1088" y="418"/>
                  </a:lnTo>
                  <a:lnTo>
                    <a:pt x="1095" y="429"/>
                  </a:lnTo>
                  <a:lnTo>
                    <a:pt x="1104" y="441"/>
                  </a:lnTo>
                  <a:lnTo>
                    <a:pt x="1113" y="452"/>
                  </a:lnTo>
                  <a:lnTo>
                    <a:pt x="1122" y="464"/>
                  </a:lnTo>
                  <a:lnTo>
                    <a:pt x="1130" y="475"/>
                  </a:lnTo>
                  <a:lnTo>
                    <a:pt x="1139" y="487"/>
                  </a:lnTo>
                  <a:lnTo>
                    <a:pt x="1148" y="499"/>
                  </a:lnTo>
                  <a:lnTo>
                    <a:pt x="1153" y="512"/>
                  </a:lnTo>
                  <a:lnTo>
                    <a:pt x="1157" y="524"/>
                  </a:lnTo>
                  <a:lnTo>
                    <a:pt x="1158" y="536"/>
                  </a:lnTo>
                  <a:lnTo>
                    <a:pt x="1158" y="548"/>
                  </a:lnTo>
                  <a:lnTo>
                    <a:pt x="1153" y="560"/>
                  </a:lnTo>
                  <a:lnTo>
                    <a:pt x="1144" y="573"/>
                  </a:lnTo>
                  <a:lnTo>
                    <a:pt x="1132" y="587"/>
                  </a:lnTo>
                  <a:lnTo>
                    <a:pt x="1087" y="598"/>
                  </a:lnTo>
                  <a:lnTo>
                    <a:pt x="1046" y="612"/>
                  </a:lnTo>
                  <a:lnTo>
                    <a:pt x="1013" y="630"/>
                  </a:lnTo>
                  <a:lnTo>
                    <a:pt x="985" y="649"/>
                  </a:lnTo>
                  <a:lnTo>
                    <a:pt x="961" y="671"/>
                  </a:lnTo>
                  <a:lnTo>
                    <a:pt x="938" y="694"/>
                  </a:lnTo>
                  <a:lnTo>
                    <a:pt x="919" y="718"/>
                  </a:lnTo>
                  <a:lnTo>
                    <a:pt x="901" y="744"/>
                  </a:lnTo>
                  <a:lnTo>
                    <a:pt x="884" y="769"/>
                  </a:lnTo>
                  <a:lnTo>
                    <a:pt x="864" y="795"/>
                  </a:lnTo>
                  <a:lnTo>
                    <a:pt x="845" y="820"/>
                  </a:lnTo>
                  <a:lnTo>
                    <a:pt x="824" y="844"/>
                  </a:lnTo>
                  <a:lnTo>
                    <a:pt x="798" y="869"/>
                  </a:lnTo>
                  <a:lnTo>
                    <a:pt x="768" y="891"/>
                  </a:lnTo>
                  <a:lnTo>
                    <a:pt x="735" y="911"/>
                  </a:lnTo>
                  <a:lnTo>
                    <a:pt x="695" y="928"/>
                  </a:lnTo>
                  <a:lnTo>
                    <a:pt x="665" y="944"/>
                  </a:lnTo>
                  <a:lnTo>
                    <a:pt x="634" y="957"/>
                  </a:lnTo>
                  <a:lnTo>
                    <a:pt x="600" y="968"/>
                  </a:lnTo>
                  <a:lnTo>
                    <a:pt x="565" y="978"/>
                  </a:lnTo>
                  <a:lnTo>
                    <a:pt x="530" y="986"/>
                  </a:lnTo>
                  <a:lnTo>
                    <a:pt x="494" y="991"/>
                  </a:lnTo>
                  <a:lnTo>
                    <a:pt x="457" y="997"/>
                  </a:lnTo>
                  <a:lnTo>
                    <a:pt x="420" y="999"/>
                  </a:lnTo>
                  <a:lnTo>
                    <a:pt x="382" y="1001"/>
                  </a:lnTo>
                  <a:lnTo>
                    <a:pt x="343" y="1002"/>
                  </a:lnTo>
                  <a:lnTo>
                    <a:pt x="303" y="1002"/>
                  </a:lnTo>
                  <a:lnTo>
                    <a:pt x="264" y="1001"/>
                  </a:lnTo>
                  <a:lnTo>
                    <a:pt x="226" y="1000"/>
                  </a:lnTo>
                  <a:lnTo>
                    <a:pt x="187" y="997"/>
                  </a:lnTo>
                  <a:lnTo>
                    <a:pt x="149" y="995"/>
                  </a:lnTo>
                  <a:lnTo>
                    <a:pt x="112" y="991"/>
                  </a:lnTo>
                  <a:lnTo>
                    <a:pt x="100" y="985"/>
                  </a:lnTo>
                  <a:lnTo>
                    <a:pt x="86" y="981"/>
                  </a:lnTo>
                  <a:lnTo>
                    <a:pt x="72" y="980"/>
                  </a:lnTo>
                  <a:lnTo>
                    <a:pt x="56" y="979"/>
                  </a:lnTo>
                  <a:lnTo>
                    <a:pt x="42" y="978"/>
                  </a:lnTo>
                  <a:lnTo>
                    <a:pt x="28" y="976"/>
                  </a:lnTo>
                  <a:lnTo>
                    <a:pt x="16" y="970"/>
                  </a:lnTo>
                  <a:lnTo>
                    <a:pt x="7" y="963"/>
                  </a:lnTo>
                  <a:lnTo>
                    <a:pt x="2" y="944"/>
                  </a:lnTo>
                  <a:lnTo>
                    <a:pt x="0" y="925"/>
                  </a:lnTo>
                  <a:lnTo>
                    <a:pt x="2" y="906"/>
                  </a:lnTo>
                  <a:lnTo>
                    <a:pt x="7" y="888"/>
                  </a:lnTo>
                  <a:lnTo>
                    <a:pt x="16" y="871"/>
                  </a:lnTo>
                  <a:lnTo>
                    <a:pt x="25" y="854"/>
                  </a:lnTo>
                  <a:lnTo>
                    <a:pt x="37" y="838"/>
                  </a:lnTo>
                  <a:lnTo>
                    <a:pt x="49" y="821"/>
                  </a:lnTo>
                  <a:lnTo>
                    <a:pt x="69" y="811"/>
                  </a:lnTo>
                  <a:lnTo>
                    <a:pt x="86" y="802"/>
                  </a:lnTo>
                  <a:lnTo>
                    <a:pt x="105" y="793"/>
                  </a:lnTo>
                  <a:lnTo>
                    <a:pt x="123" y="785"/>
                  </a:lnTo>
                  <a:lnTo>
                    <a:pt x="142" y="777"/>
                  </a:lnTo>
                  <a:lnTo>
                    <a:pt x="161" y="768"/>
                  </a:lnTo>
                  <a:lnTo>
                    <a:pt x="180" y="761"/>
                  </a:lnTo>
                  <a:lnTo>
                    <a:pt x="200" y="754"/>
                  </a:lnTo>
                  <a:lnTo>
                    <a:pt x="219" y="747"/>
                  </a:lnTo>
                  <a:lnTo>
                    <a:pt x="238" y="741"/>
                  </a:lnTo>
                  <a:lnTo>
                    <a:pt x="259" y="736"/>
                  </a:lnTo>
                  <a:lnTo>
                    <a:pt x="278" y="730"/>
                  </a:lnTo>
                  <a:lnTo>
                    <a:pt x="299" y="726"/>
                  </a:lnTo>
                  <a:lnTo>
                    <a:pt x="320" y="722"/>
                  </a:lnTo>
                  <a:lnTo>
                    <a:pt x="343" y="718"/>
                  </a:lnTo>
                  <a:lnTo>
                    <a:pt x="364" y="715"/>
                  </a:lnTo>
                  <a:lnTo>
                    <a:pt x="390" y="712"/>
                  </a:lnTo>
                  <a:lnTo>
                    <a:pt x="417" y="708"/>
                  </a:lnTo>
                  <a:lnTo>
                    <a:pt x="441" y="707"/>
                  </a:lnTo>
                  <a:lnTo>
                    <a:pt x="467" y="707"/>
                  </a:lnTo>
                  <a:lnTo>
                    <a:pt x="492" y="707"/>
                  </a:lnTo>
                  <a:lnTo>
                    <a:pt x="518" y="708"/>
                  </a:lnTo>
                  <a:lnTo>
                    <a:pt x="543" y="711"/>
                  </a:lnTo>
                  <a:lnTo>
                    <a:pt x="567" y="714"/>
                  </a:lnTo>
                  <a:lnTo>
                    <a:pt x="592" y="717"/>
                  </a:lnTo>
                  <a:lnTo>
                    <a:pt x="614" y="723"/>
                  </a:lnTo>
                  <a:lnTo>
                    <a:pt x="639" y="727"/>
                  </a:lnTo>
                  <a:lnTo>
                    <a:pt x="662" y="734"/>
                  </a:lnTo>
                  <a:lnTo>
                    <a:pt x="684" y="739"/>
                  </a:lnTo>
                  <a:lnTo>
                    <a:pt x="705" y="747"/>
                  </a:lnTo>
                  <a:lnTo>
                    <a:pt x="726" y="755"/>
                  </a:lnTo>
                  <a:lnTo>
                    <a:pt x="747" y="762"/>
                  </a:lnTo>
                  <a:lnTo>
                    <a:pt x="760" y="756"/>
                  </a:lnTo>
                  <a:lnTo>
                    <a:pt x="714" y="723"/>
                  </a:lnTo>
                  <a:lnTo>
                    <a:pt x="733" y="704"/>
                  </a:lnTo>
                  <a:lnTo>
                    <a:pt x="753" y="685"/>
                  </a:lnTo>
                  <a:lnTo>
                    <a:pt x="770" y="665"/>
                  </a:lnTo>
                  <a:lnTo>
                    <a:pt x="789" y="645"/>
                  </a:lnTo>
                  <a:lnTo>
                    <a:pt x="807" y="625"/>
                  </a:lnTo>
                  <a:lnTo>
                    <a:pt x="826" y="606"/>
                  </a:lnTo>
                  <a:lnTo>
                    <a:pt x="847" y="587"/>
                  </a:lnTo>
                  <a:lnTo>
                    <a:pt x="870" y="568"/>
                  </a:lnTo>
                  <a:lnTo>
                    <a:pt x="870" y="557"/>
                  </a:lnTo>
                  <a:lnTo>
                    <a:pt x="870" y="546"/>
                  </a:lnTo>
                  <a:lnTo>
                    <a:pt x="871" y="535"/>
                  </a:lnTo>
                  <a:lnTo>
                    <a:pt x="873" y="525"/>
                  </a:lnTo>
                  <a:lnTo>
                    <a:pt x="875" y="515"/>
                  </a:lnTo>
                  <a:lnTo>
                    <a:pt x="878" y="504"/>
                  </a:lnTo>
                  <a:lnTo>
                    <a:pt x="880" y="494"/>
                  </a:lnTo>
                  <a:lnTo>
                    <a:pt x="882" y="484"/>
                  </a:lnTo>
                  <a:lnTo>
                    <a:pt x="864" y="468"/>
                  </a:lnTo>
                  <a:lnTo>
                    <a:pt x="873" y="465"/>
                  </a:lnTo>
                  <a:lnTo>
                    <a:pt x="882" y="462"/>
                  </a:lnTo>
                  <a:lnTo>
                    <a:pt x="892" y="460"/>
                  </a:lnTo>
                  <a:lnTo>
                    <a:pt x="905" y="459"/>
                  </a:lnTo>
                  <a:lnTo>
                    <a:pt x="917" y="457"/>
                  </a:lnTo>
                  <a:lnTo>
                    <a:pt x="929" y="455"/>
                  </a:lnTo>
                  <a:lnTo>
                    <a:pt x="940" y="454"/>
                  </a:lnTo>
                  <a:lnTo>
                    <a:pt x="952" y="453"/>
                  </a:lnTo>
                  <a:lnTo>
                    <a:pt x="961" y="450"/>
                  </a:lnTo>
                  <a:lnTo>
                    <a:pt x="969" y="447"/>
                  </a:lnTo>
                  <a:lnTo>
                    <a:pt x="980" y="445"/>
                  </a:lnTo>
                  <a:lnTo>
                    <a:pt x="990" y="443"/>
                  </a:lnTo>
                  <a:lnTo>
                    <a:pt x="999" y="440"/>
                  </a:lnTo>
                  <a:lnTo>
                    <a:pt x="1008" y="436"/>
                  </a:lnTo>
                  <a:lnTo>
                    <a:pt x="1013" y="431"/>
                  </a:lnTo>
                  <a:lnTo>
                    <a:pt x="1015" y="424"/>
                  </a:lnTo>
                  <a:lnTo>
                    <a:pt x="1006" y="421"/>
                  </a:lnTo>
                  <a:lnTo>
                    <a:pt x="996" y="420"/>
                  </a:lnTo>
                  <a:lnTo>
                    <a:pt x="985" y="421"/>
                  </a:lnTo>
                  <a:lnTo>
                    <a:pt x="975" y="423"/>
                  </a:lnTo>
                  <a:lnTo>
                    <a:pt x="962" y="426"/>
                  </a:lnTo>
                  <a:lnTo>
                    <a:pt x="950" y="429"/>
                  </a:lnTo>
                  <a:lnTo>
                    <a:pt x="940" y="431"/>
                  </a:lnTo>
                  <a:lnTo>
                    <a:pt x="927" y="432"/>
                  </a:lnTo>
                  <a:lnTo>
                    <a:pt x="859" y="432"/>
                  </a:lnTo>
                  <a:lnTo>
                    <a:pt x="857" y="407"/>
                  </a:lnTo>
                  <a:lnTo>
                    <a:pt x="856" y="381"/>
                  </a:lnTo>
                  <a:lnTo>
                    <a:pt x="856" y="356"/>
                  </a:lnTo>
                  <a:lnTo>
                    <a:pt x="857" y="330"/>
                  </a:lnTo>
                  <a:lnTo>
                    <a:pt x="859" y="305"/>
                  </a:lnTo>
                  <a:lnTo>
                    <a:pt x="861" y="281"/>
                  </a:lnTo>
                  <a:lnTo>
                    <a:pt x="863" y="255"/>
                  </a:lnTo>
                  <a:lnTo>
                    <a:pt x="863" y="231"/>
                  </a:lnTo>
                  <a:lnTo>
                    <a:pt x="864" y="205"/>
                  </a:lnTo>
                  <a:lnTo>
                    <a:pt x="864" y="181"/>
                  </a:lnTo>
                  <a:lnTo>
                    <a:pt x="864" y="156"/>
                  </a:lnTo>
                  <a:lnTo>
                    <a:pt x="863" y="130"/>
                  </a:lnTo>
                  <a:lnTo>
                    <a:pt x="859" y="106"/>
                  </a:lnTo>
                  <a:lnTo>
                    <a:pt x="854" y="80"/>
                  </a:lnTo>
                  <a:lnTo>
                    <a:pt x="849" y="55"/>
                  </a:lnTo>
                  <a:lnTo>
                    <a:pt x="840" y="30"/>
                  </a:lnTo>
                  <a:lnTo>
                    <a:pt x="831" y="11"/>
                  </a:lnTo>
                  <a:lnTo>
                    <a:pt x="849" y="15"/>
                  </a:lnTo>
                  <a:lnTo>
                    <a:pt x="866" y="20"/>
                  </a:lnTo>
                  <a:lnTo>
                    <a:pt x="885" y="24"/>
                  </a:lnTo>
                  <a:lnTo>
                    <a:pt x="905" y="26"/>
                  </a:lnTo>
                  <a:lnTo>
                    <a:pt x="924" y="29"/>
                  </a:lnTo>
                  <a:lnTo>
                    <a:pt x="943" y="31"/>
                  </a:lnTo>
                  <a:lnTo>
                    <a:pt x="964" y="32"/>
                  </a:lnTo>
                  <a:lnTo>
                    <a:pt x="985" y="32"/>
                  </a:lnTo>
                  <a:lnTo>
                    <a:pt x="1004" y="31"/>
                  </a:lnTo>
                  <a:lnTo>
                    <a:pt x="1024" y="29"/>
                  </a:lnTo>
                  <a:lnTo>
                    <a:pt x="1045" y="26"/>
                  </a:lnTo>
                  <a:lnTo>
                    <a:pt x="1062" y="23"/>
                  </a:lnTo>
                  <a:lnTo>
                    <a:pt x="1081" y="19"/>
                  </a:lnTo>
                  <a:lnTo>
                    <a:pt x="1099" y="13"/>
                  </a:lnTo>
                  <a:lnTo>
                    <a:pt x="1116" y="8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rgbClr val="5E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52" name="Freeform 154"/>
            <p:cNvSpPr>
              <a:spLocks/>
            </p:cNvSpPr>
            <p:nvPr/>
          </p:nvSpPr>
          <p:spPr bwMode="auto">
            <a:xfrm>
              <a:off x="2479" y="3745"/>
              <a:ext cx="85" cy="37"/>
            </a:xfrm>
            <a:custGeom>
              <a:avLst/>
              <a:gdLst>
                <a:gd name="T0" fmla="*/ 42 w 172"/>
                <a:gd name="T1" fmla="*/ 0 h 74"/>
                <a:gd name="T2" fmla="*/ 42 w 172"/>
                <a:gd name="T3" fmla="*/ 2 h 74"/>
                <a:gd name="T4" fmla="*/ 40 w 172"/>
                <a:gd name="T5" fmla="*/ 5 h 74"/>
                <a:gd name="T6" fmla="*/ 37 w 172"/>
                <a:gd name="T7" fmla="*/ 6 h 74"/>
                <a:gd name="T8" fmla="*/ 33 w 172"/>
                <a:gd name="T9" fmla="*/ 6 h 74"/>
                <a:gd name="T10" fmla="*/ 29 w 172"/>
                <a:gd name="T11" fmla="*/ 8 h 74"/>
                <a:gd name="T12" fmla="*/ 25 w 172"/>
                <a:gd name="T13" fmla="*/ 9 h 74"/>
                <a:gd name="T14" fmla="*/ 22 w 172"/>
                <a:gd name="T15" fmla="*/ 10 h 74"/>
                <a:gd name="T16" fmla="*/ 18 w 172"/>
                <a:gd name="T17" fmla="*/ 12 h 74"/>
                <a:gd name="T18" fmla="*/ 14 w 172"/>
                <a:gd name="T19" fmla="*/ 13 h 74"/>
                <a:gd name="T20" fmla="*/ 10 w 172"/>
                <a:gd name="T21" fmla="*/ 15 h 74"/>
                <a:gd name="T22" fmla="*/ 7 w 172"/>
                <a:gd name="T23" fmla="*/ 17 h 74"/>
                <a:gd name="T24" fmla="*/ 3 w 172"/>
                <a:gd name="T25" fmla="*/ 19 h 74"/>
                <a:gd name="T26" fmla="*/ 3 w 172"/>
                <a:gd name="T27" fmla="*/ 17 h 74"/>
                <a:gd name="T28" fmla="*/ 2 w 172"/>
                <a:gd name="T29" fmla="*/ 15 h 74"/>
                <a:gd name="T30" fmla="*/ 1 w 172"/>
                <a:gd name="T31" fmla="*/ 13 h 74"/>
                <a:gd name="T32" fmla="*/ 1 w 172"/>
                <a:gd name="T33" fmla="*/ 11 h 74"/>
                <a:gd name="T34" fmla="*/ 0 w 172"/>
                <a:gd name="T35" fmla="*/ 10 h 74"/>
                <a:gd name="T36" fmla="*/ 0 w 172"/>
                <a:gd name="T37" fmla="*/ 9 h 74"/>
                <a:gd name="T38" fmla="*/ 0 w 172"/>
                <a:gd name="T39" fmla="*/ 6 h 74"/>
                <a:gd name="T40" fmla="*/ 0 w 172"/>
                <a:gd name="T41" fmla="*/ 5 h 74"/>
                <a:gd name="T42" fmla="*/ 5 w 172"/>
                <a:gd name="T43" fmla="*/ 5 h 74"/>
                <a:gd name="T44" fmla="*/ 10 w 172"/>
                <a:gd name="T45" fmla="*/ 4 h 74"/>
                <a:gd name="T46" fmla="*/ 15 w 172"/>
                <a:gd name="T47" fmla="*/ 3 h 74"/>
                <a:gd name="T48" fmla="*/ 21 w 172"/>
                <a:gd name="T49" fmla="*/ 3 h 74"/>
                <a:gd name="T50" fmla="*/ 26 w 172"/>
                <a:gd name="T51" fmla="*/ 2 h 74"/>
                <a:gd name="T52" fmla="*/ 31 w 172"/>
                <a:gd name="T53" fmla="*/ 1 h 74"/>
                <a:gd name="T54" fmla="*/ 37 w 172"/>
                <a:gd name="T55" fmla="*/ 1 h 74"/>
                <a:gd name="T56" fmla="*/ 42 w 172"/>
                <a:gd name="T57" fmla="*/ 0 h 7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72"/>
                <a:gd name="T88" fmla="*/ 0 h 74"/>
                <a:gd name="T89" fmla="*/ 172 w 172"/>
                <a:gd name="T90" fmla="*/ 74 h 7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72" h="74">
                  <a:moveTo>
                    <a:pt x="172" y="0"/>
                  </a:moveTo>
                  <a:lnTo>
                    <a:pt x="172" y="10"/>
                  </a:lnTo>
                  <a:lnTo>
                    <a:pt x="163" y="18"/>
                  </a:lnTo>
                  <a:lnTo>
                    <a:pt x="149" y="24"/>
                  </a:lnTo>
                  <a:lnTo>
                    <a:pt x="135" y="26"/>
                  </a:lnTo>
                  <a:lnTo>
                    <a:pt x="119" y="32"/>
                  </a:lnTo>
                  <a:lnTo>
                    <a:pt x="103" y="37"/>
                  </a:lnTo>
                  <a:lnTo>
                    <a:pt x="89" y="43"/>
                  </a:lnTo>
                  <a:lnTo>
                    <a:pt x="74" y="48"/>
                  </a:lnTo>
                  <a:lnTo>
                    <a:pt x="58" y="54"/>
                  </a:lnTo>
                  <a:lnTo>
                    <a:pt x="42" y="61"/>
                  </a:lnTo>
                  <a:lnTo>
                    <a:pt x="28" y="67"/>
                  </a:lnTo>
                  <a:lnTo>
                    <a:pt x="14" y="74"/>
                  </a:lnTo>
                  <a:lnTo>
                    <a:pt x="12" y="67"/>
                  </a:lnTo>
                  <a:lnTo>
                    <a:pt x="9" y="61"/>
                  </a:lnTo>
                  <a:lnTo>
                    <a:pt x="7" y="54"/>
                  </a:lnTo>
                  <a:lnTo>
                    <a:pt x="4" y="47"/>
                  </a:lnTo>
                  <a:lnTo>
                    <a:pt x="2" y="41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21" y="19"/>
                  </a:lnTo>
                  <a:lnTo>
                    <a:pt x="42" y="16"/>
                  </a:lnTo>
                  <a:lnTo>
                    <a:pt x="63" y="14"/>
                  </a:lnTo>
                  <a:lnTo>
                    <a:pt x="84" y="12"/>
                  </a:lnTo>
                  <a:lnTo>
                    <a:pt x="107" y="9"/>
                  </a:lnTo>
                  <a:lnTo>
                    <a:pt x="128" y="6"/>
                  </a:lnTo>
                  <a:lnTo>
                    <a:pt x="151" y="3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5E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53" name="Freeform 155"/>
            <p:cNvSpPr>
              <a:spLocks/>
            </p:cNvSpPr>
            <p:nvPr/>
          </p:nvSpPr>
          <p:spPr bwMode="auto">
            <a:xfrm>
              <a:off x="2452" y="3749"/>
              <a:ext cx="124" cy="205"/>
            </a:xfrm>
            <a:custGeom>
              <a:avLst/>
              <a:gdLst>
                <a:gd name="T0" fmla="*/ 6 w 246"/>
                <a:gd name="T1" fmla="*/ 3 h 410"/>
                <a:gd name="T2" fmla="*/ 6 w 246"/>
                <a:gd name="T3" fmla="*/ 8 h 410"/>
                <a:gd name="T4" fmla="*/ 8 w 246"/>
                <a:gd name="T5" fmla="*/ 13 h 410"/>
                <a:gd name="T6" fmla="*/ 9 w 246"/>
                <a:gd name="T7" fmla="*/ 20 h 410"/>
                <a:gd name="T8" fmla="*/ 10 w 246"/>
                <a:gd name="T9" fmla="*/ 26 h 410"/>
                <a:gd name="T10" fmla="*/ 11 w 246"/>
                <a:gd name="T11" fmla="*/ 31 h 410"/>
                <a:gd name="T12" fmla="*/ 12 w 246"/>
                <a:gd name="T13" fmla="*/ 38 h 410"/>
                <a:gd name="T14" fmla="*/ 13 w 246"/>
                <a:gd name="T15" fmla="*/ 43 h 410"/>
                <a:gd name="T16" fmla="*/ 15 w 246"/>
                <a:gd name="T17" fmla="*/ 48 h 410"/>
                <a:gd name="T18" fmla="*/ 18 w 246"/>
                <a:gd name="T19" fmla="*/ 50 h 410"/>
                <a:gd name="T20" fmla="*/ 25 w 246"/>
                <a:gd name="T21" fmla="*/ 48 h 410"/>
                <a:gd name="T22" fmla="*/ 35 w 246"/>
                <a:gd name="T23" fmla="*/ 43 h 410"/>
                <a:gd name="T24" fmla="*/ 44 w 246"/>
                <a:gd name="T25" fmla="*/ 38 h 410"/>
                <a:gd name="T26" fmla="*/ 53 w 246"/>
                <a:gd name="T27" fmla="*/ 33 h 410"/>
                <a:gd name="T28" fmla="*/ 53 w 246"/>
                <a:gd name="T29" fmla="*/ 27 h 410"/>
                <a:gd name="T30" fmla="*/ 44 w 246"/>
                <a:gd name="T31" fmla="*/ 30 h 410"/>
                <a:gd name="T32" fmla="*/ 36 w 246"/>
                <a:gd name="T33" fmla="*/ 36 h 410"/>
                <a:gd name="T34" fmla="*/ 28 w 246"/>
                <a:gd name="T35" fmla="*/ 40 h 410"/>
                <a:gd name="T36" fmla="*/ 18 w 246"/>
                <a:gd name="T37" fmla="*/ 43 h 410"/>
                <a:gd name="T38" fmla="*/ 24 w 246"/>
                <a:gd name="T39" fmla="*/ 29 h 410"/>
                <a:gd name="T40" fmla="*/ 63 w 246"/>
                <a:gd name="T41" fmla="*/ 103 h 410"/>
                <a:gd name="T42" fmla="*/ 58 w 246"/>
                <a:gd name="T43" fmla="*/ 102 h 410"/>
                <a:gd name="T44" fmla="*/ 55 w 246"/>
                <a:gd name="T45" fmla="*/ 101 h 410"/>
                <a:gd name="T46" fmla="*/ 57 w 246"/>
                <a:gd name="T47" fmla="*/ 98 h 410"/>
                <a:gd name="T48" fmla="*/ 59 w 246"/>
                <a:gd name="T49" fmla="*/ 96 h 410"/>
                <a:gd name="T50" fmla="*/ 51 w 246"/>
                <a:gd name="T51" fmla="*/ 95 h 410"/>
                <a:gd name="T52" fmla="*/ 43 w 246"/>
                <a:gd name="T53" fmla="*/ 96 h 410"/>
                <a:gd name="T54" fmla="*/ 36 w 246"/>
                <a:gd name="T55" fmla="*/ 99 h 410"/>
                <a:gd name="T56" fmla="*/ 28 w 246"/>
                <a:gd name="T57" fmla="*/ 103 h 410"/>
                <a:gd name="T58" fmla="*/ 23 w 246"/>
                <a:gd name="T59" fmla="*/ 99 h 410"/>
                <a:gd name="T60" fmla="*/ 21 w 246"/>
                <a:gd name="T61" fmla="*/ 91 h 410"/>
                <a:gd name="T62" fmla="*/ 20 w 246"/>
                <a:gd name="T63" fmla="*/ 84 h 410"/>
                <a:gd name="T64" fmla="*/ 19 w 246"/>
                <a:gd name="T65" fmla="*/ 76 h 410"/>
                <a:gd name="T66" fmla="*/ 18 w 246"/>
                <a:gd name="T67" fmla="*/ 69 h 410"/>
                <a:gd name="T68" fmla="*/ 16 w 246"/>
                <a:gd name="T69" fmla="*/ 61 h 410"/>
                <a:gd name="T70" fmla="*/ 14 w 246"/>
                <a:gd name="T71" fmla="*/ 54 h 410"/>
                <a:gd name="T72" fmla="*/ 9 w 246"/>
                <a:gd name="T73" fmla="*/ 48 h 410"/>
                <a:gd name="T74" fmla="*/ 6 w 246"/>
                <a:gd name="T75" fmla="*/ 42 h 410"/>
                <a:gd name="T76" fmla="*/ 5 w 246"/>
                <a:gd name="T77" fmla="*/ 37 h 410"/>
                <a:gd name="T78" fmla="*/ 4 w 246"/>
                <a:gd name="T79" fmla="*/ 30 h 410"/>
                <a:gd name="T80" fmla="*/ 3 w 246"/>
                <a:gd name="T81" fmla="*/ 25 h 410"/>
                <a:gd name="T82" fmla="*/ 2 w 246"/>
                <a:gd name="T83" fmla="*/ 20 h 410"/>
                <a:gd name="T84" fmla="*/ 2 w 246"/>
                <a:gd name="T85" fmla="*/ 13 h 410"/>
                <a:gd name="T86" fmla="*/ 1 w 246"/>
                <a:gd name="T87" fmla="*/ 8 h 410"/>
                <a:gd name="T88" fmla="*/ 1 w 246"/>
                <a:gd name="T89" fmla="*/ 3 h 410"/>
                <a:gd name="T90" fmla="*/ 5 w 246"/>
                <a:gd name="T91" fmla="*/ 0 h 41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6"/>
                <a:gd name="T139" fmla="*/ 0 h 410"/>
                <a:gd name="T140" fmla="*/ 246 w 246"/>
                <a:gd name="T141" fmla="*/ 410 h 41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6" h="410">
                  <a:moveTo>
                    <a:pt x="19" y="0"/>
                  </a:moveTo>
                  <a:lnTo>
                    <a:pt x="21" y="11"/>
                  </a:lnTo>
                  <a:lnTo>
                    <a:pt x="22" y="21"/>
                  </a:lnTo>
                  <a:lnTo>
                    <a:pt x="24" y="32"/>
                  </a:lnTo>
                  <a:lnTo>
                    <a:pt x="28" y="44"/>
                  </a:lnTo>
                  <a:lnTo>
                    <a:pt x="29" y="55"/>
                  </a:lnTo>
                  <a:lnTo>
                    <a:pt x="31" y="66"/>
                  </a:lnTo>
                  <a:lnTo>
                    <a:pt x="35" y="78"/>
                  </a:lnTo>
                  <a:lnTo>
                    <a:pt x="36" y="89"/>
                  </a:lnTo>
                  <a:lnTo>
                    <a:pt x="38" y="101"/>
                  </a:lnTo>
                  <a:lnTo>
                    <a:pt x="42" y="113"/>
                  </a:lnTo>
                  <a:lnTo>
                    <a:pt x="43" y="124"/>
                  </a:lnTo>
                  <a:lnTo>
                    <a:pt x="45" y="137"/>
                  </a:lnTo>
                  <a:lnTo>
                    <a:pt x="45" y="149"/>
                  </a:lnTo>
                  <a:lnTo>
                    <a:pt x="47" y="161"/>
                  </a:lnTo>
                  <a:lnTo>
                    <a:pt x="49" y="172"/>
                  </a:lnTo>
                  <a:lnTo>
                    <a:pt x="49" y="184"/>
                  </a:lnTo>
                  <a:lnTo>
                    <a:pt x="57" y="190"/>
                  </a:lnTo>
                  <a:lnTo>
                    <a:pt x="64" y="195"/>
                  </a:lnTo>
                  <a:lnTo>
                    <a:pt x="70" y="200"/>
                  </a:lnTo>
                  <a:lnTo>
                    <a:pt x="84" y="199"/>
                  </a:lnTo>
                  <a:lnTo>
                    <a:pt x="99" y="189"/>
                  </a:lnTo>
                  <a:lnTo>
                    <a:pt x="119" y="179"/>
                  </a:lnTo>
                  <a:lnTo>
                    <a:pt x="136" y="169"/>
                  </a:lnTo>
                  <a:lnTo>
                    <a:pt x="157" y="160"/>
                  </a:lnTo>
                  <a:lnTo>
                    <a:pt x="175" y="150"/>
                  </a:lnTo>
                  <a:lnTo>
                    <a:pt x="194" y="140"/>
                  </a:lnTo>
                  <a:lnTo>
                    <a:pt x="210" y="130"/>
                  </a:lnTo>
                  <a:lnTo>
                    <a:pt x="224" y="118"/>
                  </a:lnTo>
                  <a:lnTo>
                    <a:pt x="211" y="110"/>
                  </a:lnTo>
                  <a:lnTo>
                    <a:pt x="192" y="116"/>
                  </a:lnTo>
                  <a:lnTo>
                    <a:pt x="175" y="123"/>
                  </a:lnTo>
                  <a:lnTo>
                    <a:pt x="157" y="132"/>
                  </a:lnTo>
                  <a:lnTo>
                    <a:pt x="141" y="141"/>
                  </a:lnTo>
                  <a:lnTo>
                    <a:pt x="126" y="150"/>
                  </a:lnTo>
                  <a:lnTo>
                    <a:pt x="110" y="158"/>
                  </a:lnTo>
                  <a:lnTo>
                    <a:pt x="92" y="164"/>
                  </a:lnTo>
                  <a:lnTo>
                    <a:pt x="71" y="170"/>
                  </a:lnTo>
                  <a:lnTo>
                    <a:pt x="71" y="118"/>
                  </a:lnTo>
                  <a:lnTo>
                    <a:pt x="94" y="118"/>
                  </a:lnTo>
                  <a:lnTo>
                    <a:pt x="246" y="55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31" y="407"/>
                  </a:lnTo>
                  <a:lnTo>
                    <a:pt x="224" y="404"/>
                  </a:lnTo>
                  <a:lnTo>
                    <a:pt x="217" y="402"/>
                  </a:lnTo>
                  <a:lnTo>
                    <a:pt x="220" y="396"/>
                  </a:lnTo>
                  <a:lnTo>
                    <a:pt x="225" y="392"/>
                  </a:lnTo>
                  <a:lnTo>
                    <a:pt x="231" y="388"/>
                  </a:lnTo>
                  <a:lnTo>
                    <a:pt x="234" y="383"/>
                  </a:lnTo>
                  <a:lnTo>
                    <a:pt x="218" y="380"/>
                  </a:lnTo>
                  <a:lnTo>
                    <a:pt x="203" y="379"/>
                  </a:lnTo>
                  <a:lnTo>
                    <a:pt x="187" y="381"/>
                  </a:lnTo>
                  <a:lnTo>
                    <a:pt x="171" y="384"/>
                  </a:lnTo>
                  <a:lnTo>
                    <a:pt x="155" y="390"/>
                  </a:lnTo>
                  <a:lnTo>
                    <a:pt x="140" y="396"/>
                  </a:lnTo>
                  <a:lnTo>
                    <a:pt x="126" y="403"/>
                  </a:lnTo>
                  <a:lnTo>
                    <a:pt x="112" y="410"/>
                  </a:lnTo>
                  <a:lnTo>
                    <a:pt x="94" y="410"/>
                  </a:lnTo>
                  <a:lnTo>
                    <a:pt x="89" y="394"/>
                  </a:lnTo>
                  <a:lnTo>
                    <a:pt x="85" y="380"/>
                  </a:lnTo>
                  <a:lnTo>
                    <a:pt x="82" y="364"/>
                  </a:lnTo>
                  <a:lnTo>
                    <a:pt x="80" y="349"/>
                  </a:lnTo>
                  <a:lnTo>
                    <a:pt x="78" y="333"/>
                  </a:lnTo>
                  <a:lnTo>
                    <a:pt x="77" y="319"/>
                  </a:lnTo>
                  <a:lnTo>
                    <a:pt x="75" y="304"/>
                  </a:lnTo>
                  <a:lnTo>
                    <a:pt x="73" y="289"/>
                  </a:lnTo>
                  <a:lnTo>
                    <a:pt x="71" y="274"/>
                  </a:lnTo>
                  <a:lnTo>
                    <a:pt x="68" y="259"/>
                  </a:lnTo>
                  <a:lnTo>
                    <a:pt x="64" y="245"/>
                  </a:lnTo>
                  <a:lnTo>
                    <a:pt x="59" y="231"/>
                  </a:lnTo>
                  <a:lnTo>
                    <a:pt x="54" y="217"/>
                  </a:lnTo>
                  <a:lnTo>
                    <a:pt x="45" y="203"/>
                  </a:lnTo>
                  <a:lnTo>
                    <a:pt x="36" y="190"/>
                  </a:lnTo>
                  <a:lnTo>
                    <a:pt x="24" y="176"/>
                  </a:lnTo>
                  <a:lnTo>
                    <a:pt x="22" y="166"/>
                  </a:lnTo>
                  <a:lnTo>
                    <a:pt x="21" y="155"/>
                  </a:lnTo>
                  <a:lnTo>
                    <a:pt x="19" y="145"/>
                  </a:lnTo>
                  <a:lnTo>
                    <a:pt x="17" y="134"/>
                  </a:lnTo>
                  <a:lnTo>
                    <a:pt x="15" y="123"/>
                  </a:lnTo>
                  <a:lnTo>
                    <a:pt x="14" y="111"/>
                  </a:lnTo>
                  <a:lnTo>
                    <a:pt x="12" y="100"/>
                  </a:lnTo>
                  <a:lnTo>
                    <a:pt x="10" y="89"/>
                  </a:lnTo>
                  <a:lnTo>
                    <a:pt x="8" y="77"/>
                  </a:lnTo>
                  <a:lnTo>
                    <a:pt x="7" y="66"/>
                  </a:lnTo>
                  <a:lnTo>
                    <a:pt x="7" y="55"/>
                  </a:lnTo>
                  <a:lnTo>
                    <a:pt x="5" y="43"/>
                  </a:lnTo>
                  <a:lnTo>
                    <a:pt x="3" y="32"/>
                  </a:lnTo>
                  <a:lnTo>
                    <a:pt x="1" y="21"/>
                  </a:lnTo>
                  <a:lnTo>
                    <a:pt x="1" y="11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5E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54" name="Freeform 156"/>
            <p:cNvSpPr>
              <a:spLocks/>
            </p:cNvSpPr>
            <p:nvPr/>
          </p:nvSpPr>
          <p:spPr bwMode="auto">
            <a:xfrm>
              <a:off x="3435" y="3749"/>
              <a:ext cx="19" cy="26"/>
            </a:xfrm>
            <a:custGeom>
              <a:avLst/>
              <a:gdLst>
                <a:gd name="T0" fmla="*/ 6 w 37"/>
                <a:gd name="T1" fmla="*/ 13 h 52"/>
                <a:gd name="T2" fmla="*/ 0 w 37"/>
                <a:gd name="T3" fmla="*/ 7 h 52"/>
                <a:gd name="T4" fmla="*/ 10 w 37"/>
                <a:gd name="T5" fmla="*/ 0 h 52"/>
                <a:gd name="T6" fmla="*/ 10 w 37"/>
                <a:gd name="T7" fmla="*/ 2 h 52"/>
                <a:gd name="T8" fmla="*/ 10 w 37"/>
                <a:gd name="T9" fmla="*/ 3 h 52"/>
                <a:gd name="T10" fmla="*/ 9 w 37"/>
                <a:gd name="T11" fmla="*/ 5 h 52"/>
                <a:gd name="T12" fmla="*/ 9 w 37"/>
                <a:gd name="T13" fmla="*/ 6 h 52"/>
                <a:gd name="T14" fmla="*/ 8 w 37"/>
                <a:gd name="T15" fmla="*/ 7 h 52"/>
                <a:gd name="T16" fmla="*/ 8 w 37"/>
                <a:gd name="T17" fmla="*/ 10 h 52"/>
                <a:gd name="T18" fmla="*/ 7 w 37"/>
                <a:gd name="T19" fmla="*/ 12 h 52"/>
                <a:gd name="T20" fmla="*/ 6 w 37"/>
                <a:gd name="T21" fmla="*/ 13 h 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"/>
                <a:gd name="T34" fmla="*/ 0 h 52"/>
                <a:gd name="T35" fmla="*/ 37 w 37"/>
                <a:gd name="T36" fmla="*/ 52 h 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" h="52">
                  <a:moveTo>
                    <a:pt x="24" y="52"/>
                  </a:moveTo>
                  <a:lnTo>
                    <a:pt x="0" y="26"/>
                  </a:lnTo>
                  <a:lnTo>
                    <a:pt x="37" y="0"/>
                  </a:lnTo>
                  <a:lnTo>
                    <a:pt x="37" y="5"/>
                  </a:lnTo>
                  <a:lnTo>
                    <a:pt x="37" y="12"/>
                  </a:lnTo>
                  <a:lnTo>
                    <a:pt x="35" y="18"/>
                  </a:lnTo>
                  <a:lnTo>
                    <a:pt x="33" y="24"/>
                  </a:lnTo>
                  <a:lnTo>
                    <a:pt x="31" y="31"/>
                  </a:lnTo>
                  <a:lnTo>
                    <a:pt x="30" y="37"/>
                  </a:lnTo>
                  <a:lnTo>
                    <a:pt x="26" y="45"/>
                  </a:lnTo>
                  <a:lnTo>
                    <a:pt x="24" y="52"/>
                  </a:lnTo>
                  <a:close/>
                </a:path>
              </a:pathLst>
            </a:custGeom>
            <a:solidFill>
              <a:srgbClr val="5E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55" name="Freeform 157"/>
            <p:cNvSpPr>
              <a:spLocks/>
            </p:cNvSpPr>
            <p:nvPr/>
          </p:nvSpPr>
          <p:spPr bwMode="auto">
            <a:xfrm>
              <a:off x="2488" y="3761"/>
              <a:ext cx="88" cy="36"/>
            </a:xfrm>
            <a:custGeom>
              <a:avLst/>
              <a:gdLst>
                <a:gd name="T0" fmla="*/ 44 w 175"/>
                <a:gd name="T1" fmla="*/ 5 h 73"/>
                <a:gd name="T2" fmla="*/ 38 w 175"/>
                <a:gd name="T3" fmla="*/ 6 h 73"/>
                <a:gd name="T4" fmla="*/ 32 w 175"/>
                <a:gd name="T5" fmla="*/ 7 h 73"/>
                <a:gd name="T6" fmla="*/ 27 w 175"/>
                <a:gd name="T7" fmla="*/ 9 h 73"/>
                <a:gd name="T8" fmla="*/ 22 w 175"/>
                <a:gd name="T9" fmla="*/ 11 h 73"/>
                <a:gd name="T10" fmla="*/ 17 w 175"/>
                <a:gd name="T11" fmla="*/ 13 h 73"/>
                <a:gd name="T12" fmla="*/ 11 w 175"/>
                <a:gd name="T13" fmla="*/ 14 h 73"/>
                <a:gd name="T14" fmla="*/ 6 w 175"/>
                <a:gd name="T15" fmla="*/ 16 h 73"/>
                <a:gd name="T16" fmla="*/ 0 w 175"/>
                <a:gd name="T17" fmla="*/ 18 h 73"/>
                <a:gd name="T18" fmla="*/ 0 w 175"/>
                <a:gd name="T19" fmla="*/ 16 h 73"/>
                <a:gd name="T20" fmla="*/ 41 w 175"/>
                <a:gd name="T21" fmla="*/ 0 h 73"/>
                <a:gd name="T22" fmla="*/ 42 w 175"/>
                <a:gd name="T23" fmla="*/ 1 h 73"/>
                <a:gd name="T24" fmla="*/ 43 w 175"/>
                <a:gd name="T25" fmla="*/ 2 h 73"/>
                <a:gd name="T26" fmla="*/ 43 w 175"/>
                <a:gd name="T27" fmla="*/ 3 h 73"/>
                <a:gd name="T28" fmla="*/ 44 w 175"/>
                <a:gd name="T29" fmla="*/ 5 h 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5"/>
                <a:gd name="T46" fmla="*/ 0 h 73"/>
                <a:gd name="T47" fmla="*/ 175 w 175"/>
                <a:gd name="T48" fmla="*/ 73 h 7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5" h="73">
                  <a:moveTo>
                    <a:pt x="175" y="21"/>
                  </a:moveTo>
                  <a:lnTo>
                    <a:pt x="149" y="24"/>
                  </a:lnTo>
                  <a:lnTo>
                    <a:pt x="126" y="30"/>
                  </a:lnTo>
                  <a:lnTo>
                    <a:pt x="105" y="37"/>
                  </a:lnTo>
                  <a:lnTo>
                    <a:pt x="86" y="44"/>
                  </a:lnTo>
                  <a:lnTo>
                    <a:pt x="65" y="52"/>
                  </a:lnTo>
                  <a:lnTo>
                    <a:pt x="44" y="59"/>
                  </a:lnTo>
                  <a:lnTo>
                    <a:pt x="23" y="67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163" y="0"/>
                  </a:lnTo>
                  <a:lnTo>
                    <a:pt x="168" y="4"/>
                  </a:lnTo>
                  <a:lnTo>
                    <a:pt x="170" y="10"/>
                  </a:lnTo>
                  <a:lnTo>
                    <a:pt x="170" y="15"/>
                  </a:lnTo>
                  <a:lnTo>
                    <a:pt x="175" y="21"/>
                  </a:lnTo>
                  <a:close/>
                </a:path>
              </a:pathLst>
            </a:custGeom>
            <a:solidFill>
              <a:srgbClr val="5E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56" name="Freeform 158"/>
            <p:cNvSpPr>
              <a:spLocks/>
            </p:cNvSpPr>
            <p:nvPr/>
          </p:nvSpPr>
          <p:spPr bwMode="auto">
            <a:xfrm>
              <a:off x="3398" y="3771"/>
              <a:ext cx="31" cy="23"/>
            </a:xfrm>
            <a:custGeom>
              <a:avLst/>
              <a:gdLst>
                <a:gd name="T0" fmla="*/ 11 w 63"/>
                <a:gd name="T1" fmla="*/ 0 h 45"/>
                <a:gd name="T2" fmla="*/ 10 w 63"/>
                <a:gd name="T3" fmla="*/ 3 h 45"/>
                <a:gd name="T4" fmla="*/ 10 w 63"/>
                <a:gd name="T5" fmla="*/ 5 h 45"/>
                <a:gd name="T6" fmla="*/ 12 w 63"/>
                <a:gd name="T7" fmla="*/ 7 h 45"/>
                <a:gd name="T8" fmla="*/ 14 w 63"/>
                <a:gd name="T9" fmla="*/ 9 h 45"/>
                <a:gd name="T10" fmla="*/ 15 w 63"/>
                <a:gd name="T11" fmla="*/ 10 h 45"/>
                <a:gd name="T12" fmla="*/ 15 w 63"/>
                <a:gd name="T13" fmla="*/ 11 h 45"/>
                <a:gd name="T14" fmla="*/ 13 w 63"/>
                <a:gd name="T15" fmla="*/ 12 h 45"/>
                <a:gd name="T16" fmla="*/ 8 w 63"/>
                <a:gd name="T17" fmla="*/ 11 h 45"/>
                <a:gd name="T18" fmla="*/ 5 w 63"/>
                <a:gd name="T19" fmla="*/ 11 h 45"/>
                <a:gd name="T20" fmla="*/ 3 w 63"/>
                <a:gd name="T21" fmla="*/ 9 h 45"/>
                <a:gd name="T22" fmla="*/ 1 w 63"/>
                <a:gd name="T23" fmla="*/ 8 h 45"/>
                <a:gd name="T24" fmla="*/ 0 w 63"/>
                <a:gd name="T25" fmla="*/ 6 h 45"/>
                <a:gd name="T26" fmla="*/ 2 w 63"/>
                <a:gd name="T27" fmla="*/ 4 h 45"/>
                <a:gd name="T28" fmla="*/ 5 w 63"/>
                <a:gd name="T29" fmla="*/ 3 h 45"/>
                <a:gd name="T30" fmla="*/ 7 w 63"/>
                <a:gd name="T31" fmla="*/ 1 h 45"/>
                <a:gd name="T32" fmla="*/ 11 w 63"/>
                <a:gd name="T33" fmla="*/ 0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45"/>
                <a:gd name="T53" fmla="*/ 63 w 63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45">
                  <a:moveTo>
                    <a:pt x="45" y="0"/>
                  </a:moveTo>
                  <a:lnTo>
                    <a:pt x="40" y="9"/>
                  </a:lnTo>
                  <a:lnTo>
                    <a:pt x="42" y="17"/>
                  </a:lnTo>
                  <a:lnTo>
                    <a:pt x="49" y="25"/>
                  </a:lnTo>
                  <a:lnTo>
                    <a:pt x="56" y="33"/>
                  </a:lnTo>
                  <a:lnTo>
                    <a:pt x="61" y="40"/>
                  </a:lnTo>
                  <a:lnTo>
                    <a:pt x="63" y="44"/>
                  </a:lnTo>
                  <a:lnTo>
                    <a:pt x="54" y="45"/>
                  </a:lnTo>
                  <a:lnTo>
                    <a:pt x="33" y="44"/>
                  </a:lnTo>
                  <a:lnTo>
                    <a:pt x="21" y="43"/>
                  </a:lnTo>
                  <a:lnTo>
                    <a:pt x="14" y="36"/>
                  </a:lnTo>
                  <a:lnTo>
                    <a:pt x="7" y="29"/>
                  </a:lnTo>
                  <a:lnTo>
                    <a:pt x="0" y="22"/>
                  </a:lnTo>
                  <a:lnTo>
                    <a:pt x="8" y="16"/>
                  </a:lnTo>
                  <a:lnTo>
                    <a:pt x="21" y="9"/>
                  </a:lnTo>
                  <a:lnTo>
                    <a:pt x="31" y="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E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57" name="Freeform 159"/>
            <p:cNvSpPr>
              <a:spLocks/>
            </p:cNvSpPr>
            <p:nvPr/>
          </p:nvSpPr>
          <p:spPr bwMode="auto">
            <a:xfrm>
              <a:off x="3364" y="3791"/>
              <a:ext cx="40" cy="27"/>
            </a:xfrm>
            <a:custGeom>
              <a:avLst/>
              <a:gdLst>
                <a:gd name="T0" fmla="*/ 20 w 81"/>
                <a:gd name="T1" fmla="*/ 8 h 53"/>
                <a:gd name="T2" fmla="*/ 19 w 81"/>
                <a:gd name="T3" fmla="*/ 9 h 53"/>
                <a:gd name="T4" fmla="*/ 17 w 81"/>
                <a:gd name="T5" fmla="*/ 10 h 53"/>
                <a:gd name="T6" fmla="*/ 15 w 81"/>
                <a:gd name="T7" fmla="*/ 11 h 53"/>
                <a:gd name="T8" fmla="*/ 14 w 81"/>
                <a:gd name="T9" fmla="*/ 12 h 53"/>
                <a:gd name="T10" fmla="*/ 12 w 81"/>
                <a:gd name="T11" fmla="*/ 12 h 53"/>
                <a:gd name="T12" fmla="*/ 10 w 81"/>
                <a:gd name="T13" fmla="*/ 13 h 53"/>
                <a:gd name="T14" fmla="*/ 8 w 81"/>
                <a:gd name="T15" fmla="*/ 13 h 53"/>
                <a:gd name="T16" fmla="*/ 6 w 81"/>
                <a:gd name="T17" fmla="*/ 14 h 53"/>
                <a:gd name="T18" fmla="*/ 6 w 81"/>
                <a:gd name="T19" fmla="*/ 12 h 53"/>
                <a:gd name="T20" fmla="*/ 5 w 81"/>
                <a:gd name="T21" fmla="*/ 10 h 53"/>
                <a:gd name="T22" fmla="*/ 2 w 81"/>
                <a:gd name="T23" fmla="*/ 8 h 53"/>
                <a:gd name="T24" fmla="*/ 1 w 81"/>
                <a:gd name="T25" fmla="*/ 6 h 53"/>
                <a:gd name="T26" fmla="*/ 0 w 81"/>
                <a:gd name="T27" fmla="*/ 4 h 53"/>
                <a:gd name="T28" fmla="*/ 0 w 81"/>
                <a:gd name="T29" fmla="*/ 3 h 53"/>
                <a:gd name="T30" fmla="*/ 2 w 81"/>
                <a:gd name="T31" fmla="*/ 1 h 53"/>
                <a:gd name="T32" fmla="*/ 6 w 81"/>
                <a:gd name="T33" fmla="*/ 0 h 53"/>
                <a:gd name="T34" fmla="*/ 20 w 81"/>
                <a:gd name="T35" fmla="*/ 8 h 5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3"/>
                <a:gd name="T56" fmla="*/ 81 w 81"/>
                <a:gd name="T57" fmla="*/ 53 h 5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3">
                  <a:moveTo>
                    <a:pt x="81" y="31"/>
                  </a:moveTo>
                  <a:lnTo>
                    <a:pt x="76" y="35"/>
                  </a:lnTo>
                  <a:lnTo>
                    <a:pt x="69" y="38"/>
                  </a:lnTo>
                  <a:lnTo>
                    <a:pt x="63" y="42"/>
                  </a:lnTo>
                  <a:lnTo>
                    <a:pt x="56" y="45"/>
                  </a:lnTo>
                  <a:lnTo>
                    <a:pt x="49" y="47"/>
                  </a:lnTo>
                  <a:lnTo>
                    <a:pt x="42" y="49"/>
                  </a:lnTo>
                  <a:lnTo>
                    <a:pt x="35" y="52"/>
                  </a:lnTo>
                  <a:lnTo>
                    <a:pt x="27" y="53"/>
                  </a:lnTo>
                  <a:lnTo>
                    <a:pt x="25" y="45"/>
                  </a:lnTo>
                  <a:lnTo>
                    <a:pt x="20" y="38"/>
                  </a:lnTo>
                  <a:lnTo>
                    <a:pt x="11" y="31"/>
                  </a:lnTo>
                  <a:lnTo>
                    <a:pt x="4" y="23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9" y="4"/>
                  </a:lnTo>
                  <a:lnTo>
                    <a:pt x="27" y="0"/>
                  </a:lnTo>
                  <a:lnTo>
                    <a:pt x="81" y="31"/>
                  </a:lnTo>
                  <a:close/>
                </a:path>
              </a:pathLst>
            </a:custGeom>
            <a:solidFill>
              <a:srgbClr val="5E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58" name="Freeform 160"/>
            <p:cNvSpPr>
              <a:spLocks/>
            </p:cNvSpPr>
            <p:nvPr/>
          </p:nvSpPr>
          <p:spPr bwMode="auto">
            <a:xfrm>
              <a:off x="3351" y="3801"/>
              <a:ext cx="6" cy="6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0 h 13"/>
                <a:gd name="T4" fmla="*/ 2 w 10"/>
                <a:gd name="T5" fmla="*/ 1 h 13"/>
                <a:gd name="T6" fmla="*/ 2 w 10"/>
                <a:gd name="T7" fmla="*/ 2 h 13"/>
                <a:gd name="T8" fmla="*/ 2 w 10"/>
                <a:gd name="T9" fmla="*/ 3 h 13"/>
                <a:gd name="T10" fmla="*/ 0 w 10"/>
                <a:gd name="T11" fmla="*/ 0 h 13"/>
                <a:gd name="T12" fmla="*/ 4 w 10"/>
                <a:gd name="T13" fmla="*/ 0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13"/>
                <a:gd name="T23" fmla="*/ 10 w 10"/>
                <a:gd name="T24" fmla="*/ 13 h 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13">
                  <a:moveTo>
                    <a:pt x="10" y="0"/>
                  </a:moveTo>
                  <a:lnTo>
                    <a:pt x="5" y="3"/>
                  </a:lnTo>
                  <a:lnTo>
                    <a:pt x="5" y="6"/>
                  </a:lnTo>
                  <a:lnTo>
                    <a:pt x="5" y="9"/>
                  </a:lnTo>
                  <a:lnTo>
                    <a:pt x="5" y="13"/>
                  </a:lnTo>
                  <a:lnTo>
                    <a:pt x="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59" name="Freeform 161"/>
            <p:cNvSpPr>
              <a:spLocks/>
            </p:cNvSpPr>
            <p:nvPr/>
          </p:nvSpPr>
          <p:spPr bwMode="auto">
            <a:xfrm>
              <a:off x="2492" y="3831"/>
              <a:ext cx="69" cy="34"/>
            </a:xfrm>
            <a:custGeom>
              <a:avLst/>
              <a:gdLst>
                <a:gd name="T0" fmla="*/ 34 w 139"/>
                <a:gd name="T1" fmla="*/ 0 h 70"/>
                <a:gd name="T2" fmla="*/ 32 w 139"/>
                <a:gd name="T3" fmla="*/ 3 h 70"/>
                <a:gd name="T4" fmla="*/ 29 w 139"/>
                <a:gd name="T5" fmla="*/ 5 h 70"/>
                <a:gd name="T6" fmla="*/ 25 w 139"/>
                <a:gd name="T7" fmla="*/ 7 h 70"/>
                <a:gd name="T8" fmla="*/ 21 w 139"/>
                <a:gd name="T9" fmla="*/ 9 h 70"/>
                <a:gd name="T10" fmla="*/ 17 w 139"/>
                <a:gd name="T11" fmla="*/ 10 h 70"/>
                <a:gd name="T12" fmla="*/ 13 w 139"/>
                <a:gd name="T13" fmla="*/ 12 h 70"/>
                <a:gd name="T14" fmla="*/ 10 w 139"/>
                <a:gd name="T15" fmla="*/ 14 h 70"/>
                <a:gd name="T16" fmla="*/ 7 w 139"/>
                <a:gd name="T17" fmla="*/ 16 h 70"/>
                <a:gd name="T18" fmla="*/ 5 w 139"/>
                <a:gd name="T19" fmla="*/ 17 h 70"/>
                <a:gd name="T20" fmla="*/ 3 w 139"/>
                <a:gd name="T21" fmla="*/ 17 h 70"/>
                <a:gd name="T22" fmla="*/ 1 w 139"/>
                <a:gd name="T23" fmla="*/ 17 h 70"/>
                <a:gd name="T24" fmla="*/ 0 w 139"/>
                <a:gd name="T25" fmla="*/ 17 h 70"/>
                <a:gd name="T26" fmla="*/ 0 w 139"/>
                <a:gd name="T27" fmla="*/ 14 h 70"/>
                <a:gd name="T28" fmla="*/ 4 w 139"/>
                <a:gd name="T29" fmla="*/ 12 h 70"/>
                <a:gd name="T30" fmla="*/ 8 w 139"/>
                <a:gd name="T31" fmla="*/ 10 h 70"/>
                <a:gd name="T32" fmla="*/ 12 w 139"/>
                <a:gd name="T33" fmla="*/ 8 h 70"/>
                <a:gd name="T34" fmla="*/ 16 w 139"/>
                <a:gd name="T35" fmla="*/ 7 h 70"/>
                <a:gd name="T36" fmla="*/ 20 w 139"/>
                <a:gd name="T37" fmla="*/ 5 h 70"/>
                <a:gd name="T38" fmla="*/ 25 w 139"/>
                <a:gd name="T39" fmla="*/ 3 h 70"/>
                <a:gd name="T40" fmla="*/ 29 w 139"/>
                <a:gd name="T41" fmla="*/ 1 h 70"/>
                <a:gd name="T42" fmla="*/ 33 w 139"/>
                <a:gd name="T43" fmla="*/ 0 h 70"/>
                <a:gd name="T44" fmla="*/ 34 w 139"/>
                <a:gd name="T45" fmla="*/ 0 h 7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39"/>
                <a:gd name="T70" fmla="*/ 0 h 70"/>
                <a:gd name="T71" fmla="*/ 139 w 139"/>
                <a:gd name="T72" fmla="*/ 70 h 7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39" h="70">
                  <a:moveTo>
                    <a:pt x="139" y="3"/>
                  </a:moveTo>
                  <a:lnTo>
                    <a:pt x="128" y="13"/>
                  </a:lnTo>
                  <a:lnTo>
                    <a:pt x="116" y="22"/>
                  </a:lnTo>
                  <a:lnTo>
                    <a:pt x="102" y="30"/>
                  </a:lnTo>
                  <a:lnTo>
                    <a:pt x="86" y="37"/>
                  </a:lnTo>
                  <a:lnTo>
                    <a:pt x="70" y="44"/>
                  </a:lnTo>
                  <a:lnTo>
                    <a:pt x="55" y="51"/>
                  </a:lnTo>
                  <a:lnTo>
                    <a:pt x="41" y="59"/>
                  </a:lnTo>
                  <a:lnTo>
                    <a:pt x="28" y="66"/>
                  </a:lnTo>
                  <a:lnTo>
                    <a:pt x="23" y="70"/>
                  </a:lnTo>
                  <a:lnTo>
                    <a:pt x="14" y="70"/>
                  </a:lnTo>
                  <a:lnTo>
                    <a:pt x="7" y="70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16" y="51"/>
                  </a:lnTo>
                  <a:lnTo>
                    <a:pt x="34" y="43"/>
                  </a:lnTo>
                  <a:lnTo>
                    <a:pt x="49" y="35"/>
                  </a:lnTo>
                  <a:lnTo>
                    <a:pt x="67" y="28"/>
                  </a:lnTo>
                  <a:lnTo>
                    <a:pt x="83" y="21"/>
                  </a:lnTo>
                  <a:lnTo>
                    <a:pt x="100" y="13"/>
                  </a:lnTo>
                  <a:lnTo>
                    <a:pt x="116" y="7"/>
                  </a:lnTo>
                  <a:lnTo>
                    <a:pt x="133" y="0"/>
                  </a:lnTo>
                  <a:lnTo>
                    <a:pt x="139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60" name="Freeform 162"/>
            <p:cNvSpPr>
              <a:spLocks/>
            </p:cNvSpPr>
            <p:nvPr/>
          </p:nvSpPr>
          <p:spPr bwMode="auto">
            <a:xfrm>
              <a:off x="2512" y="3869"/>
              <a:ext cx="57" cy="32"/>
            </a:xfrm>
            <a:custGeom>
              <a:avLst/>
              <a:gdLst>
                <a:gd name="T0" fmla="*/ 28 w 115"/>
                <a:gd name="T1" fmla="*/ 0 h 63"/>
                <a:gd name="T2" fmla="*/ 26 w 115"/>
                <a:gd name="T3" fmla="*/ 3 h 63"/>
                <a:gd name="T4" fmla="*/ 24 w 115"/>
                <a:gd name="T5" fmla="*/ 5 h 63"/>
                <a:gd name="T6" fmla="*/ 20 w 115"/>
                <a:gd name="T7" fmla="*/ 7 h 63"/>
                <a:gd name="T8" fmla="*/ 17 w 115"/>
                <a:gd name="T9" fmla="*/ 9 h 63"/>
                <a:gd name="T10" fmla="*/ 13 w 115"/>
                <a:gd name="T11" fmla="*/ 10 h 63"/>
                <a:gd name="T12" fmla="*/ 9 w 115"/>
                <a:gd name="T13" fmla="*/ 12 h 63"/>
                <a:gd name="T14" fmla="*/ 5 w 115"/>
                <a:gd name="T15" fmla="*/ 14 h 63"/>
                <a:gd name="T16" fmla="*/ 2 w 115"/>
                <a:gd name="T17" fmla="*/ 16 h 63"/>
                <a:gd name="T18" fmla="*/ 0 w 115"/>
                <a:gd name="T19" fmla="*/ 16 h 63"/>
                <a:gd name="T20" fmla="*/ 0 w 115"/>
                <a:gd name="T21" fmla="*/ 15 h 63"/>
                <a:gd name="T22" fmla="*/ 0 w 115"/>
                <a:gd name="T23" fmla="*/ 13 h 63"/>
                <a:gd name="T24" fmla="*/ 1 w 115"/>
                <a:gd name="T25" fmla="*/ 12 h 63"/>
                <a:gd name="T26" fmla="*/ 4 w 115"/>
                <a:gd name="T27" fmla="*/ 10 h 63"/>
                <a:gd name="T28" fmla="*/ 8 w 115"/>
                <a:gd name="T29" fmla="*/ 9 h 63"/>
                <a:gd name="T30" fmla="*/ 11 w 115"/>
                <a:gd name="T31" fmla="*/ 7 h 63"/>
                <a:gd name="T32" fmla="*/ 14 w 115"/>
                <a:gd name="T33" fmla="*/ 5 h 63"/>
                <a:gd name="T34" fmla="*/ 17 w 115"/>
                <a:gd name="T35" fmla="*/ 4 h 63"/>
                <a:gd name="T36" fmla="*/ 21 w 115"/>
                <a:gd name="T37" fmla="*/ 2 h 63"/>
                <a:gd name="T38" fmla="*/ 24 w 115"/>
                <a:gd name="T39" fmla="*/ 1 h 63"/>
                <a:gd name="T40" fmla="*/ 28 w 115"/>
                <a:gd name="T41" fmla="*/ 0 h 6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5"/>
                <a:gd name="T64" fmla="*/ 0 h 63"/>
                <a:gd name="T65" fmla="*/ 115 w 115"/>
                <a:gd name="T66" fmla="*/ 63 h 6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5" h="63">
                  <a:moveTo>
                    <a:pt x="115" y="0"/>
                  </a:moveTo>
                  <a:lnTo>
                    <a:pt x="106" y="11"/>
                  </a:lnTo>
                  <a:lnTo>
                    <a:pt x="96" y="20"/>
                  </a:lnTo>
                  <a:lnTo>
                    <a:pt x="82" y="28"/>
                  </a:lnTo>
                  <a:lnTo>
                    <a:pt x="68" y="35"/>
                  </a:lnTo>
                  <a:lnTo>
                    <a:pt x="52" y="40"/>
                  </a:lnTo>
                  <a:lnTo>
                    <a:pt x="38" y="47"/>
                  </a:lnTo>
                  <a:lnTo>
                    <a:pt x="22" y="53"/>
                  </a:lnTo>
                  <a:lnTo>
                    <a:pt x="10" y="62"/>
                  </a:lnTo>
                  <a:lnTo>
                    <a:pt x="3" y="63"/>
                  </a:lnTo>
                  <a:lnTo>
                    <a:pt x="0" y="58"/>
                  </a:lnTo>
                  <a:lnTo>
                    <a:pt x="0" y="51"/>
                  </a:lnTo>
                  <a:lnTo>
                    <a:pt x="5" y="45"/>
                  </a:lnTo>
                  <a:lnTo>
                    <a:pt x="19" y="39"/>
                  </a:lnTo>
                  <a:lnTo>
                    <a:pt x="33" y="34"/>
                  </a:lnTo>
                  <a:lnTo>
                    <a:pt x="45" y="26"/>
                  </a:lnTo>
                  <a:lnTo>
                    <a:pt x="57" y="19"/>
                  </a:lnTo>
                  <a:lnTo>
                    <a:pt x="71" y="13"/>
                  </a:lnTo>
                  <a:lnTo>
                    <a:pt x="85" y="7"/>
                  </a:lnTo>
                  <a:lnTo>
                    <a:pt x="99" y="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61" name="Freeform 163"/>
            <p:cNvSpPr>
              <a:spLocks/>
            </p:cNvSpPr>
            <p:nvPr/>
          </p:nvSpPr>
          <p:spPr bwMode="auto">
            <a:xfrm>
              <a:off x="2506" y="3897"/>
              <a:ext cx="58" cy="30"/>
            </a:xfrm>
            <a:custGeom>
              <a:avLst/>
              <a:gdLst>
                <a:gd name="T0" fmla="*/ 29 w 118"/>
                <a:gd name="T1" fmla="*/ 0 h 59"/>
                <a:gd name="T2" fmla="*/ 25 w 118"/>
                <a:gd name="T3" fmla="*/ 2 h 59"/>
                <a:gd name="T4" fmla="*/ 22 w 118"/>
                <a:gd name="T5" fmla="*/ 4 h 59"/>
                <a:gd name="T6" fmla="*/ 18 w 118"/>
                <a:gd name="T7" fmla="*/ 7 h 59"/>
                <a:gd name="T8" fmla="*/ 15 w 118"/>
                <a:gd name="T9" fmla="*/ 9 h 59"/>
                <a:gd name="T10" fmla="*/ 12 w 118"/>
                <a:gd name="T11" fmla="*/ 11 h 59"/>
                <a:gd name="T12" fmla="*/ 8 w 118"/>
                <a:gd name="T13" fmla="*/ 13 h 59"/>
                <a:gd name="T14" fmla="*/ 4 w 118"/>
                <a:gd name="T15" fmla="*/ 15 h 59"/>
                <a:gd name="T16" fmla="*/ 0 w 118"/>
                <a:gd name="T17" fmla="*/ 15 h 59"/>
                <a:gd name="T18" fmla="*/ 2 w 118"/>
                <a:gd name="T19" fmla="*/ 13 h 59"/>
                <a:gd name="T20" fmla="*/ 5 w 118"/>
                <a:gd name="T21" fmla="*/ 10 h 59"/>
                <a:gd name="T22" fmla="*/ 8 w 118"/>
                <a:gd name="T23" fmla="*/ 8 h 59"/>
                <a:gd name="T24" fmla="*/ 12 w 118"/>
                <a:gd name="T25" fmla="*/ 6 h 59"/>
                <a:gd name="T26" fmla="*/ 15 w 118"/>
                <a:gd name="T27" fmla="*/ 4 h 59"/>
                <a:gd name="T28" fmla="*/ 20 w 118"/>
                <a:gd name="T29" fmla="*/ 2 h 59"/>
                <a:gd name="T30" fmla="*/ 24 w 118"/>
                <a:gd name="T31" fmla="*/ 1 h 59"/>
                <a:gd name="T32" fmla="*/ 29 w 118"/>
                <a:gd name="T33" fmla="*/ 0 h 5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8"/>
                <a:gd name="T52" fmla="*/ 0 h 59"/>
                <a:gd name="T53" fmla="*/ 118 w 118"/>
                <a:gd name="T54" fmla="*/ 59 h 5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8" h="59">
                  <a:moveTo>
                    <a:pt x="118" y="0"/>
                  </a:moveTo>
                  <a:lnTo>
                    <a:pt x="104" y="7"/>
                  </a:lnTo>
                  <a:lnTo>
                    <a:pt x="90" y="16"/>
                  </a:lnTo>
                  <a:lnTo>
                    <a:pt x="76" y="26"/>
                  </a:lnTo>
                  <a:lnTo>
                    <a:pt x="62" y="35"/>
                  </a:lnTo>
                  <a:lnTo>
                    <a:pt x="48" y="44"/>
                  </a:lnTo>
                  <a:lnTo>
                    <a:pt x="32" y="52"/>
                  </a:lnTo>
                  <a:lnTo>
                    <a:pt x="16" y="57"/>
                  </a:lnTo>
                  <a:lnTo>
                    <a:pt x="0" y="59"/>
                  </a:lnTo>
                  <a:lnTo>
                    <a:pt x="9" y="49"/>
                  </a:lnTo>
                  <a:lnTo>
                    <a:pt x="21" y="39"/>
                  </a:lnTo>
                  <a:lnTo>
                    <a:pt x="34" y="30"/>
                  </a:lnTo>
                  <a:lnTo>
                    <a:pt x="49" y="21"/>
                  </a:lnTo>
                  <a:lnTo>
                    <a:pt x="63" y="13"/>
                  </a:lnTo>
                  <a:lnTo>
                    <a:pt x="81" y="7"/>
                  </a:lnTo>
                  <a:lnTo>
                    <a:pt x="98" y="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62" name="Freeform 164"/>
            <p:cNvSpPr>
              <a:spLocks/>
            </p:cNvSpPr>
            <p:nvPr/>
          </p:nvSpPr>
          <p:spPr bwMode="auto">
            <a:xfrm>
              <a:off x="2494" y="3956"/>
              <a:ext cx="52" cy="20"/>
            </a:xfrm>
            <a:custGeom>
              <a:avLst/>
              <a:gdLst>
                <a:gd name="T0" fmla="*/ 26 w 103"/>
                <a:gd name="T1" fmla="*/ 0 h 40"/>
                <a:gd name="T2" fmla="*/ 24 w 103"/>
                <a:gd name="T3" fmla="*/ 2 h 40"/>
                <a:gd name="T4" fmla="*/ 21 w 103"/>
                <a:gd name="T5" fmla="*/ 3 h 40"/>
                <a:gd name="T6" fmla="*/ 18 w 103"/>
                <a:gd name="T7" fmla="*/ 5 h 40"/>
                <a:gd name="T8" fmla="*/ 15 w 103"/>
                <a:gd name="T9" fmla="*/ 5 h 40"/>
                <a:gd name="T10" fmla="*/ 11 w 103"/>
                <a:gd name="T11" fmla="*/ 7 h 40"/>
                <a:gd name="T12" fmla="*/ 7 w 103"/>
                <a:gd name="T13" fmla="*/ 8 h 40"/>
                <a:gd name="T14" fmla="*/ 4 w 103"/>
                <a:gd name="T15" fmla="*/ 9 h 40"/>
                <a:gd name="T16" fmla="*/ 0 w 103"/>
                <a:gd name="T17" fmla="*/ 10 h 40"/>
                <a:gd name="T18" fmla="*/ 1 w 103"/>
                <a:gd name="T19" fmla="*/ 3 h 40"/>
                <a:gd name="T20" fmla="*/ 4 w 103"/>
                <a:gd name="T21" fmla="*/ 3 h 40"/>
                <a:gd name="T22" fmla="*/ 4 w 103"/>
                <a:gd name="T23" fmla="*/ 5 h 40"/>
                <a:gd name="T24" fmla="*/ 5 w 103"/>
                <a:gd name="T25" fmla="*/ 5 h 40"/>
                <a:gd name="T26" fmla="*/ 6 w 103"/>
                <a:gd name="T27" fmla="*/ 5 h 40"/>
                <a:gd name="T28" fmla="*/ 6 w 103"/>
                <a:gd name="T29" fmla="*/ 5 h 40"/>
                <a:gd name="T30" fmla="*/ 9 w 103"/>
                <a:gd name="T31" fmla="*/ 5 h 40"/>
                <a:gd name="T32" fmla="*/ 11 w 103"/>
                <a:gd name="T33" fmla="*/ 3 h 40"/>
                <a:gd name="T34" fmla="*/ 14 w 103"/>
                <a:gd name="T35" fmla="*/ 3 h 40"/>
                <a:gd name="T36" fmla="*/ 16 w 103"/>
                <a:gd name="T37" fmla="*/ 1 h 40"/>
                <a:gd name="T38" fmla="*/ 19 w 103"/>
                <a:gd name="T39" fmla="*/ 1 h 40"/>
                <a:gd name="T40" fmla="*/ 21 w 103"/>
                <a:gd name="T41" fmla="*/ 1 h 40"/>
                <a:gd name="T42" fmla="*/ 23 w 103"/>
                <a:gd name="T43" fmla="*/ 0 h 40"/>
                <a:gd name="T44" fmla="*/ 26 w 103"/>
                <a:gd name="T45" fmla="*/ 0 h 4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03"/>
                <a:gd name="T70" fmla="*/ 0 h 40"/>
                <a:gd name="T71" fmla="*/ 103 w 103"/>
                <a:gd name="T72" fmla="*/ 40 h 4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03" h="40">
                  <a:moveTo>
                    <a:pt x="103" y="0"/>
                  </a:moveTo>
                  <a:lnTo>
                    <a:pt x="94" y="8"/>
                  </a:lnTo>
                  <a:lnTo>
                    <a:pt x="84" y="13"/>
                  </a:lnTo>
                  <a:lnTo>
                    <a:pt x="71" y="19"/>
                  </a:lnTo>
                  <a:lnTo>
                    <a:pt x="57" y="23"/>
                  </a:lnTo>
                  <a:lnTo>
                    <a:pt x="43" y="28"/>
                  </a:lnTo>
                  <a:lnTo>
                    <a:pt x="28" y="32"/>
                  </a:lnTo>
                  <a:lnTo>
                    <a:pt x="14" y="35"/>
                  </a:lnTo>
                  <a:lnTo>
                    <a:pt x="0" y="40"/>
                  </a:lnTo>
                  <a:lnTo>
                    <a:pt x="3" y="14"/>
                  </a:lnTo>
                  <a:lnTo>
                    <a:pt x="15" y="14"/>
                  </a:lnTo>
                  <a:lnTo>
                    <a:pt x="15" y="17"/>
                  </a:lnTo>
                  <a:lnTo>
                    <a:pt x="17" y="19"/>
                  </a:lnTo>
                  <a:lnTo>
                    <a:pt x="21" y="20"/>
                  </a:lnTo>
                  <a:lnTo>
                    <a:pt x="22" y="21"/>
                  </a:lnTo>
                  <a:lnTo>
                    <a:pt x="33" y="18"/>
                  </a:lnTo>
                  <a:lnTo>
                    <a:pt x="43" y="14"/>
                  </a:lnTo>
                  <a:lnTo>
                    <a:pt x="54" y="11"/>
                  </a:lnTo>
                  <a:lnTo>
                    <a:pt x="63" y="7"/>
                  </a:lnTo>
                  <a:lnTo>
                    <a:pt x="73" y="3"/>
                  </a:lnTo>
                  <a:lnTo>
                    <a:pt x="84" y="1"/>
                  </a:lnTo>
                  <a:lnTo>
                    <a:pt x="92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5E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63" name="Freeform 165"/>
            <p:cNvSpPr>
              <a:spLocks/>
            </p:cNvSpPr>
            <p:nvPr/>
          </p:nvSpPr>
          <p:spPr bwMode="auto">
            <a:xfrm>
              <a:off x="3233" y="3959"/>
              <a:ext cx="16" cy="124"/>
            </a:xfrm>
            <a:custGeom>
              <a:avLst/>
              <a:gdLst>
                <a:gd name="T0" fmla="*/ 6 w 31"/>
                <a:gd name="T1" fmla="*/ 3 h 247"/>
                <a:gd name="T2" fmla="*/ 7 w 31"/>
                <a:gd name="T3" fmla="*/ 7 h 247"/>
                <a:gd name="T4" fmla="*/ 7 w 31"/>
                <a:gd name="T5" fmla="*/ 11 h 247"/>
                <a:gd name="T6" fmla="*/ 7 w 31"/>
                <a:gd name="T7" fmla="*/ 15 h 247"/>
                <a:gd name="T8" fmla="*/ 7 w 31"/>
                <a:gd name="T9" fmla="*/ 19 h 247"/>
                <a:gd name="T10" fmla="*/ 6 w 31"/>
                <a:gd name="T11" fmla="*/ 22 h 247"/>
                <a:gd name="T12" fmla="*/ 6 w 31"/>
                <a:gd name="T13" fmla="*/ 26 h 247"/>
                <a:gd name="T14" fmla="*/ 6 w 31"/>
                <a:gd name="T15" fmla="*/ 30 h 247"/>
                <a:gd name="T16" fmla="*/ 6 w 31"/>
                <a:gd name="T17" fmla="*/ 33 h 247"/>
                <a:gd name="T18" fmla="*/ 6 w 31"/>
                <a:gd name="T19" fmla="*/ 36 h 247"/>
                <a:gd name="T20" fmla="*/ 5 w 31"/>
                <a:gd name="T21" fmla="*/ 40 h 247"/>
                <a:gd name="T22" fmla="*/ 5 w 31"/>
                <a:gd name="T23" fmla="*/ 44 h 247"/>
                <a:gd name="T24" fmla="*/ 5 w 31"/>
                <a:gd name="T25" fmla="*/ 47 h 247"/>
                <a:gd name="T26" fmla="*/ 6 w 31"/>
                <a:gd name="T27" fmla="*/ 51 h 247"/>
                <a:gd name="T28" fmla="*/ 6 w 31"/>
                <a:gd name="T29" fmla="*/ 55 h 247"/>
                <a:gd name="T30" fmla="*/ 7 w 31"/>
                <a:gd name="T31" fmla="*/ 58 h 247"/>
                <a:gd name="T32" fmla="*/ 8 w 31"/>
                <a:gd name="T33" fmla="*/ 62 h 247"/>
                <a:gd name="T34" fmla="*/ 6 w 31"/>
                <a:gd name="T35" fmla="*/ 59 h 247"/>
                <a:gd name="T36" fmla="*/ 4 w 31"/>
                <a:gd name="T37" fmla="*/ 56 h 247"/>
                <a:gd name="T38" fmla="*/ 3 w 31"/>
                <a:gd name="T39" fmla="*/ 52 h 247"/>
                <a:gd name="T40" fmla="*/ 2 w 31"/>
                <a:gd name="T41" fmla="*/ 48 h 247"/>
                <a:gd name="T42" fmla="*/ 1 w 31"/>
                <a:gd name="T43" fmla="*/ 44 h 247"/>
                <a:gd name="T44" fmla="*/ 1 w 31"/>
                <a:gd name="T45" fmla="*/ 41 h 247"/>
                <a:gd name="T46" fmla="*/ 0 w 31"/>
                <a:gd name="T47" fmla="*/ 36 h 247"/>
                <a:gd name="T48" fmla="*/ 0 w 31"/>
                <a:gd name="T49" fmla="*/ 32 h 247"/>
                <a:gd name="T50" fmla="*/ 0 w 31"/>
                <a:gd name="T51" fmla="*/ 28 h 247"/>
                <a:gd name="T52" fmla="*/ 1 w 31"/>
                <a:gd name="T53" fmla="*/ 24 h 247"/>
                <a:gd name="T54" fmla="*/ 1 w 31"/>
                <a:gd name="T55" fmla="*/ 20 h 247"/>
                <a:gd name="T56" fmla="*/ 1 w 31"/>
                <a:gd name="T57" fmla="*/ 16 h 247"/>
                <a:gd name="T58" fmla="*/ 2 w 31"/>
                <a:gd name="T59" fmla="*/ 12 h 247"/>
                <a:gd name="T60" fmla="*/ 2 w 31"/>
                <a:gd name="T61" fmla="*/ 8 h 247"/>
                <a:gd name="T62" fmla="*/ 2 w 31"/>
                <a:gd name="T63" fmla="*/ 4 h 247"/>
                <a:gd name="T64" fmla="*/ 3 w 31"/>
                <a:gd name="T65" fmla="*/ 0 h 247"/>
                <a:gd name="T66" fmla="*/ 6 w 31"/>
                <a:gd name="T67" fmla="*/ 3 h 2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1"/>
                <a:gd name="T103" fmla="*/ 0 h 247"/>
                <a:gd name="T104" fmla="*/ 31 w 31"/>
                <a:gd name="T105" fmla="*/ 247 h 2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1" h="247">
                  <a:moveTo>
                    <a:pt x="24" y="11"/>
                  </a:moveTo>
                  <a:lnTo>
                    <a:pt x="26" y="26"/>
                  </a:lnTo>
                  <a:lnTo>
                    <a:pt x="26" y="43"/>
                  </a:lnTo>
                  <a:lnTo>
                    <a:pt x="26" y="57"/>
                  </a:lnTo>
                  <a:lnTo>
                    <a:pt x="26" y="73"/>
                  </a:lnTo>
                  <a:lnTo>
                    <a:pt x="24" y="87"/>
                  </a:lnTo>
                  <a:lnTo>
                    <a:pt x="24" y="101"/>
                  </a:lnTo>
                  <a:lnTo>
                    <a:pt x="23" y="117"/>
                  </a:lnTo>
                  <a:lnTo>
                    <a:pt x="21" y="130"/>
                  </a:lnTo>
                  <a:lnTo>
                    <a:pt x="21" y="144"/>
                  </a:lnTo>
                  <a:lnTo>
                    <a:pt x="19" y="159"/>
                  </a:lnTo>
                  <a:lnTo>
                    <a:pt x="19" y="173"/>
                  </a:lnTo>
                  <a:lnTo>
                    <a:pt x="19" y="188"/>
                  </a:lnTo>
                  <a:lnTo>
                    <a:pt x="21" y="202"/>
                  </a:lnTo>
                  <a:lnTo>
                    <a:pt x="23" y="217"/>
                  </a:lnTo>
                  <a:lnTo>
                    <a:pt x="26" y="232"/>
                  </a:lnTo>
                  <a:lnTo>
                    <a:pt x="31" y="247"/>
                  </a:lnTo>
                  <a:lnTo>
                    <a:pt x="23" y="234"/>
                  </a:lnTo>
                  <a:lnTo>
                    <a:pt x="16" y="221"/>
                  </a:lnTo>
                  <a:lnTo>
                    <a:pt x="10" y="206"/>
                  </a:lnTo>
                  <a:lnTo>
                    <a:pt x="5" y="192"/>
                  </a:lnTo>
                  <a:lnTo>
                    <a:pt x="3" y="176"/>
                  </a:lnTo>
                  <a:lnTo>
                    <a:pt x="2" y="161"/>
                  </a:lnTo>
                  <a:lnTo>
                    <a:pt x="0" y="144"/>
                  </a:lnTo>
                  <a:lnTo>
                    <a:pt x="0" y="128"/>
                  </a:lnTo>
                  <a:lnTo>
                    <a:pt x="0" y="112"/>
                  </a:lnTo>
                  <a:lnTo>
                    <a:pt x="2" y="96"/>
                  </a:lnTo>
                  <a:lnTo>
                    <a:pt x="2" y="79"/>
                  </a:lnTo>
                  <a:lnTo>
                    <a:pt x="3" y="63"/>
                  </a:lnTo>
                  <a:lnTo>
                    <a:pt x="5" y="47"/>
                  </a:lnTo>
                  <a:lnTo>
                    <a:pt x="7" y="31"/>
                  </a:lnTo>
                  <a:lnTo>
                    <a:pt x="7" y="15"/>
                  </a:lnTo>
                  <a:lnTo>
                    <a:pt x="9" y="0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64" name="Freeform 166"/>
            <p:cNvSpPr>
              <a:spLocks/>
            </p:cNvSpPr>
            <p:nvPr/>
          </p:nvSpPr>
          <p:spPr bwMode="auto">
            <a:xfrm>
              <a:off x="2511" y="3968"/>
              <a:ext cx="72" cy="19"/>
            </a:xfrm>
            <a:custGeom>
              <a:avLst/>
              <a:gdLst>
                <a:gd name="T0" fmla="*/ 36 w 145"/>
                <a:gd name="T1" fmla="*/ 10 h 38"/>
                <a:gd name="T2" fmla="*/ 31 w 145"/>
                <a:gd name="T3" fmla="*/ 10 h 38"/>
                <a:gd name="T4" fmla="*/ 27 w 145"/>
                <a:gd name="T5" fmla="*/ 9 h 38"/>
                <a:gd name="T6" fmla="*/ 23 w 145"/>
                <a:gd name="T7" fmla="*/ 9 h 38"/>
                <a:gd name="T8" fmla="*/ 18 w 145"/>
                <a:gd name="T9" fmla="*/ 8 h 38"/>
                <a:gd name="T10" fmla="*/ 14 w 145"/>
                <a:gd name="T11" fmla="*/ 7 h 38"/>
                <a:gd name="T12" fmla="*/ 9 w 145"/>
                <a:gd name="T13" fmla="*/ 7 h 38"/>
                <a:gd name="T14" fmla="*/ 4 w 145"/>
                <a:gd name="T15" fmla="*/ 7 h 38"/>
                <a:gd name="T16" fmla="*/ 0 w 145"/>
                <a:gd name="T17" fmla="*/ 7 h 38"/>
                <a:gd name="T18" fmla="*/ 5 w 145"/>
                <a:gd name="T19" fmla="*/ 6 h 38"/>
                <a:gd name="T20" fmla="*/ 11 w 145"/>
                <a:gd name="T21" fmla="*/ 5 h 38"/>
                <a:gd name="T22" fmla="*/ 17 w 145"/>
                <a:gd name="T23" fmla="*/ 2 h 38"/>
                <a:gd name="T24" fmla="*/ 23 w 145"/>
                <a:gd name="T25" fmla="*/ 1 h 38"/>
                <a:gd name="T26" fmla="*/ 28 w 145"/>
                <a:gd name="T27" fmla="*/ 0 h 38"/>
                <a:gd name="T28" fmla="*/ 33 w 145"/>
                <a:gd name="T29" fmla="*/ 1 h 38"/>
                <a:gd name="T30" fmla="*/ 35 w 145"/>
                <a:gd name="T31" fmla="*/ 4 h 38"/>
                <a:gd name="T32" fmla="*/ 36 w 145"/>
                <a:gd name="T33" fmla="*/ 10 h 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45"/>
                <a:gd name="T52" fmla="*/ 0 h 38"/>
                <a:gd name="T53" fmla="*/ 145 w 145"/>
                <a:gd name="T54" fmla="*/ 38 h 3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45" h="38">
                  <a:moveTo>
                    <a:pt x="145" y="38"/>
                  </a:moveTo>
                  <a:lnTo>
                    <a:pt x="127" y="37"/>
                  </a:lnTo>
                  <a:lnTo>
                    <a:pt x="110" y="36"/>
                  </a:lnTo>
                  <a:lnTo>
                    <a:pt x="93" y="33"/>
                  </a:lnTo>
                  <a:lnTo>
                    <a:pt x="75" y="32"/>
                  </a:lnTo>
                  <a:lnTo>
                    <a:pt x="58" y="31"/>
                  </a:lnTo>
                  <a:lnTo>
                    <a:pt x="38" y="30"/>
                  </a:lnTo>
                  <a:lnTo>
                    <a:pt x="19" y="30"/>
                  </a:lnTo>
                  <a:lnTo>
                    <a:pt x="0" y="30"/>
                  </a:lnTo>
                  <a:lnTo>
                    <a:pt x="21" y="26"/>
                  </a:lnTo>
                  <a:lnTo>
                    <a:pt x="44" y="18"/>
                  </a:lnTo>
                  <a:lnTo>
                    <a:pt x="70" y="10"/>
                  </a:lnTo>
                  <a:lnTo>
                    <a:pt x="94" y="4"/>
                  </a:lnTo>
                  <a:lnTo>
                    <a:pt x="115" y="0"/>
                  </a:lnTo>
                  <a:lnTo>
                    <a:pt x="133" y="4"/>
                  </a:lnTo>
                  <a:lnTo>
                    <a:pt x="143" y="16"/>
                  </a:lnTo>
                  <a:lnTo>
                    <a:pt x="145" y="38"/>
                  </a:lnTo>
                  <a:close/>
                </a:path>
              </a:pathLst>
            </a:custGeom>
            <a:solidFill>
              <a:srgbClr val="5E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65" name="Freeform 167"/>
            <p:cNvSpPr>
              <a:spLocks/>
            </p:cNvSpPr>
            <p:nvPr/>
          </p:nvSpPr>
          <p:spPr bwMode="auto">
            <a:xfrm>
              <a:off x="2688" y="3978"/>
              <a:ext cx="19" cy="40"/>
            </a:xfrm>
            <a:custGeom>
              <a:avLst/>
              <a:gdLst>
                <a:gd name="T0" fmla="*/ 10 w 37"/>
                <a:gd name="T1" fmla="*/ 0 h 81"/>
                <a:gd name="T2" fmla="*/ 9 w 37"/>
                <a:gd name="T3" fmla="*/ 2 h 81"/>
                <a:gd name="T4" fmla="*/ 9 w 37"/>
                <a:gd name="T5" fmla="*/ 5 h 81"/>
                <a:gd name="T6" fmla="*/ 8 w 37"/>
                <a:gd name="T7" fmla="*/ 7 h 81"/>
                <a:gd name="T8" fmla="*/ 6 w 37"/>
                <a:gd name="T9" fmla="*/ 10 h 81"/>
                <a:gd name="T10" fmla="*/ 5 w 37"/>
                <a:gd name="T11" fmla="*/ 12 h 81"/>
                <a:gd name="T12" fmla="*/ 3 w 37"/>
                <a:gd name="T13" fmla="*/ 15 h 81"/>
                <a:gd name="T14" fmla="*/ 2 w 37"/>
                <a:gd name="T15" fmla="*/ 17 h 81"/>
                <a:gd name="T16" fmla="*/ 1 w 37"/>
                <a:gd name="T17" fmla="*/ 20 h 81"/>
                <a:gd name="T18" fmla="*/ 0 w 37"/>
                <a:gd name="T19" fmla="*/ 17 h 81"/>
                <a:gd name="T20" fmla="*/ 0 w 37"/>
                <a:gd name="T21" fmla="*/ 15 h 81"/>
                <a:gd name="T22" fmla="*/ 1 w 37"/>
                <a:gd name="T23" fmla="*/ 12 h 81"/>
                <a:gd name="T24" fmla="*/ 2 w 37"/>
                <a:gd name="T25" fmla="*/ 9 h 81"/>
                <a:gd name="T26" fmla="*/ 3 w 37"/>
                <a:gd name="T27" fmla="*/ 6 h 81"/>
                <a:gd name="T28" fmla="*/ 5 w 37"/>
                <a:gd name="T29" fmla="*/ 4 h 81"/>
                <a:gd name="T30" fmla="*/ 7 w 37"/>
                <a:gd name="T31" fmla="*/ 2 h 81"/>
                <a:gd name="T32" fmla="*/ 10 w 37"/>
                <a:gd name="T33" fmla="*/ 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"/>
                <a:gd name="T52" fmla="*/ 0 h 81"/>
                <a:gd name="T53" fmla="*/ 37 w 37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" h="81">
                  <a:moveTo>
                    <a:pt x="37" y="0"/>
                  </a:moveTo>
                  <a:lnTo>
                    <a:pt x="35" y="10"/>
                  </a:lnTo>
                  <a:lnTo>
                    <a:pt x="33" y="20"/>
                  </a:lnTo>
                  <a:lnTo>
                    <a:pt x="30" y="30"/>
                  </a:lnTo>
                  <a:lnTo>
                    <a:pt x="24" y="40"/>
                  </a:lnTo>
                  <a:lnTo>
                    <a:pt x="17" y="50"/>
                  </a:lnTo>
                  <a:lnTo>
                    <a:pt x="12" y="60"/>
                  </a:lnTo>
                  <a:lnTo>
                    <a:pt x="7" y="71"/>
                  </a:lnTo>
                  <a:lnTo>
                    <a:pt x="2" y="81"/>
                  </a:lnTo>
                  <a:lnTo>
                    <a:pt x="0" y="71"/>
                  </a:lnTo>
                  <a:lnTo>
                    <a:pt x="0" y="61"/>
                  </a:lnTo>
                  <a:lnTo>
                    <a:pt x="2" y="49"/>
                  </a:lnTo>
                  <a:lnTo>
                    <a:pt x="5" y="38"/>
                  </a:lnTo>
                  <a:lnTo>
                    <a:pt x="10" y="27"/>
                  </a:lnTo>
                  <a:lnTo>
                    <a:pt x="17" y="17"/>
                  </a:lnTo>
                  <a:lnTo>
                    <a:pt x="26" y="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66" name="Freeform 168"/>
            <p:cNvSpPr>
              <a:spLocks/>
            </p:cNvSpPr>
            <p:nvPr/>
          </p:nvSpPr>
          <p:spPr bwMode="auto">
            <a:xfrm>
              <a:off x="2433" y="3994"/>
              <a:ext cx="149" cy="37"/>
            </a:xfrm>
            <a:custGeom>
              <a:avLst/>
              <a:gdLst>
                <a:gd name="T0" fmla="*/ 57 w 297"/>
                <a:gd name="T1" fmla="*/ 0 h 74"/>
                <a:gd name="T2" fmla="*/ 59 w 297"/>
                <a:gd name="T3" fmla="*/ 0 h 74"/>
                <a:gd name="T4" fmla="*/ 61 w 297"/>
                <a:gd name="T5" fmla="*/ 1 h 74"/>
                <a:gd name="T6" fmla="*/ 63 w 297"/>
                <a:gd name="T7" fmla="*/ 1 h 74"/>
                <a:gd name="T8" fmla="*/ 66 w 297"/>
                <a:gd name="T9" fmla="*/ 1 h 74"/>
                <a:gd name="T10" fmla="*/ 68 w 297"/>
                <a:gd name="T11" fmla="*/ 1 h 74"/>
                <a:gd name="T12" fmla="*/ 70 w 297"/>
                <a:gd name="T13" fmla="*/ 1 h 74"/>
                <a:gd name="T14" fmla="*/ 72 w 297"/>
                <a:gd name="T15" fmla="*/ 1 h 74"/>
                <a:gd name="T16" fmla="*/ 74 w 297"/>
                <a:gd name="T17" fmla="*/ 2 h 74"/>
                <a:gd name="T18" fmla="*/ 74 w 297"/>
                <a:gd name="T19" fmla="*/ 5 h 74"/>
                <a:gd name="T20" fmla="*/ 75 w 297"/>
                <a:gd name="T21" fmla="*/ 6 h 74"/>
                <a:gd name="T22" fmla="*/ 74 w 297"/>
                <a:gd name="T23" fmla="*/ 8 h 74"/>
                <a:gd name="T24" fmla="*/ 72 w 297"/>
                <a:gd name="T25" fmla="*/ 9 h 74"/>
                <a:gd name="T26" fmla="*/ 66 w 297"/>
                <a:gd name="T27" fmla="*/ 7 h 74"/>
                <a:gd name="T28" fmla="*/ 59 w 297"/>
                <a:gd name="T29" fmla="*/ 6 h 74"/>
                <a:gd name="T30" fmla="*/ 52 w 297"/>
                <a:gd name="T31" fmla="*/ 5 h 74"/>
                <a:gd name="T32" fmla="*/ 45 w 297"/>
                <a:gd name="T33" fmla="*/ 5 h 74"/>
                <a:gd name="T34" fmla="*/ 38 w 297"/>
                <a:gd name="T35" fmla="*/ 5 h 74"/>
                <a:gd name="T36" fmla="*/ 31 w 297"/>
                <a:gd name="T37" fmla="*/ 5 h 74"/>
                <a:gd name="T38" fmla="*/ 25 w 297"/>
                <a:gd name="T39" fmla="*/ 6 h 74"/>
                <a:gd name="T40" fmla="*/ 19 w 297"/>
                <a:gd name="T41" fmla="*/ 9 h 74"/>
                <a:gd name="T42" fmla="*/ 19 w 297"/>
                <a:gd name="T43" fmla="*/ 11 h 74"/>
                <a:gd name="T44" fmla="*/ 57 w 297"/>
                <a:gd name="T45" fmla="*/ 12 h 74"/>
                <a:gd name="T46" fmla="*/ 49 w 297"/>
                <a:gd name="T47" fmla="*/ 12 h 74"/>
                <a:gd name="T48" fmla="*/ 42 w 297"/>
                <a:gd name="T49" fmla="*/ 13 h 74"/>
                <a:gd name="T50" fmla="*/ 35 w 297"/>
                <a:gd name="T51" fmla="*/ 14 h 74"/>
                <a:gd name="T52" fmla="*/ 28 w 297"/>
                <a:gd name="T53" fmla="*/ 14 h 74"/>
                <a:gd name="T54" fmla="*/ 21 w 297"/>
                <a:gd name="T55" fmla="*/ 15 h 74"/>
                <a:gd name="T56" fmla="*/ 14 w 297"/>
                <a:gd name="T57" fmla="*/ 17 h 74"/>
                <a:gd name="T58" fmla="*/ 7 w 297"/>
                <a:gd name="T59" fmla="*/ 18 h 74"/>
                <a:gd name="T60" fmla="*/ 0 w 297"/>
                <a:gd name="T61" fmla="*/ 19 h 74"/>
                <a:gd name="T62" fmla="*/ 27 w 297"/>
                <a:gd name="T63" fmla="*/ 0 h 74"/>
                <a:gd name="T64" fmla="*/ 30 w 297"/>
                <a:gd name="T65" fmla="*/ 1 h 74"/>
                <a:gd name="T66" fmla="*/ 34 w 297"/>
                <a:gd name="T67" fmla="*/ 1 h 74"/>
                <a:gd name="T68" fmla="*/ 38 w 297"/>
                <a:gd name="T69" fmla="*/ 2 h 74"/>
                <a:gd name="T70" fmla="*/ 42 w 297"/>
                <a:gd name="T71" fmla="*/ 1 h 74"/>
                <a:gd name="T72" fmla="*/ 45 w 297"/>
                <a:gd name="T73" fmla="*/ 1 h 74"/>
                <a:gd name="T74" fmla="*/ 49 w 297"/>
                <a:gd name="T75" fmla="*/ 1 h 74"/>
                <a:gd name="T76" fmla="*/ 53 w 297"/>
                <a:gd name="T77" fmla="*/ 1 h 74"/>
                <a:gd name="T78" fmla="*/ 57 w 297"/>
                <a:gd name="T79" fmla="*/ 0 h 7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97"/>
                <a:gd name="T121" fmla="*/ 0 h 74"/>
                <a:gd name="T122" fmla="*/ 297 w 297"/>
                <a:gd name="T123" fmla="*/ 74 h 7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97" h="74">
                  <a:moveTo>
                    <a:pt x="226" y="0"/>
                  </a:moveTo>
                  <a:lnTo>
                    <a:pt x="235" y="0"/>
                  </a:lnTo>
                  <a:lnTo>
                    <a:pt x="243" y="1"/>
                  </a:lnTo>
                  <a:lnTo>
                    <a:pt x="252" y="1"/>
                  </a:lnTo>
                  <a:lnTo>
                    <a:pt x="261" y="2"/>
                  </a:lnTo>
                  <a:lnTo>
                    <a:pt x="270" y="4"/>
                  </a:lnTo>
                  <a:lnTo>
                    <a:pt x="278" y="6"/>
                  </a:lnTo>
                  <a:lnTo>
                    <a:pt x="287" y="7"/>
                  </a:lnTo>
                  <a:lnTo>
                    <a:pt x="296" y="8"/>
                  </a:lnTo>
                  <a:lnTo>
                    <a:pt x="296" y="17"/>
                  </a:lnTo>
                  <a:lnTo>
                    <a:pt x="297" y="25"/>
                  </a:lnTo>
                  <a:lnTo>
                    <a:pt x="296" y="32"/>
                  </a:lnTo>
                  <a:lnTo>
                    <a:pt x="285" y="37"/>
                  </a:lnTo>
                  <a:lnTo>
                    <a:pt x="261" y="31"/>
                  </a:lnTo>
                  <a:lnTo>
                    <a:pt x="235" y="27"/>
                  </a:lnTo>
                  <a:lnTo>
                    <a:pt x="207" y="23"/>
                  </a:lnTo>
                  <a:lnTo>
                    <a:pt x="179" y="20"/>
                  </a:lnTo>
                  <a:lnTo>
                    <a:pt x="151" y="19"/>
                  </a:lnTo>
                  <a:lnTo>
                    <a:pt x="124" y="21"/>
                  </a:lnTo>
                  <a:lnTo>
                    <a:pt x="98" y="26"/>
                  </a:lnTo>
                  <a:lnTo>
                    <a:pt x="75" y="35"/>
                  </a:lnTo>
                  <a:lnTo>
                    <a:pt x="75" y="44"/>
                  </a:lnTo>
                  <a:lnTo>
                    <a:pt x="226" y="49"/>
                  </a:lnTo>
                  <a:lnTo>
                    <a:pt x="196" y="50"/>
                  </a:lnTo>
                  <a:lnTo>
                    <a:pt x="166" y="52"/>
                  </a:lnTo>
                  <a:lnTo>
                    <a:pt x="138" y="56"/>
                  </a:lnTo>
                  <a:lnTo>
                    <a:pt x="110" y="58"/>
                  </a:lnTo>
                  <a:lnTo>
                    <a:pt x="82" y="62"/>
                  </a:lnTo>
                  <a:lnTo>
                    <a:pt x="54" y="65"/>
                  </a:lnTo>
                  <a:lnTo>
                    <a:pt x="28" y="70"/>
                  </a:lnTo>
                  <a:lnTo>
                    <a:pt x="0" y="74"/>
                  </a:lnTo>
                  <a:lnTo>
                    <a:pt x="105" y="0"/>
                  </a:lnTo>
                  <a:lnTo>
                    <a:pt x="119" y="5"/>
                  </a:lnTo>
                  <a:lnTo>
                    <a:pt x="133" y="7"/>
                  </a:lnTo>
                  <a:lnTo>
                    <a:pt x="149" y="8"/>
                  </a:lnTo>
                  <a:lnTo>
                    <a:pt x="165" y="7"/>
                  </a:lnTo>
                  <a:lnTo>
                    <a:pt x="180" y="5"/>
                  </a:lnTo>
                  <a:lnTo>
                    <a:pt x="194" y="2"/>
                  </a:lnTo>
                  <a:lnTo>
                    <a:pt x="210" y="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5E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67" name="Freeform 169"/>
            <p:cNvSpPr>
              <a:spLocks/>
            </p:cNvSpPr>
            <p:nvPr/>
          </p:nvSpPr>
          <p:spPr bwMode="auto">
            <a:xfrm>
              <a:off x="3433" y="4007"/>
              <a:ext cx="116" cy="74"/>
            </a:xfrm>
            <a:custGeom>
              <a:avLst/>
              <a:gdLst>
                <a:gd name="T0" fmla="*/ 55 w 232"/>
                <a:gd name="T1" fmla="*/ 26 h 147"/>
                <a:gd name="T2" fmla="*/ 50 w 232"/>
                <a:gd name="T3" fmla="*/ 31 h 147"/>
                <a:gd name="T4" fmla="*/ 46 w 232"/>
                <a:gd name="T5" fmla="*/ 36 h 147"/>
                <a:gd name="T6" fmla="*/ 40 w 232"/>
                <a:gd name="T7" fmla="*/ 37 h 147"/>
                <a:gd name="T8" fmla="*/ 30 w 232"/>
                <a:gd name="T9" fmla="*/ 35 h 147"/>
                <a:gd name="T10" fmla="*/ 34 w 232"/>
                <a:gd name="T11" fmla="*/ 33 h 147"/>
                <a:gd name="T12" fmla="*/ 38 w 232"/>
                <a:gd name="T13" fmla="*/ 31 h 147"/>
                <a:gd name="T14" fmla="*/ 42 w 232"/>
                <a:gd name="T15" fmla="*/ 28 h 147"/>
                <a:gd name="T16" fmla="*/ 40 w 232"/>
                <a:gd name="T17" fmla="*/ 24 h 147"/>
                <a:gd name="T18" fmla="*/ 30 w 232"/>
                <a:gd name="T19" fmla="*/ 27 h 147"/>
                <a:gd name="T20" fmla="*/ 24 w 232"/>
                <a:gd name="T21" fmla="*/ 30 h 147"/>
                <a:gd name="T22" fmla="*/ 16 w 232"/>
                <a:gd name="T23" fmla="*/ 33 h 147"/>
                <a:gd name="T24" fmla="*/ 9 w 232"/>
                <a:gd name="T25" fmla="*/ 37 h 147"/>
                <a:gd name="T26" fmla="*/ 3 w 232"/>
                <a:gd name="T27" fmla="*/ 36 h 147"/>
                <a:gd name="T28" fmla="*/ 0 w 232"/>
                <a:gd name="T29" fmla="*/ 33 h 147"/>
                <a:gd name="T30" fmla="*/ 2 w 232"/>
                <a:gd name="T31" fmla="*/ 31 h 147"/>
                <a:gd name="T32" fmla="*/ 5 w 232"/>
                <a:gd name="T33" fmla="*/ 30 h 147"/>
                <a:gd name="T34" fmla="*/ 6 w 232"/>
                <a:gd name="T35" fmla="*/ 28 h 147"/>
                <a:gd name="T36" fmla="*/ 5 w 232"/>
                <a:gd name="T37" fmla="*/ 27 h 147"/>
                <a:gd name="T38" fmla="*/ 2 w 232"/>
                <a:gd name="T39" fmla="*/ 27 h 147"/>
                <a:gd name="T40" fmla="*/ 6 w 232"/>
                <a:gd name="T41" fmla="*/ 25 h 147"/>
                <a:gd name="T42" fmla="*/ 17 w 232"/>
                <a:gd name="T43" fmla="*/ 24 h 147"/>
                <a:gd name="T44" fmla="*/ 27 w 232"/>
                <a:gd name="T45" fmla="*/ 24 h 147"/>
                <a:gd name="T46" fmla="*/ 35 w 232"/>
                <a:gd name="T47" fmla="*/ 21 h 147"/>
                <a:gd name="T48" fmla="*/ 41 w 232"/>
                <a:gd name="T49" fmla="*/ 19 h 147"/>
                <a:gd name="T50" fmla="*/ 38 w 232"/>
                <a:gd name="T51" fmla="*/ 14 h 147"/>
                <a:gd name="T52" fmla="*/ 34 w 232"/>
                <a:gd name="T53" fmla="*/ 10 h 147"/>
                <a:gd name="T54" fmla="*/ 29 w 232"/>
                <a:gd name="T55" fmla="*/ 6 h 147"/>
                <a:gd name="T56" fmla="*/ 28 w 232"/>
                <a:gd name="T57" fmla="*/ 0 h 147"/>
                <a:gd name="T58" fmla="*/ 37 w 232"/>
                <a:gd name="T59" fmla="*/ 6 h 147"/>
                <a:gd name="T60" fmla="*/ 45 w 232"/>
                <a:gd name="T61" fmla="*/ 12 h 147"/>
                <a:gd name="T62" fmla="*/ 52 w 232"/>
                <a:gd name="T63" fmla="*/ 19 h 147"/>
                <a:gd name="T64" fmla="*/ 58 w 232"/>
                <a:gd name="T65" fmla="*/ 25 h 1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47"/>
                <a:gd name="T101" fmla="*/ 232 w 232"/>
                <a:gd name="T102" fmla="*/ 147 h 14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47">
                  <a:moveTo>
                    <a:pt x="232" y="99"/>
                  </a:moveTo>
                  <a:lnTo>
                    <a:pt x="218" y="104"/>
                  </a:lnTo>
                  <a:lnTo>
                    <a:pt x="208" y="111"/>
                  </a:lnTo>
                  <a:lnTo>
                    <a:pt x="199" y="122"/>
                  </a:lnTo>
                  <a:lnTo>
                    <a:pt x="190" y="134"/>
                  </a:lnTo>
                  <a:lnTo>
                    <a:pt x="182" y="142"/>
                  </a:lnTo>
                  <a:lnTo>
                    <a:pt x="171" y="147"/>
                  </a:lnTo>
                  <a:lnTo>
                    <a:pt x="157" y="146"/>
                  </a:lnTo>
                  <a:lnTo>
                    <a:pt x="138" y="136"/>
                  </a:lnTo>
                  <a:lnTo>
                    <a:pt x="122" y="139"/>
                  </a:lnTo>
                  <a:lnTo>
                    <a:pt x="126" y="136"/>
                  </a:lnTo>
                  <a:lnTo>
                    <a:pt x="133" y="131"/>
                  </a:lnTo>
                  <a:lnTo>
                    <a:pt x="143" y="127"/>
                  </a:lnTo>
                  <a:lnTo>
                    <a:pt x="152" y="121"/>
                  </a:lnTo>
                  <a:lnTo>
                    <a:pt x="161" y="116"/>
                  </a:lnTo>
                  <a:lnTo>
                    <a:pt x="166" y="110"/>
                  </a:lnTo>
                  <a:lnTo>
                    <a:pt x="164" y="104"/>
                  </a:lnTo>
                  <a:lnTo>
                    <a:pt x="157" y="96"/>
                  </a:lnTo>
                  <a:lnTo>
                    <a:pt x="140" y="100"/>
                  </a:lnTo>
                  <a:lnTo>
                    <a:pt x="122" y="105"/>
                  </a:lnTo>
                  <a:lnTo>
                    <a:pt x="108" y="110"/>
                  </a:lnTo>
                  <a:lnTo>
                    <a:pt x="94" y="117"/>
                  </a:lnTo>
                  <a:lnTo>
                    <a:pt x="78" y="124"/>
                  </a:lnTo>
                  <a:lnTo>
                    <a:pt x="64" y="130"/>
                  </a:lnTo>
                  <a:lnTo>
                    <a:pt x="50" y="138"/>
                  </a:lnTo>
                  <a:lnTo>
                    <a:pt x="35" y="147"/>
                  </a:lnTo>
                  <a:lnTo>
                    <a:pt x="22" y="146"/>
                  </a:lnTo>
                  <a:lnTo>
                    <a:pt x="12" y="143"/>
                  </a:lnTo>
                  <a:lnTo>
                    <a:pt x="5" y="139"/>
                  </a:lnTo>
                  <a:lnTo>
                    <a:pt x="0" y="132"/>
                  </a:lnTo>
                  <a:lnTo>
                    <a:pt x="0" y="125"/>
                  </a:lnTo>
                  <a:lnTo>
                    <a:pt x="7" y="124"/>
                  </a:lnTo>
                  <a:lnTo>
                    <a:pt x="12" y="121"/>
                  </a:lnTo>
                  <a:lnTo>
                    <a:pt x="17" y="118"/>
                  </a:lnTo>
                  <a:lnTo>
                    <a:pt x="22" y="115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19" y="108"/>
                  </a:lnTo>
                  <a:lnTo>
                    <a:pt x="17" y="107"/>
                  </a:lnTo>
                  <a:lnTo>
                    <a:pt x="5" y="107"/>
                  </a:lnTo>
                  <a:lnTo>
                    <a:pt x="5" y="103"/>
                  </a:lnTo>
                  <a:lnTo>
                    <a:pt x="24" y="98"/>
                  </a:lnTo>
                  <a:lnTo>
                    <a:pt x="43" y="96"/>
                  </a:lnTo>
                  <a:lnTo>
                    <a:pt x="66" y="95"/>
                  </a:lnTo>
                  <a:lnTo>
                    <a:pt x="87" y="94"/>
                  </a:lnTo>
                  <a:lnTo>
                    <a:pt x="106" y="93"/>
                  </a:lnTo>
                  <a:lnTo>
                    <a:pt x="126" y="88"/>
                  </a:lnTo>
                  <a:lnTo>
                    <a:pt x="140" y="83"/>
                  </a:lnTo>
                  <a:lnTo>
                    <a:pt x="150" y="73"/>
                  </a:lnTo>
                  <a:lnTo>
                    <a:pt x="162" y="73"/>
                  </a:lnTo>
                  <a:lnTo>
                    <a:pt x="157" y="65"/>
                  </a:lnTo>
                  <a:lnTo>
                    <a:pt x="150" y="56"/>
                  </a:lnTo>
                  <a:lnTo>
                    <a:pt x="141" y="48"/>
                  </a:lnTo>
                  <a:lnTo>
                    <a:pt x="133" y="40"/>
                  </a:lnTo>
                  <a:lnTo>
                    <a:pt x="124" y="30"/>
                  </a:lnTo>
                  <a:lnTo>
                    <a:pt x="117" y="21"/>
                  </a:lnTo>
                  <a:lnTo>
                    <a:pt x="112" y="11"/>
                  </a:lnTo>
                  <a:lnTo>
                    <a:pt x="110" y="0"/>
                  </a:lnTo>
                  <a:lnTo>
                    <a:pt x="129" y="11"/>
                  </a:lnTo>
                  <a:lnTo>
                    <a:pt x="147" y="22"/>
                  </a:lnTo>
                  <a:lnTo>
                    <a:pt x="162" y="34"/>
                  </a:lnTo>
                  <a:lnTo>
                    <a:pt x="178" y="46"/>
                  </a:lnTo>
                  <a:lnTo>
                    <a:pt x="192" y="59"/>
                  </a:lnTo>
                  <a:lnTo>
                    <a:pt x="206" y="73"/>
                  </a:lnTo>
                  <a:lnTo>
                    <a:pt x="220" y="86"/>
                  </a:lnTo>
                  <a:lnTo>
                    <a:pt x="232" y="99"/>
                  </a:lnTo>
                  <a:close/>
                </a:path>
              </a:pathLst>
            </a:custGeom>
            <a:solidFill>
              <a:srgbClr val="5E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68" name="Freeform 170"/>
            <p:cNvSpPr>
              <a:spLocks/>
            </p:cNvSpPr>
            <p:nvPr/>
          </p:nvSpPr>
          <p:spPr bwMode="auto">
            <a:xfrm>
              <a:off x="3410" y="4018"/>
              <a:ext cx="48" cy="34"/>
            </a:xfrm>
            <a:custGeom>
              <a:avLst/>
              <a:gdLst>
                <a:gd name="T0" fmla="*/ 21 w 96"/>
                <a:gd name="T1" fmla="*/ 8 h 66"/>
                <a:gd name="T2" fmla="*/ 20 w 96"/>
                <a:gd name="T3" fmla="*/ 8 h 66"/>
                <a:gd name="T4" fmla="*/ 19 w 96"/>
                <a:gd name="T5" fmla="*/ 7 h 66"/>
                <a:gd name="T6" fmla="*/ 19 w 96"/>
                <a:gd name="T7" fmla="*/ 7 h 66"/>
                <a:gd name="T8" fmla="*/ 17 w 96"/>
                <a:gd name="T9" fmla="*/ 7 h 66"/>
                <a:gd name="T10" fmla="*/ 17 w 96"/>
                <a:gd name="T11" fmla="*/ 8 h 66"/>
                <a:gd name="T12" fmla="*/ 15 w 96"/>
                <a:gd name="T13" fmla="*/ 10 h 66"/>
                <a:gd name="T14" fmla="*/ 14 w 96"/>
                <a:gd name="T15" fmla="*/ 12 h 66"/>
                <a:gd name="T16" fmla="*/ 12 w 96"/>
                <a:gd name="T17" fmla="*/ 13 h 66"/>
                <a:gd name="T18" fmla="*/ 11 w 96"/>
                <a:gd name="T19" fmla="*/ 14 h 66"/>
                <a:gd name="T20" fmla="*/ 9 w 96"/>
                <a:gd name="T21" fmla="*/ 15 h 66"/>
                <a:gd name="T22" fmla="*/ 6 w 96"/>
                <a:gd name="T23" fmla="*/ 16 h 66"/>
                <a:gd name="T24" fmla="*/ 4 w 96"/>
                <a:gd name="T25" fmla="*/ 18 h 66"/>
                <a:gd name="T26" fmla="*/ 3 w 96"/>
                <a:gd name="T27" fmla="*/ 16 h 66"/>
                <a:gd name="T28" fmla="*/ 2 w 96"/>
                <a:gd name="T29" fmla="*/ 15 h 66"/>
                <a:gd name="T30" fmla="*/ 1 w 96"/>
                <a:gd name="T31" fmla="*/ 13 h 66"/>
                <a:gd name="T32" fmla="*/ 1 w 96"/>
                <a:gd name="T33" fmla="*/ 11 h 66"/>
                <a:gd name="T34" fmla="*/ 4 w 96"/>
                <a:gd name="T35" fmla="*/ 10 h 66"/>
                <a:gd name="T36" fmla="*/ 0 w 96"/>
                <a:gd name="T37" fmla="*/ 7 h 66"/>
                <a:gd name="T38" fmla="*/ 12 w 96"/>
                <a:gd name="T39" fmla="*/ 0 h 66"/>
                <a:gd name="T40" fmla="*/ 24 w 96"/>
                <a:gd name="T41" fmla="*/ 5 h 66"/>
                <a:gd name="T42" fmla="*/ 21 w 96"/>
                <a:gd name="T43" fmla="*/ 8 h 6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66"/>
                <a:gd name="T68" fmla="*/ 96 w 96"/>
                <a:gd name="T69" fmla="*/ 66 h 6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66">
                  <a:moveTo>
                    <a:pt x="81" y="30"/>
                  </a:moveTo>
                  <a:lnTo>
                    <a:pt x="79" y="29"/>
                  </a:lnTo>
                  <a:lnTo>
                    <a:pt x="75" y="26"/>
                  </a:lnTo>
                  <a:lnTo>
                    <a:pt x="74" y="25"/>
                  </a:lnTo>
                  <a:lnTo>
                    <a:pt x="68" y="25"/>
                  </a:lnTo>
                  <a:lnTo>
                    <a:pt x="67" y="32"/>
                  </a:lnTo>
                  <a:lnTo>
                    <a:pt x="63" y="39"/>
                  </a:lnTo>
                  <a:lnTo>
                    <a:pt x="58" y="44"/>
                  </a:lnTo>
                  <a:lnTo>
                    <a:pt x="51" y="49"/>
                  </a:lnTo>
                  <a:lnTo>
                    <a:pt x="42" y="54"/>
                  </a:lnTo>
                  <a:lnTo>
                    <a:pt x="33" y="58"/>
                  </a:lnTo>
                  <a:lnTo>
                    <a:pt x="25" y="62"/>
                  </a:lnTo>
                  <a:lnTo>
                    <a:pt x="16" y="66"/>
                  </a:lnTo>
                  <a:lnTo>
                    <a:pt x="11" y="63"/>
                  </a:lnTo>
                  <a:lnTo>
                    <a:pt x="5" y="57"/>
                  </a:lnTo>
                  <a:lnTo>
                    <a:pt x="4" y="51"/>
                  </a:lnTo>
                  <a:lnTo>
                    <a:pt x="4" y="43"/>
                  </a:lnTo>
                  <a:lnTo>
                    <a:pt x="16" y="37"/>
                  </a:lnTo>
                  <a:lnTo>
                    <a:pt x="0" y="25"/>
                  </a:lnTo>
                  <a:lnTo>
                    <a:pt x="46" y="0"/>
                  </a:lnTo>
                  <a:lnTo>
                    <a:pt x="96" y="19"/>
                  </a:lnTo>
                  <a:lnTo>
                    <a:pt x="81" y="30"/>
                  </a:lnTo>
                  <a:close/>
                </a:path>
              </a:pathLst>
            </a:custGeom>
            <a:solidFill>
              <a:srgbClr val="5E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69" name="Freeform 171"/>
            <p:cNvSpPr>
              <a:spLocks/>
            </p:cNvSpPr>
            <p:nvPr/>
          </p:nvSpPr>
          <p:spPr bwMode="auto">
            <a:xfrm>
              <a:off x="2511" y="4029"/>
              <a:ext cx="53" cy="15"/>
            </a:xfrm>
            <a:custGeom>
              <a:avLst/>
              <a:gdLst>
                <a:gd name="T0" fmla="*/ 26 w 107"/>
                <a:gd name="T1" fmla="*/ 1 h 30"/>
                <a:gd name="T2" fmla="*/ 25 w 107"/>
                <a:gd name="T3" fmla="*/ 6 h 30"/>
                <a:gd name="T4" fmla="*/ 22 w 107"/>
                <a:gd name="T5" fmla="*/ 8 h 30"/>
                <a:gd name="T6" fmla="*/ 19 w 107"/>
                <a:gd name="T7" fmla="*/ 8 h 30"/>
                <a:gd name="T8" fmla="*/ 15 w 107"/>
                <a:gd name="T9" fmla="*/ 7 h 30"/>
                <a:gd name="T10" fmla="*/ 11 w 107"/>
                <a:gd name="T11" fmla="*/ 5 h 30"/>
                <a:gd name="T12" fmla="*/ 7 w 107"/>
                <a:gd name="T13" fmla="*/ 3 h 30"/>
                <a:gd name="T14" fmla="*/ 3 w 107"/>
                <a:gd name="T15" fmla="*/ 2 h 30"/>
                <a:gd name="T16" fmla="*/ 0 w 107"/>
                <a:gd name="T17" fmla="*/ 1 h 30"/>
                <a:gd name="T18" fmla="*/ 3 w 107"/>
                <a:gd name="T19" fmla="*/ 1 h 30"/>
                <a:gd name="T20" fmla="*/ 6 w 107"/>
                <a:gd name="T21" fmla="*/ 1 h 30"/>
                <a:gd name="T22" fmla="*/ 10 w 107"/>
                <a:gd name="T23" fmla="*/ 0 h 30"/>
                <a:gd name="T24" fmla="*/ 13 w 107"/>
                <a:gd name="T25" fmla="*/ 0 h 30"/>
                <a:gd name="T26" fmla="*/ 16 w 107"/>
                <a:gd name="T27" fmla="*/ 0 h 30"/>
                <a:gd name="T28" fmla="*/ 20 w 107"/>
                <a:gd name="T29" fmla="*/ 1 h 30"/>
                <a:gd name="T30" fmla="*/ 23 w 107"/>
                <a:gd name="T31" fmla="*/ 1 h 30"/>
                <a:gd name="T32" fmla="*/ 26 w 107"/>
                <a:gd name="T33" fmla="*/ 1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7"/>
                <a:gd name="T52" fmla="*/ 0 h 30"/>
                <a:gd name="T53" fmla="*/ 107 w 107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7" h="30">
                  <a:moveTo>
                    <a:pt x="107" y="4"/>
                  </a:moveTo>
                  <a:lnTo>
                    <a:pt x="101" y="22"/>
                  </a:lnTo>
                  <a:lnTo>
                    <a:pt x="91" y="29"/>
                  </a:lnTo>
                  <a:lnTo>
                    <a:pt x="79" y="30"/>
                  </a:lnTo>
                  <a:lnTo>
                    <a:pt x="63" y="25"/>
                  </a:lnTo>
                  <a:lnTo>
                    <a:pt x="45" y="18"/>
                  </a:lnTo>
                  <a:lnTo>
                    <a:pt x="30" y="11"/>
                  </a:lnTo>
                  <a:lnTo>
                    <a:pt x="14" y="5"/>
                  </a:lnTo>
                  <a:lnTo>
                    <a:pt x="0" y="4"/>
                  </a:lnTo>
                  <a:lnTo>
                    <a:pt x="12" y="2"/>
                  </a:lnTo>
                  <a:lnTo>
                    <a:pt x="26" y="1"/>
                  </a:lnTo>
                  <a:lnTo>
                    <a:pt x="40" y="0"/>
                  </a:lnTo>
                  <a:lnTo>
                    <a:pt x="54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4" y="2"/>
                  </a:lnTo>
                  <a:lnTo>
                    <a:pt x="107" y="4"/>
                  </a:lnTo>
                  <a:close/>
                </a:path>
              </a:pathLst>
            </a:custGeom>
            <a:solidFill>
              <a:srgbClr val="5E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70" name="Freeform 172"/>
            <p:cNvSpPr>
              <a:spLocks/>
            </p:cNvSpPr>
            <p:nvPr/>
          </p:nvSpPr>
          <p:spPr bwMode="auto">
            <a:xfrm>
              <a:off x="3464" y="4031"/>
              <a:ext cx="35" cy="13"/>
            </a:xfrm>
            <a:custGeom>
              <a:avLst/>
              <a:gdLst>
                <a:gd name="T0" fmla="*/ 18 w 70"/>
                <a:gd name="T1" fmla="*/ 6 h 26"/>
                <a:gd name="T2" fmla="*/ 0 w 70"/>
                <a:gd name="T3" fmla="*/ 7 h 26"/>
                <a:gd name="T4" fmla="*/ 1 w 70"/>
                <a:gd name="T5" fmla="*/ 4 h 26"/>
                <a:gd name="T6" fmla="*/ 3 w 70"/>
                <a:gd name="T7" fmla="*/ 3 h 26"/>
                <a:gd name="T8" fmla="*/ 7 w 70"/>
                <a:gd name="T9" fmla="*/ 2 h 26"/>
                <a:gd name="T10" fmla="*/ 10 w 70"/>
                <a:gd name="T11" fmla="*/ 0 h 26"/>
                <a:gd name="T12" fmla="*/ 11 w 70"/>
                <a:gd name="T13" fmla="*/ 2 h 26"/>
                <a:gd name="T14" fmla="*/ 13 w 70"/>
                <a:gd name="T15" fmla="*/ 3 h 26"/>
                <a:gd name="T16" fmla="*/ 15 w 70"/>
                <a:gd name="T17" fmla="*/ 5 h 26"/>
                <a:gd name="T18" fmla="*/ 18 w 70"/>
                <a:gd name="T19" fmla="*/ 6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26"/>
                <a:gd name="T32" fmla="*/ 70 w 70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26">
                  <a:moveTo>
                    <a:pt x="70" y="22"/>
                  </a:moveTo>
                  <a:lnTo>
                    <a:pt x="0" y="26"/>
                  </a:lnTo>
                  <a:lnTo>
                    <a:pt x="5" y="16"/>
                  </a:lnTo>
                  <a:lnTo>
                    <a:pt x="15" y="10"/>
                  </a:lnTo>
                  <a:lnTo>
                    <a:pt x="29" y="6"/>
                  </a:lnTo>
                  <a:lnTo>
                    <a:pt x="42" y="0"/>
                  </a:lnTo>
                  <a:lnTo>
                    <a:pt x="45" y="7"/>
                  </a:lnTo>
                  <a:lnTo>
                    <a:pt x="54" y="11"/>
                  </a:lnTo>
                  <a:lnTo>
                    <a:pt x="63" y="17"/>
                  </a:lnTo>
                  <a:lnTo>
                    <a:pt x="70" y="22"/>
                  </a:lnTo>
                  <a:close/>
                </a:path>
              </a:pathLst>
            </a:custGeom>
            <a:solidFill>
              <a:srgbClr val="5E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71" name="Freeform 173"/>
            <p:cNvSpPr>
              <a:spLocks/>
            </p:cNvSpPr>
            <p:nvPr/>
          </p:nvSpPr>
          <p:spPr bwMode="auto">
            <a:xfrm>
              <a:off x="2365" y="4037"/>
              <a:ext cx="181" cy="57"/>
            </a:xfrm>
            <a:custGeom>
              <a:avLst/>
              <a:gdLst>
                <a:gd name="T0" fmla="*/ 75 w 362"/>
                <a:gd name="T1" fmla="*/ 4 h 114"/>
                <a:gd name="T2" fmla="*/ 77 w 362"/>
                <a:gd name="T3" fmla="*/ 4 h 114"/>
                <a:gd name="T4" fmla="*/ 79 w 362"/>
                <a:gd name="T5" fmla="*/ 5 h 114"/>
                <a:gd name="T6" fmla="*/ 81 w 362"/>
                <a:gd name="T7" fmla="*/ 5 h 114"/>
                <a:gd name="T8" fmla="*/ 83 w 362"/>
                <a:gd name="T9" fmla="*/ 6 h 114"/>
                <a:gd name="T10" fmla="*/ 85 w 362"/>
                <a:gd name="T11" fmla="*/ 7 h 114"/>
                <a:gd name="T12" fmla="*/ 87 w 362"/>
                <a:gd name="T13" fmla="*/ 7 h 114"/>
                <a:gd name="T14" fmla="*/ 89 w 362"/>
                <a:gd name="T15" fmla="*/ 7 h 114"/>
                <a:gd name="T16" fmla="*/ 91 w 362"/>
                <a:gd name="T17" fmla="*/ 9 h 114"/>
                <a:gd name="T18" fmla="*/ 88 w 362"/>
                <a:gd name="T19" fmla="*/ 11 h 114"/>
                <a:gd name="T20" fmla="*/ 85 w 362"/>
                <a:gd name="T21" fmla="*/ 14 h 114"/>
                <a:gd name="T22" fmla="*/ 83 w 362"/>
                <a:gd name="T23" fmla="*/ 17 h 114"/>
                <a:gd name="T24" fmla="*/ 81 w 362"/>
                <a:gd name="T25" fmla="*/ 20 h 114"/>
                <a:gd name="T26" fmla="*/ 79 w 362"/>
                <a:gd name="T27" fmla="*/ 23 h 114"/>
                <a:gd name="T28" fmla="*/ 76 w 362"/>
                <a:gd name="T29" fmla="*/ 26 h 114"/>
                <a:gd name="T30" fmla="*/ 72 w 362"/>
                <a:gd name="T31" fmla="*/ 28 h 114"/>
                <a:gd name="T32" fmla="*/ 66 w 362"/>
                <a:gd name="T33" fmla="*/ 29 h 114"/>
                <a:gd name="T34" fmla="*/ 58 w 362"/>
                <a:gd name="T35" fmla="*/ 27 h 114"/>
                <a:gd name="T36" fmla="*/ 50 w 362"/>
                <a:gd name="T37" fmla="*/ 25 h 114"/>
                <a:gd name="T38" fmla="*/ 43 w 362"/>
                <a:gd name="T39" fmla="*/ 24 h 114"/>
                <a:gd name="T40" fmla="*/ 34 w 362"/>
                <a:gd name="T41" fmla="*/ 23 h 114"/>
                <a:gd name="T42" fmla="*/ 25 w 362"/>
                <a:gd name="T43" fmla="*/ 22 h 114"/>
                <a:gd name="T44" fmla="*/ 18 w 362"/>
                <a:gd name="T45" fmla="*/ 22 h 114"/>
                <a:gd name="T46" fmla="*/ 9 w 362"/>
                <a:gd name="T47" fmla="*/ 22 h 114"/>
                <a:gd name="T48" fmla="*/ 0 w 362"/>
                <a:gd name="T49" fmla="*/ 22 h 114"/>
                <a:gd name="T50" fmla="*/ 3 w 362"/>
                <a:gd name="T51" fmla="*/ 20 h 114"/>
                <a:gd name="T52" fmla="*/ 7 w 362"/>
                <a:gd name="T53" fmla="*/ 17 h 114"/>
                <a:gd name="T54" fmla="*/ 11 w 362"/>
                <a:gd name="T55" fmla="*/ 14 h 114"/>
                <a:gd name="T56" fmla="*/ 15 w 362"/>
                <a:gd name="T57" fmla="*/ 12 h 114"/>
                <a:gd name="T58" fmla="*/ 19 w 362"/>
                <a:gd name="T59" fmla="*/ 9 h 114"/>
                <a:gd name="T60" fmla="*/ 23 w 362"/>
                <a:gd name="T61" fmla="*/ 6 h 114"/>
                <a:gd name="T62" fmla="*/ 25 w 362"/>
                <a:gd name="T63" fmla="*/ 4 h 114"/>
                <a:gd name="T64" fmla="*/ 29 w 362"/>
                <a:gd name="T65" fmla="*/ 0 h 114"/>
                <a:gd name="T66" fmla="*/ 34 w 362"/>
                <a:gd name="T67" fmla="*/ 3 h 114"/>
                <a:gd name="T68" fmla="*/ 39 w 362"/>
                <a:gd name="T69" fmla="*/ 5 h 114"/>
                <a:gd name="T70" fmla="*/ 44 w 362"/>
                <a:gd name="T71" fmla="*/ 5 h 114"/>
                <a:gd name="T72" fmla="*/ 49 w 362"/>
                <a:gd name="T73" fmla="*/ 5 h 114"/>
                <a:gd name="T74" fmla="*/ 55 w 362"/>
                <a:gd name="T75" fmla="*/ 4 h 114"/>
                <a:gd name="T76" fmla="*/ 61 w 362"/>
                <a:gd name="T77" fmla="*/ 4 h 114"/>
                <a:gd name="T78" fmla="*/ 68 w 362"/>
                <a:gd name="T79" fmla="*/ 4 h 114"/>
                <a:gd name="T80" fmla="*/ 75 w 362"/>
                <a:gd name="T81" fmla="*/ 4 h 11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2"/>
                <a:gd name="T124" fmla="*/ 0 h 114"/>
                <a:gd name="T125" fmla="*/ 362 w 362"/>
                <a:gd name="T126" fmla="*/ 114 h 11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2" h="114">
                  <a:moveTo>
                    <a:pt x="299" y="14"/>
                  </a:moveTo>
                  <a:lnTo>
                    <a:pt x="308" y="15"/>
                  </a:lnTo>
                  <a:lnTo>
                    <a:pt x="316" y="17"/>
                  </a:lnTo>
                  <a:lnTo>
                    <a:pt x="323" y="19"/>
                  </a:lnTo>
                  <a:lnTo>
                    <a:pt x="332" y="21"/>
                  </a:lnTo>
                  <a:lnTo>
                    <a:pt x="339" y="25"/>
                  </a:lnTo>
                  <a:lnTo>
                    <a:pt x="346" y="27"/>
                  </a:lnTo>
                  <a:lnTo>
                    <a:pt x="355" y="30"/>
                  </a:lnTo>
                  <a:lnTo>
                    <a:pt x="362" y="33"/>
                  </a:lnTo>
                  <a:lnTo>
                    <a:pt x="350" y="42"/>
                  </a:lnTo>
                  <a:lnTo>
                    <a:pt x="339" y="55"/>
                  </a:lnTo>
                  <a:lnTo>
                    <a:pt x="332" y="67"/>
                  </a:lnTo>
                  <a:lnTo>
                    <a:pt x="323" y="80"/>
                  </a:lnTo>
                  <a:lnTo>
                    <a:pt x="315" y="91"/>
                  </a:lnTo>
                  <a:lnTo>
                    <a:pt x="302" y="102"/>
                  </a:lnTo>
                  <a:lnTo>
                    <a:pt x="285" y="110"/>
                  </a:lnTo>
                  <a:lnTo>
                    <a:pt x="262" y="114"/>
                  </a:lnTo>
                  <a:lnTo>
                    <a:pt x="232" y="107"/>
                  </a:lnTo>
                  <a:lnTo>
                    <a:pt x="201" y="99"/>
                  </a:lnTo>
                  <a:lnTo>
                    <a:pt x="169" y="93"/>
                  </a:lnTo>
                  <a:lnTo>
                    <a:pt x="136" y="89"/>
                  </a:lnTo>
                  <a:lnTo>
                    <a:pt x="103" y="87"/>
                  </a:lnTo>
                  <a:lnTo>
                    <a:pt x="70" y="86"/>
                  </a:lnTo>
                  <a:lnTo>
                    <a:pt x="35" y="86"/>
                  </a:lnTo>
                  <a:lnTo>
                    <a:pt x="0" y="88"/>
                  </a:lnTo>
                  <a:lnTo>
                    <a:pt x="15" y="77"/>
                  </a:lnTo>
                  <a:lnTo>
                    <a:pt x="31" y="67"/>
                  </a:lnTo>
                  <a:lnTo>
                    <a:pt x="45" y="56"/>
                  </a:lnTo>
                  <a:lnTo>
                    <a:pt x="61" y="46"/>
                  </a:lnTo>
                  <a:lnTo>
                    <a:pt x="75" y="35"/>
                  </a:lnTo>
                  <a:lnTo>
                    <a:pt x="89" y="24"/>
                  </a:lnTo>
                  <a:lnTo>
                    <a:pt x="103" y="13"/>
                  </a:lnTo>
                  <a:lnTo>
                    <a:pt x="117" y="0"/>
                  </a:lnTo>
                  <a:lnTo>
                    <a:pt x="134" y="12"/>
                  </a:lnTo>
                  <a:lnTo>
                    <a:pt x="154" y="17"/>
                  </a:lnTo>
                  <a:lnTo>
                    <a:pt x="175" y="18"/>
                  </a:lnTo>
                  <a:lnTo>
                    <a:pt x="197" y="17"/>
                  </a:lnTo>
                  <a:lnTo>
                    <a:pt x="220" y="15"/>
                  </a:lnTo>
                  <a:lnTo>
                    <a:pt x="246" y="13"/>
                  </a:lnTo>
                  <a:lnTo>
                    <a:pt x="271" y="13"/>
                  </a:lnTo>
                  <a:lnTo>
                    <a:pt x="299" y="14"/>
                  </a:lnTo>
                  <a:close/>
                </a:path>
              </a:pathLst>
            </a:custGeom>
            <a:solidFill>
              <a:srgbClr val="5E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72" name="Freeform 174"/>
            <p:cNvSpPr>
              <a:spLocks/>
            </p:cNvSpPr>
            <p:nvPr/>
          </p:nvSpPr>
          <p:spPr bwMode="auto">
            <a:xfrm>
              <a:off x="2663" y="4048"/>
              <a:ext cx="83" cy="43"/>
            </a:xfrm>
            <a:custGeom>
              <a:avLst/>
              <a:gdLst>
                <a:gd name="T0" fmla="*/ 25 w 166"/>
                <a:gd name="T1" fmla="*/ 14 h 87"/>
                <a:gd name="T2" fmla="*/ 22 w 166"/>
                <a:gd name="T3" fmla="*/ 15 h 87"/>
                <a:gd name="T4" fmla="*/ 20 w 166"/>
                <a:gd name="T5" fmla="*/ 16 h 87"/>
                <a:gd name="T6" fmla="*/ 17 w 166"/>
                <a:gd name="T7" fmla="*/ 17 h 87"/>
                <a:gd name="T8" fmla="*/ 13 w 166"/>
                <a:gd name="T9" fmla="*/ 19 h 87"/>
                <a:gd name="T10" fmla="*/ 11 w 166"/>
                <a:gd name="T11" fmla="*/ 20 h 87"/>
                <a:gd name="T12" fmla="*/ 7 w 166"/>
                <a:gd name="T13" fmla="*/ 21 h 87"/>
                <a:gd name="T14" fmla="*/ 4 w 166"/>
                <a:gd name="T15" fmla="*/ 21 h 87"/>
                <a:gd name="T16" fmla="*/ 0 w 166"/>
                <a:gd name="T17" fmla="*/ 21 h 87"/>
                <a:gd name="T18" fmla="*/ 3 w 166"/>
                <a:gd name="T19" fmla="*/ 17 h 87"/>
                <a:gd name="T20" fmla="*/ 5 w 166"/>
                <a:gd name="T21" fmla="*/ 13 h 87"/>
                <a:gd name="T22" fmla="*/ 10 w 166"/>
                <a:gd name="T23" fmla="*/ 9 h 87"/>
                <a:gd name="T24" fmla="*/ 14 w 166"/>
                <a:gd name="T25" fmla="*/ 6 h 87"/>
                <a:gd name="T26" fmla="*/ 21 w 166"/>
                <a:gd name="T27" fmla="*/ 4 h 87"/>
                <a:gd name="T28" fmla="*/ 26 w 166"/>
                <a:gd name="T29" fmla="*/ 2 h 87"/>
                <a:gd name="T30" fmla="*/ 33 w 166"/>
                <a:gd name="T31" fmla="*/ 1 h 87"/>
                <a:gd name="T32" fmla="*/ 40 w 166"/>
                <a:gd name="T33" fmla="*/ 0 h 87"/>
                <a:gd name="T34" fmla="*/ 42 w 166"/>
                <a:gd name="T35" fmla="*/ 3 h 87"/>
                <a:gd name="T36" fmla="*/ 42 w 166"/>
                <a:gd name="T37" fmla="*/ 4 h 87"/>
                <a:gd name="T38" fmla="*/ 40 w 166"/>
                <a:gd name="T39" fmla="*/ 6 h 87"/>
                <a:gd name="T40" fmla="*/ 38 w 166"/>
                <a:gd name="T41" fmla="*/ 8 h 87"/>
                <a:gd name="T42" fmla="*/ 35 w 166"/>
                <a:gd name="T43" fmla="*/ 9 h 87"/>
                <a:gd name="T44" fmla="*/ 31 w 166"/>
                <a:gd name="T45" fmla="*/ 11 h 87"/>
                <a:gd name="T46" fmla="*/ 28 w 166"/>
                <a:gd name="T47" fmla="*/ 12 h 87"/>
                <a:gd name="T48" fmla="*/ 25 w 166"/>
                <a:gd name="T49" fmla="*/ 14 h 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66"/>
                <a:gd name="T76" fmla="*/ 0 h 87"/>
                <a:gd name="T77" fmla="*/ 166 w 166"/>
                <a:gd name="T78" fmla="*/ 87 h 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66" h="87">
                  <a:moveTo>
                    <a:pt x="103" y="59"/>
                  </a:moveTo>
                  <a:lnTo>
                    <a:pt x="91" y="61"/>
                  </a:lnTo>
                  <a:lnTo>
                    <a:pt x="79" y="66"/>
                  </a:lnTo>
                  <a:lnTo>
                    <a:pt x="67" y="71"/>
                  </a:lnTo>
                  <a:lnTo>
                    <a:pt x="54" y="77"/>
                  </a:lnTo>
                  <a:lnTo>
                    <a:pt x="44" y="82"/>
                  </a:lnTo>
                  <a:lnTo>
                    <a:pt x="30" y="86"/>
                  </a:lnTo>
                  <a:lnTo>
                    <a:pt x="16" y="87"/>
                  </a:lnTo>
                  <a:lnTo>
                    <a:pt x="0" y="86"/>
                  </a:lnTo>
                  <a:lnTo>
                    <a:pt x="9" y="68"/>
                  </a:lnTo>
                  <a:lnTo>
                    <a:pt x="21" y="52"/>
                  </a:lnTo>
                  <a:lnTo>
                    <a:pt x="37" y="39"/>
                  </a:lnTo>
                  <a:lnTo>
                    <a:pt x="58" y="27"/>
                  </a:lnTo>
                  <a:lnTo>
                    <a:pt x="81" y="18"/>
                  </a:lnTo>
                  <a:lnTo>
                    <a:pt x="105" y="10"/>
                  </a:lnTo>
                  <a:lnTo>
                    <a:pt x="131" y="4"/>
                  </a:lnTo>
                  <a:lnTo>
                    <a:pt x="158" y="0"/>
                  </a:lnTo>
                  <a:lnTo>
                    <a:pt x="166" y="12"/>
                  </a:lnTo>
                  <a:lnTo>
                    <a:pt x="166" y="19"/>
                  </a:lnTo>
                  <a:lnTo>
                    <a:pt x="159" y="27"/>
                  </a:lnTo>
                  <a:lnTo>
                    <a:pt x="151" y="34"/>
                  </a:lnTo>
                  <a:lnTo>
                    <a:pt x="138" y="39"/>
                  </a:lnTo>
                  <a:lnTo>
                    <a:pt x="124" y="46"/>
                  </a:lnTo>
                  <a:lnTo>
                    <a:pt x="112" y="51"/>
                  </a:lnTo>
                  <a:lnTo>
                    <a:pt x="103" y="59"/>
                  </a:lnTo>
                  <a:close/>
                </a:path>
              </a:pathLst>
            </a:custGeom>
            <a:solidFill>
              <a:srgbClr val="5E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73" name="Freeform 175"/>
            <p:cNvSpPr>
              <a:spLocks/>
            </p:cNvSpPr>
            <p:nvPr/>
          </p:nvSpPr>
          <p:spPr bwMode="auto">
            <a:xfrm>
              <a:off x="2438" y="4055"/>
              <a:ext cx="88" cy="19"/>
            </a:xfrm>
            <a:custGeom>
              <a:avLst/>
              <a:gdLst>
                <a:gd name="T0" fmla="*/ 43 w 175"/>
                <a:gd name="T1" fmla="*/ 6 h 36"/>
                <a:gd name="T2" fmla="*/ 43 w 175"/>
                <a:gd name="T3" fmla="*/ 6 h 36"/>
                <a:gd name="T4" fmla="*/ 44 w 175"/>
                <a:gd name="T5" fmla="*/ 7 h 36"/>
                <a:gd name="T6" fmla="*/ 44 w 175"/>
                <a:gd name="T7" fmla="*/ 7 h 36"/>
                <a:gd name="T8" fmla="*/ 44 w 175"/>
                <a:gd name="T9" fmla="*/ 8 h 36"/>
                <a:gd name="T10" fmla="*/ 41 w 175"/>
                <a:gd name="T11" fmla="*/ 10 h 36"/>
                <a:gd name="T12" fmla="*/ 36 w 175"/>
                <a:gd name="T13" fmla="*/ 10 h 36"/>
                <a:gd name="T14" fmla="*/ 31 w 175"/>
                <a:gd name="T15" fmla="*/ 10 h 36"/>
                <a:gd name="T16" fmla="*/ 26 w 175"/>
                <a:gd name="T17" fmla="*/ 9 h 36"/>
                <a:gd name="T18" fmla="*/ 20 w 175"/>
                <a:gd name="T19" fmla="*/ 8 h 36"/>
                <a:gd name="T20" fmla="*/ 15 w 175"/>
                <a:gd name="T21" fmla="*/ 8 h 36"/>
                <a:gd name="T22" fmla="*/ 10 w 175"/>
                <a:gd name="T23" fmla="*/ 8 h 36"/>
                <a:gd name="T24" fmla="*/ 5 w 175"/>
                <a:gd name="T25" fmla="*/ 7 h 36"/>
                <a:gd name="T26" fmla="*/ 0 w 175"/>
                <a:gd name="T27" fmla="*/ 6 h 36"/>
                <a:gd name="T28" fmla="*/ 0 w 175"/>
                <a:gd name="T29" fmla="*/ 5 h 36"/>
                <a:gd name="T30" fmla="*/ 1 w 175"/>
                <a:gd name="T31" fmla="*/ 3 h 36"/>
                <a:gd name="T32" fmla="*/ 2 w 175"/>
                <a:gd name="T33" fmla="*/ 2 h 36"/>
                <a:gd name="T34" fmla="*/ 3 w 175"/>
                <a:gd name="T35" fmla="*/ 1 h 36"/>
                <a:gd name="T36" fmla="*/ 9 w 175"/>
                <a:gd name="T37" fmla="*/ 0 h 36"/>
                <a:gd name="T38" fmla="*/ 15 w 175"/>
                <a:gd name="T39" fmla="*/ 1 h 36"/>
                <a:gd name="T40" fmla="*/ 19 w 175"/>
                <a:gd name="T41" fmla="*/ 2 h 36"/>
                <a:gd name="T42" fmla="*/ 23 w 175"/>
                <a:gd name="T43" fmla="*/ 3 h 36"/>
                <a:gd name="T44" fmla="*/ 27 w 175"/>
                <a:gd name="T45" fmla="*/ 5 h 36"/>
                <a:gd name="T46" fmla="*/ 32 w 175"/>
                <a:gd name="T47" fmla="*/ 6 h 36"/>
                <a:gd name="T48" fmla="*/ 37 w 175"/>
                <a:gd name="T49" fmla="*/ 6 h 36"/>
                <a:gd name="T50" fmla="*/ 43 w 175"/>
                <a:gd name="T51" fmla="*/ 6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5"/>
                <a:gd name="T79" fmla="*/ 0 h 36"/>
                <a:gd name="T80" fmla="*/ 175 w 175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5" h="36">
                  <a:moveTo>
                    <a:pt x="169" y="22"/>
                  </a:moveTo>
                  <a:lnTo>
                    <a:pt x="171" y="23"/>
                  </a:lnTo>
                  <a:lnTo>
                    <a:pt x="173" y="24"/>
                  </a:lnTo>
                  <a:lnTo>
                    <a:pt x="175" y="26"/>
                  </a:lnTo>
                  <a:lnTo>
                    <a:pt x="175" y="29"/>
                  </a:lnTo>
                  <a:lnTo>
                    <a:pt x="164" y="36"/>
                  </a:lnTo>
                  <a:lnTo>
                    <a:pt x="143" y="35"/>
                  </a:lnTo>
                  <a:lnTo>
                    <a:pt x="122" y="34"/>
                  </a:lnTo>
                  <a:lnTo>
                    <a:pt x="101" y="33"/>
                  </a:lnTo>
                  <a:lnTo>
                    <a:pt x="80" y="31"/>
                  </a:lnTo>
                  <a:lnTo>
                    <a:pt x="59" y="30"/>
                  </a:lnTo>
                  <a:lnTo>
                    <a:pt x="38" y="28"/>
                  </a:lnTo>
                  <a:lnTo>
                    <a:pt x="19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5" y="7"/>
                  </a:lnTo>
                  <a:lnTo>
                    <a:pt x="12" y="3"/>
                  </a:lnTo>
                  <a:lnTo>
                    <a:pt x="36" y="0"/>
                  </a:lnTo>
                  <a:lnTo>
                    <a:pt x="57" y="1"/>
                  </a:lnTo>
                  <a:lnTo>
                    <a:pt x="75" y="5"/>
                  </a:lnTo>
                  <a:lnTo>
                    <a:pt x="92" y="11"/>
                  </a:lnTo>
                  <a:lnTo>
                    <a:pt x="108" y="17"/>
                  </a:lnTo>
                  <a:lnTo>
                    <a:pt x="126" y="21"/>
                  </a:lnTo>
                  <a:lnTo>
                    <a:pt x="147" y="23"/>
                  </a:lnTo>
                  <a:lnTo>
                    <a:pt x="16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74" name="Freeform 176"/>
            <p:cNvSpPr>
              <a:spLocks/>
            </p:cNvSpPr>
            <p:nvPr/>
          </p:nvSpPr>
          <p:spPr bwMode="auto">
            <a:xfrm>
              <a:off x="3573" y="4081"/>
              <a:ext cx="20" cy="20"/>
            </a:xfrm>
            <a:custGeom>
              <a:avLst/>
              <a:gdLst>
                <a:gd name="T0" fmla="*/ 10 w 40"/>
                <a:gd name="T1" fmla="*/ 10 h 41"/>
                <a:gd name="T2" fmla="*/ 9 w 40"/>
                <a:gd name="T3" fmla="*/ 9 h 41"/>
                <a:gd name="T4" fmla="*/ 7 w 40"/>
                <a:gd name="T5" fmla="*/ 8 h 41"/>
                <a:gd name="T6" fmla="*/ 5 w 40"/>
                <a:gd name="T7" fmla="*/ 7 h 41"/>
                <a:gd name="T8" fmla="*/ 3 w 40"/>
                <a:gd name="T9" fmla="*/ 6 h 41"/>
                <a:gd name="T10" fmla="*/ 1 w 40"/>
                <a:gd name="T11" fmla="*/ 4 h 41"/>
                <a:gd name="T12" fmla="*/ 1 w 40"/>
                <a:gd name="T13" fmla="*/ 3 h 41"/>
                <a:gd name="T14" fmla="*/ 0 w 40"/>
                <a:gd name="T15" fmla="*/ 1 h 41"/>
                <a:gd name="T16" fmla="*/ 0 w 40"/>
                <a:gd name="T17" fmla="*/ 0 h 41"/>
                <a:gd name="T18" fmla="*/ 1 w 40"/>
                <a:gd name="T19" fmla="*/ 1 h 41"/>
                <a:gd name="T20" fmla="*/ 3 w 40"/>
                <a:gd name="T21" fmla="*/ 2 h 41"/>
                <a:gd name="T22" fmla="*/ 3 w 40"/>
                <a:gd name="T23" fmla="*/ 3 h 41"/>
                <a:gd name="T24" fmla="*/ 5 w 40"/>
                <a:gd name="T25" fmla="*/ 5 h 41"/>
                <a:gd name="T26" fmla="*/ 7 w 40"/>
                <a:gd name="T27" fmla="*/ 6 h 41"/>
                <a:gd name="T28" fmla="*/ 7 w 40"/>
                <a:gd name="T29" fmla="*/ 7 h 41"/>
                <a:gd name="T30" fmla="*/ 9 w 40"/>
                <a:gd name="T31" fmla="*/ 8 h 41"/>
                <a:gd name="T32" fmla="*/ 10 w 40"/>
                <a:gd name="T33" fmla="*/ 10 h 4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0"/>
                <a:gd name="T52" fmla="*/ 0 h 41"/>
                <a:gd name="T53" fmla="*/ 40 w 40"/>
                <a:gd name="T54" fmla="*/ 41 h 4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0" h="41">
                  <a:moveTo>
                    <a:pt x="40" y="41"/>
                  </a:moveTo>
                  <a:lnTo>
                    <a:pt x="35" y="37"/>
                  </a:lnTo>
                  <a:lnTo>
                    <a:pt x="28" y="34"/>
                  </a:lnTo>
                  <a:lnTo>
                    <a:pt x="19" y="30"/>
                  </a:lnTo>
                  <a:lnTo>
                    <a:pt x="12" y="24"/>
                  </a:lnTo>
                  <a:lnTo>
                    <a:pt x="7" y="19"/>
                  </a:lnTo>
                  <a:lnTo>
                    <a:pt x="1" y="13"/>
                  </a:lnTo>
                  <a:lnTo>
                    <a:pt x="0" y="6"/>
                  </a:lnTo>
                  <a:lnTo>
                    <a:pt x="0" y="0"/>
                  </a:lnTo>
                  <a:lnTo>
                    <a:pt x="5" y="5"/>
                  </a:lnTo>
                  <a:lnTo>
                    <a:pt x="10" y="10"/>
                  </a:lnTo>
                  <a:lnTo>
                    <a:pt x="15" y="15"/>
                  </a:lnTo>
                  <a:lnTo>
                    <a:pt x="22" y="20"/>
                  </a:lnTo>
                  <a:lnTo>
                    <a:pt x="28" y="25"/>
                  </a:lnTo>
                  <a:lnTo>
                    <a:pt x="31" y="30"/>
                  </a:lnTo>
                  <a:lnTo>
                    <a:pt x="36" y="35"/>
                  </a:lnTo>
                  <a:lnTo>
                    <a:pt x="40" y="41"/>
                  </a:lnTo>
                  <a:close/>
                </a:path>
              </a:pathLst>
            </a:custGeom>
            <a:solidFill>
              <a:srgbClr val="5E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75" name="Freeform 177"/>
            <p:cNvSpPr>
              <a:spLocks/>
            </p:cNvSpPr>
            <p:nvPr/>
          </p:nvSpPr>
          <p:spPr bwMode="auto">
            <a:xfrm>
              <a:off x="3196" y="4094"/>
              <a:ext cx="91" cy="29"/>
            </a:xfrm>
            <a:custGeom>
              <a:avLst/>
              <a:gdLst>
                <a:gd name="T0" fmla="*/ 46 w 181"/>
                <a:gd name="T1" fmla="*/ 15 h 58"/>
                <a:gd name="T2" fmla="*/ 40 w 181"/>
                <a:gd name="T3" fmla="*/ 15 h 58"/>
                <a:gd name="T4" fmla="*/ 35 w 181"/>
                <a:gd name="T5" fmla="*/ 14 h 58"/>
                <a:gd name="T6" fmla="*/ 29 w 181"/>
                <a:gd name="T7" fmla="*/ 14 h 58"/>
                <a:gd name="T8" fmla="*/ 23 w 181"/>
                <a:gd name="T9" fmla="*/ 13 h 58"/>
                <a:gd name="T10" fmla="*/ 17 w 181"/>
                <a:gd name="T11" fmla="*/ 12 h 58"/>
                <a:gd name="T12" fmla="*/ 12 w 181"/>
                <a:gd name="T13" fmla="*/ 11 h 58"/>
                <a:gd name="T14" fmla="*/ 6 w 181"/>
                <a:gd name="T15" fmla="*/ 9 h 58"/>
                <a:gd name="T16" fmla="*/ 0 w 181"/>
                <a:gd name="T17" fmla="*/ 7 h 58"/>
                <a:gd name="T18" fmla="*/ 0 w 181"/>
                <a:gd name="T19" fmla="*/ 0 h 58"/>
                <a:gd name="T20" fmla="*/ 5 w 181"/>
                <a:gd name="T21" fmla="*/ 3 h 58"/>
                <a:gd name="T22" fmla="*/ 12 w 181"/>
                <a:gd name="T23" fmla="*/ 5 h 58"/>
                <a:gd name="T24" fmla="*/ 19 w 181"/>
                <a:gd name="T25" fmla="*/ 5 h 58"/>
                <a:gd name="T26" fmla="*/ 27 w 181"/>
                <a:gd name="T27" fmla="*/ 5 h 58"/>
                <a:gd name="T28" fmla="*/ 34 w 181"/>
                <a:gd name="T29" fmla="*/ 5 h 58"/>
                <a:gd name="T30" fmla="*/ 39 w 181"/>
                <a:gd name="T31" fmla="*/ 7 h 58"/>
                <a:gd name="T32" fmla="*/ 44 w 181"/>
                <a:gd name="T33" fmla="*/ 10 h 58"/>
                <a:gd name="T34" fmla="*/ 46 w 181"/>
                <a:gd name="T35" fmla="*/ 15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81"/>
                <a:gd name="T55" fmla="*/ 0 h 58"/>
                <a:gd name="T56" fmla="*/ 181 w 1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81" h="58">
                  <a:moveTo>
                    <a:pt x="181" y="58"/>
                  </a:moveTo>
                  <a:lnTo>
                    <a:pt x="160" y="58"/>
                  </a:lnTo>
                  <a:lnTo>
                    <a:pt x="140" y="56"/>
                  </a:lnTo>
                  <a:lnTo>
                    <a:pt x="115" y="53"/>
                  </a:lnTo>
                  <a:lnTo>
                    <a:pt x="92" y="50"/>
                  </a:lnTo>
                  <a:lnTo>
                    <a:pt x="68" y="47"/>
                  </a:lnTo>
                  <a:lnTo>
                    <a:pt x="45" y="41"/>
                  </a:lnTo>
                  <a:lnTo>
                    <a:pt x="21" y="3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9" y="11"/>
                  </a:lnTo>
                  <a:lnTo>
                    <a:pt x="45" y="17"/>
                  </a:lnTo>
                  <a:lnTo>
                    <a:pt x="73" y="18"/>
                  </a:lnTo>
                  <a:lnTo>
                    <a:pt x="105" y="19"/>
                  </a:lnTo>
                  <a:lnTo>
                    <a:pt x="133" y="20"/>
                  </a:lnTo>
                  <a:lnTo>
                    <a:pt x="155" y="26"/>
                  </a:lnTo>
                  <a:lnTo>
                    <a:pt x="173" y="37"/>
                  </a:lnTo>
                  <a:lnTo>
                    <a:pt x="181" y="58"/>
                  </a:lnTo>
                  <a:close/>
                </a:path>
              </a:pathLst>
            </a:custGeom>
            <a:solidFill>
              <a:srgbClr val="5E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76" name="Freeform 178"/>
            <p:cNvSpPr>
              <a:spLocks/>
            </p:cNvSpPr>
            <p:nvPr/>
          </p:nvSpPr>
          <p:spPr bwMode="auto">
            <a:xfrm>
              <a:off x="2549" y="4116"/>
              <a:ext cx="19" cy="16"/>
            </a:xfrm>
            <a:custGeom>
              <a:avLst/>
              <a:gdLst>
                <a:gd name="T0" fmla="*/ 9 w 37"/>
                <a:gd name="T1" fmla="*/ 7 h 32"/>
                <a:gd name="T2" fmla="*/ 8 w 37"/>
                <a:gd name="T3" fmla="*/ 7 h 32"/>
                <a:gd name="T4" fmla="*/ 7 w 37"/>
                <a:gd name="T5" fmla="*/ 7 h 32"/>
                <a:gd name="T6" fmla="*/ 6 w 37"/>
                <a:gd name="T7" fmla="*/ 7 h 32"/>
                <a:gd name="T8" fmla="*/ 6 w 37"/>
                <a:gd name="T9" fmla="*/ 8 h 32"/>
                <a:gd name="T10" fmla="*/ 3 w 37"/>
                <a:gd name="T11" fmla="*/ 6 h 32"/>
                <a:gd name="T12" fmla="*/ 1 w 37"/>
                <a:gd name="T13" fmla="*/ 4 h 32"/>
                <a:gd name="T14" fmla="*/ 0 w 37"/>
                <a:gd name="T15" fmla="*/ 1 h 32"/>
                <a:gd name="T16" fmla="*/ 0 w 37"/>
                <a:gd name="T17" fmla="*/ 0 h 32"/>
                <a:gd name="T18" fmla="*/ 3 w 37"/>
                <a:gd name="T19" fmla="*/ 1 h 32"/>
                <a:gd name="T20" fmla="*/ 7 w 37"/>
                <a:gd name="T21" fmla="*/ 2 h 32"/>
                <a:gd name="T22" fmla="*/ 10 w 37"/>
                <a:gd name="T23" fmla="*/ 4 h 32"/>
                <a:gd name="T24" fmla="*/ 9 w 37"/>
                <a:gd name="T25" fmla="*/ 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7"/>
                <a:gd name="T40" fmla="*/ 0 h 32"/>
                <a:gd name="T41" fmla="*/ 37 w 37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7" h="32">
                  <a:moveTo>
                    <a:pt x="35" y="28"/>
                  </a:moveTo>
                  <a:lnTo>
                    <a:pt x="31" y="28"/>
                  </a:lnTo>
                  <a:lnTo>
                    <a:pt x="28" y="29"/>
                  </a:lnTo>
                  <a:lnTo>
                    <a:pt x="24" y="30"/>
                  </a:lnTo>
                  <a:lnTo>
                    <a:pt x="23" y="32"/>
                  </a:lnTo>
                  <a:lnTo>
                    <a:pt x="10" y="25"/>
                  </a:lnTo>
                  <a:lnTo>
                    <a:pt x="3" y="16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5"/>
                  </a:lnTo>
                  <a:lnTo>
                    <a:pt x="26" y="9"/>
                  </a:lnTo>
                  <a:lnTo>
                    <a:pt x="37" y="16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77" name="Freeform 179"/>
            <p:cNvSpPr>
              <a:spLocks/>
            </p:cNvSpPr>
            <p:nvPr/>
          </p:nvSpPr>
          <p:spPr bwMode="auto">
            <a:xfrm>
              <a:off x="3623" y="4116"/>
              <a:ext cx="22" cy="7"/>
            </a:xfrm>
            <a:custGeom>
              <a:avLst/>
              <a:gdLst>
                <a:gd name="T0" fmla="*/ 11 w 46"/>
                <a:gd name="T1" fmla="*/ 4 h 13"/>
                <a:gd name="T2" fmla="*/ 0 w 46"/>
                <a:gd name="T3" fmla="*/ 0 h 13"/>
                <a:gd name="T4" fmla="*/ 8 w 46"/>
                <a:gd name="T5" fmla="*/ 2 h 13"/>
                <a:gd name="T6" fmla="*/ 11 w 46"/>
                <a:gd name="T7" fmla="*/ 4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"/>
                <a:gd name="T13" fmla="*/ 0 h 13"/>
                <a:gd name="T14" fmla="*/ 46 w 46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" h="13">
                  <a:moveTo>
                    <a:pt x="46" y="13"/>
                  </a:moveTo>
                  <a:lnTo>
                    <a:pt x="0" y="0"/>
                  </a:lnTo>
                  <a:lnTo>
                    <a:pt x="33" y="7"/>
                  </a:lnTo>
                  <a:lnTo>
                    <a:pt x="46" y="13"/>
                  </a:lnTo>
                  <a:close/>
                </a:path>
              </a:pathLst>
            </a:custGeom>
            <a:solidFill>
              <a:srgbClr val="5E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78" name="Freeform 180"/>
            <p:cNvSpPr>
              <a:spLocks/>
            </p:cNvSpPr>
            <p:nvPr/>
          </p:nvSpPr>
          <p:spPr bwMode="auto">
            <a:xfrm>
              <a:off x="2167" y="4201"/>
              <a:ext cx="388" cy="72"/>
            </a:xfrm>
            <a:custGeom>
              <a:avLst/>
              <a:gdLst>
                <a:gd name="T0" fmla="*/ 194 w 775"/>
                <a:gd name="T1" fmla="*/ 0 h 143"/>
                <a:gd name="T2" fmla="*/ 193 w 775"/>
                <a:gd name="T3" fmla="*/ 2 h 143"/>
                <a:gd name="T4" fmla="*/ 192 w 775"/>
                <a:gd name="T5" fmla="*/ 4 h 143"/>
                <a:gd name="T6" fmla="*/ 191 w 775"/>
                <a:gd name="T7" fmla="*/ 5 h 143"/>
                <a:gd name="T8" fmla="*/ 190 w 775"/>
                <a:gd name="T9" fmla="*/ 7 h 143"/>
                <a:gd name="T10" fmla="*/ 189 w 775"/>
                <a:gd name="T11" fmla="*/ 8 h 143"/>
                <a:gd name="T12" fmla="*/ 187 w 775"/>
                <a:gd name="T13" fmla="*/ 10 h 143"/>
                <a:gd name="T14" fmla="*/ 186 w 775"/>
                <a:gd name="T15" fmla="*/ 12 h 143"/>
                <a:gd name="T16" fmla="*/ 185 w 775"/>
                <a:gd name="T17" fmla="*/ 13 h 143"/>
                <a:gd name="T18" fmla="*/ 177 w 775"/>
                <a:gd name="T19" fmla="*/ 16 h 143"/>
                <a:gd name="T20" fmla="*/ 169 w 775"/>
                <a:gd name="T21" fmla="*/ 19 h 143"/>
                <a:gd name="T22" fmla="*/ 161 w 775"/>
                <a:gd name="T23" fmla="*/ 21 h 143"/>
                <a:gd name="T24" fmla="*/ 154 w 775"/>
                <a:gd name="T25" fmla="*/ 24 h 143"/>
                <a:gd name="T26" fmla="*/ 146 w 775"/>
                <a:gd name="T27" fmla="*/ 27 h 143"/>
                <a:gd name="T28" fmla="*/ 138 w 775"/>
                <a:gd name="T29" fmla="*/ 29 h 143"/>
                <a:gd name="T30" fmla="*/ 129 w 775"/>
                <a:gd name="T31" fmla="*/ 32 h 143"/>
                <a:gd name="T32" fmla="*/ 121 w 775"/>
                <a:gd name="T33" fmla="*/ 33 h 143"/>
                <a:gd name="T34" fmla="*/ 115 w 775"/>
                <a:gd name="T35" fmla="*/ 35 h 143"/>
                <a:gd name="T36" fmla="*/ 110 w 775"/>
                <a:gd name="T37" fmla="*/ 35 h 143"/>
                <a:gd name="T38" fmla="*/ 104 w 775"/>
                <a:gd name="T39" fmla="*/ 36 h 143"/>
                <a:gd name="T40" fmla="*/ 98 w 775"/>
                <a:gd name="T41" fmla="*/ 36 h 143"/>
                <a:gd name="T42" fmla="*/ 92 w 775"/>
                <a:gd name="T43" fmla="*/ 36 h 143"/>
                <a:gd name="T44" fmla="*/ 86 w 775"/>
                <a:gd name="T45" fmla="*/ 36 h 143"/>
                <a:gd name="T46" fmla="*/ 80 w 775"/>
                <a:gd name="T47" fmla="*/ 36 h 143"/>
                <a:gd name="T48" fmla="*/ 74 w 775"/>
                <a:gd name="T49" fmla="*/ 36 h 143"/>
                <a:gd name="T50" fmla="*/ 67 w 775"/>
                <a:gd name="T51" fmla="*/ 35 h 143"/>
                <a:gd name="T52" fmla="*/ 61 w 775"/>
                <a:gd name="T53" fmla="*/ 35 h 143"/>
                <a:gd name="T54" fmla="*/ 55 w 775"/>
                <a:gd name="T55" fmla="*/ 34 h 143"/>
                <a:gd name="T56" fmla="*/ 49 w 775"/>
                <a:gd name="T57" fmla="*/ 34 h 143"/>
                <a:gd name="T58" fmla="*/ 43 w 775"/>
                <a:gd name="T59" fmla="*/ 33 h 143"/>
                <a:gd name="T60" fmla="*/ 37 w 775"/>
                <a:gd name="T61" fmla="*/ 33 h 143"/>
                <a:gd name="T62" fmla="*/ 31 w 775"/>
                <a:gd name="T63" fmla="*/ 33 h 143"/>
                <a:gd name="T64" fmla="*/ 25 w 775"/>
                <a:gd name="T65" fmla="*/ 32 h 143"/>
                <a:gd name="T66" fmla="*/ 22 w 775"/>
                <a:gd name="T67" fmla="*/ 31 h 143"/>
                <a:gd name="T68" fmla="*/ 18 w 775"/>
                <a:gd name="T69" fmla="*/ 30 h 143"/>
                <a:gd name="T70" fmla="*/ 14 w 775"/>
                <a:gd name="T71" fmla="*/ 29 h 143"/>
                <a:gd name="T72" fmla="*/ 10 w 775"/>
                <a:gd name="T73" fmla="*/ 29 h 143"/>
                <a:gd name="T74" fmla="*/ 7 w 775"/>
                <a:gd name="T75" fmla="*/ 28 h 143"/>
                <a:gd name="T76" fmla="*/ 4 w 775"/>
                <a:gd name="T77" fmla="*/ 26 h 143"/>
                <a:gd name="T78" fmla="*/ 1 w 775"/>
                <a:gd name="T79" fmla="*/ 24 h 143"/>
                <a:gd name="T80" fmla="*/ 0 w 775"/>
                <a:gd name="T81" fmla="*/ 21 h 143"/>
                <a:gd name="T82" fmla="*/ 13 w 775"/>
                <a:gd name="T83" fmla="*/ 23 h 143"/>
                <a:gd name="T84" fmla="*/ 25 w 775"/>
                <a:gd name="T85" fmla="*/ 25 h 143"/>
                <a:gd name="T86" fmla="*/ 38 w 775"/>
                <a:gd name="T87" fmla="*/ 27 h 143"/>
                <a:gd name="T88" fmla="*/ 50 w 775"/>
                <a:gd name="T89" fmla="*/ 28 h 143"/>
                <a:gd name="T90" fmla="*/ 63 w 775"/>
                <a:gd name="T91" fmla="*/ 28 h 143"/>
                <a:gd name="T92" fmla="*/ 76 w 775"/>
                <a:gd name="T93" fmla="*/ 29 h 143"/>
                <a:gd name="T94" fmla="*/ 89 w 775"/>
                <a:gd name="T95" fmla="*/ 28 h 143"/>
                <a:gd name="T96" fmla="*/ 102 w 775"/>
                <a:gd name="T97" fmla="*/ 28 h 143"/>
                <a:gd name="T98" fmla="*/ 115 w 775"/>
                <a:gd name="T99" fmla="*/ 27 h 143"/>
                <a:gd name="T100" fmla="*/ 127 w 775"/>
                <a:gd name="T101" fmla="*/ 25 h 143"/>
                <a:gd name="T102" fmla="*/ 140 w 775"/>
                <a:gd name="T103" fmla="*/ 22 h 143"/>
                <a:gd name="T104" fmla="*/ 151 w 775"/>
                <a:gd name="T105" fmla="*/ 19 h 143"/>
                <a:gd name="T106" fmla="*/ 163 w 775"/>
                <a:gd name="T107" fmla="*/ 15 h 143"/>
                <a:gd name="T108" fmla="*/ 174 w 775"/>
                <a:gd name="T109" fmla="*/ 11 h 143"/>
                <a:gd name="T110" fmla="*/ 184 w 775"/>
                <a:gd name="T111" fmla="*/ 6 h 143"/>
                <a:gd name="T112" fmla="*/ 194 w 775"/>
                <a:gd name="T113" fmla="*/ 0 h 14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75"/>
                <a:gd name="T172" fmla="*/ 0 h 143"/>
                <a:gd name="T173" fmla="*/ 775 w 775"/>
                <a:gd name="T174" fmla="*/ 143 h 14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75" h="143">
                  <a:moveTo>
                    <a:pt x="775" y="0"/>
                  </a:moveTo>
                  <a:lnTo>
                    <a:pt x="772" y="6"/>
                  </a:lnTo>
                  <a:lnTo>
                    <a:pt x="768" y="13"/>
                  </a:lnTo>
                  <a:lnTo>
                    <a:pt x="763" y="18"/>
                  </a:lnTo>
                  <a:lnTo>
                    <a:pt x="758" y="25"/>
                  </a:lnTo>
                  <a:lnTo>
                    <a:pt x="753" y="32"/>
                  </a:lnTo>
                  <a:lnTo>
                    <a:pt x="747" y="38"/>
                  </a:lnTo>
                  <a:lnTo>
                    <a:pt x="742" y="45"/>
                  </a:lnTo>
                  <a:lnTo>
                    <a:pt x="737" y="52"/>
                  </a:lnTo>
                  <a:lnTo>
                    <a:pt x="705" y="62"/>
                  </a:lnTo>
                  <a:lnTo>
                    <a:pt x="674" y="73"/>
                  </a:lnTo>
                  <a:lnTo>
                    <a:pt x="644" y="84"/>
                  </a:lnTo>
                  <a:lnTo>
                    <a:pt x="613" y="95"/>
                  </a:lnTo>
                  <a:lnTo>
                    <a:pt x="581" y="106"/>
                  </a:lnTo>
                  <a:lnTo>
                    <a:pt x="550" y="116"/>
                  </a:lnTo>
                  <a:lnTo>
                    <a:pt x="516" y="125"/>
                  </a:lnTo>
                  <a:lnTo>
                    <a:pt x="483" y="132"/>
                  </a:lnTo>
                  <a:lnTo>
                    <a:pt x="460" y="137"/>
                  </a:lnTo>
                  <a:lnTo>
                    <a:pt x="438" y="140"/>
                  </a:lnTo>
                  <a:lnTo>
                    <a:pt x="415" y="142"/>
                  </a:lnTo>
                  <a:lnTo>
                    <a:pt x="392" y="143"/>
                  </a:lnTo>
                  <a:lnTo>
                    <a:pt x="368" y="143"/>
                  </a:lnTo>
                  <a:lnTo>
                    <a:pt x="343" y="143"/>
                  </a:lnTo>
                  <a:lnTo>
                    <a:pt x="319" y="142"/>
                  </a:lnTo>
                  <a:lnTo>
                    <a:pt x="294" y="141"/>
                  </a:lnTo>
                  <a:lnTo>
                    <a:pt x="268" y="139"/>
                  </a:lnTo>
                  <a:lnTo>
                    <a:pt x="243" y="137"/>
                  </a:lnTo>
                  <a:lnTo>
                    <a:pt x="219" y="136"/>
                  </a:lnTo>
                  <a:lnTo>
                    <a:pt x="194" y="133"/>
                  </a:lnTo>
                  <a:lnTo>
                    <a:pt x="170" y="131"/>
                  </a:lnTo>
                  <a:lnTo>
                    <a:pt x="147" y="130"/>
                  </a:lnTo>
                  <a:lnTo>
                    <a:pt x="123" y="129"/>
                  </a:lnTo>
                  <a:lnTo>
                    <a:pt x="100" y="128"/>
                  </a:lnTo>
                  <a:lnTo>
                    <a:pt x="86" y="122"/>
                  </a:lnTo>
                  <a:lnTo>
                    <a:pt x="72" y="119"/>
                  </a:lnTo>
                  <a:lnTo>
                    <a:pt x="55" y="116"/>
                  </a:lnTo>
                  <a:lnTo>
                    <a:pt x="39" y="113"/>
                  </a:lnTo>
                  <a:lnTo>
                    <a:pt x="25" y="109"/>
                  </a:lnTo>
                  <a:lnTo>
                    <a:pt x="13" y="104"/>
                  </a:lnTo>
                  <a:lnTo>
                    <a:pt x="4" y="96"/>
                  </a:lnTo>
                  <a:lnTo>
                    <a:pt x="0" y="84"/>
                  </a:lnTo>
                  <a:lnTo>
                    <a:pt x="49" y="92"/>
                  </a:lnTo>
                  <a:lnTo>
                    <a:pt x="98" y="99"/>
                  </a:lnTo>
                  <a:lnTo>
                    <a:pt x="149" y="106"/>
                  </a:lnTo>
                  <a:lnTo>
                    <a:pt x="200" y="110"/>
                  </a:lnTo>
                  <a:lnTo>
                    <a:pt x="252" y="112"/>
                  </a:lnTo>
                  <a:lnTo>
                    <a:pt x="303" y="113"/>
                  </a:lnTo>
                  <a:lnTo>
                    <a:pt x="355" y="112"/>
                  </a:lnTo>
                  <a:lnTo>
                    <a:pt x="406" y="109"/>
                  </a:lnTo>
                  <a:lnTo>
                    <a:pt x="457" y="105"/>
                  </a:lnTo>
                  <a:lnTo>
                    <a:pt x="508" y="97"/>
                  </a:lnTo>
                  <a:lnTo>
                    <a:pt x="557" y="88"/>
                  </a:lnTo>
                  <a:lnTo>
                    <a:pt x="604" y="76"/>
                  </a:lnTo>
                  <a:lnTo>
                    <a:pt x="649" y="60"/>
                  </a:lnTo>
                  <a:lnTo>
                    <a:pt x="693" y="44"/>
                  </a:lnTo>
                  <a:lnTo>
                    <a:pt x="735" y="23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5E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79" name="Freeform 181"/>
            <p:cNvSpPr>
              <a:spLocks/>
            </p:cNvSpPr>
            <p:nvPr/>
          </p:nvSpPr>
          <p:spPr bwMode="auto">
            <a:xfrm>
              <a:off x="3395" y="4225"/>
              <a:ext cx="341" cy="53"/>
            </a:xfrm>
            <a:custGeom>
              <a:avLst/>
              <a:gdLst>
                <a:gd name="T0" fmla="*/ 164 w 683"/>
                <a:gd name="T1" fmla="*/ 11 h 107"/>
                <a:gd name="T2" fmla="*/ 160 w 683"/>
                <a:gd name="T3" fmla="*/ 13 h 107"/>
                <a:gd name="T4" fmla="*/ 156 w 683"/>
                <a:gd name="T5" fmla="*/ 14 h 107"/>
                <a:gd name="T6" fmla="*/ 151 w 683"/>
                <a:gd name="T7" fmla="*/ 16 h 107"/>
                <a:gd name="T8" fmla="*/ 147 w 683"/>
                <a:gd name="T9" fmla="*/ 17 h 107"/>
                <a:gd name="T10" fmla="*/ 142 w 683"/>
                <a:gd name="T11" fmla="*/ 19 h 107"/>
                <a:gd name="T12" fmla="*/ 137 w 683"/>
                <a:gd name="T13" fmla="*/ 20 h 107"/>
                <a:gd name="T14" fmla="*/ 133 w 683"/>
                <a:gd name="T15" fmla="*/ 21 h 107"/>
                <a:gd name="T16" fmla="*/ 128 w 683"/>
                <a:gd name="T17" fmla="*/ 22 h 107"/>
                <a:gd name="T18" fmla="*/ 123 w 683"/>
                <a:gd name="T19" fmla="*/ 23 h 107"/>
                <a:gd name="T20" fmla="*/ 118 w 683"/>
                <a:gd name="T21" fmla="*/ 23 h 107"/>
                <a:gd name="T22" fmla="*/ 113 w 683"/>
                <a:gd name="T23" fmla="*/ 24 h 107"/>
                <a:gd name="T24" fmla="*/ 109 w 683"/>
                <a:gd name="T25" fmla="*/ 25 h 107"/>
                <a:gd name="T26" fmla="*/ 103 w 683"/>
                <a:gd name="T27" fmla="*/ 25 h 107"/>
                <a:gd name="T28" fmla="*/ 99 w 683"/>
                <a:gd name="T29" fmla="*/ 26 h 107"/>
                <a:gd name="T30" fmla="*/ 93 w 683"/>
                <a:gd name="T31" fmla="*/ 26 h 107"/>
                <a:gd name="T32" fmla="*/ 89 w 683"/>
                <a:gd name="T33" fmla="*/ 26 h 107"/>
                <a:gd name="T34" fmla="*/ 82 w 683"/>
                <a:gd name="T35" fmla="*/ 26 h 107"/>
                <a:gd name="T36" fmla="*/ 76 w 683"/>
                <a:gd name="T37" fmla="*/ 26 h 107"/>
                <a:gd name="T38" fmla="*/ 69 w 683"/>
                <a:gd name="T39" fmla="*/ 26 h 107"/>
                <a:gd name="T40" fmla="*/ 63 w 683"/>
                <a:gd name="T41" fmla="*/ 26 h 107"/>
                <a:gd name="T42" fmla="*/ 57 w 683"/>
                <a:gd name="T43" fmla="*/ 26 h 107"/>
                <a:gd name="T44" fmla="*/ 50 w 683"/>
                <a:gd name="T45" fmla="*/ 25 h 107"/>
                <a:gd name="T46" fmla="*/ 45 w 683"/>
                <a:gd name="T47" fmla="*/ 24 h 107"/>
                <a:gd name="T48" fmla="*/ 39 w 683"/>
                <a:gd name="T49" fmla="*/ 23 h 107"/>
                <a:gd name="T50" fmla="*/ 33 w 683"/>
                <a:gd name="T51" fmla="*/ 22 h 107"/>
                <a:gd name="T52" fmla="*/ 27 w 683"/>
                <a:gd name="T53" fmla="*/ 21 h 107"/>
                <a:gd name="T54" fmla="*/ 22 w 683"/>
                <a:gd name="T55" fmla="*/ 19 h 107"/>
                <a:gd name="T56" fmla="*/ 17 w 683"/>
                <a:gd name="T57" fmla="*/ 18 h 107"/>
                <a:gd name="T58" fmla="*/ 12 w 683"/>
                <a:gd name="T59" fmla="*/ 15 h 107"/>
                <a:gd name="T60" fmla="*/ 8 w 683"/>
                <a:gd name="T61" fmla="*/ 13 h 107"/>
                <a:gd name="T62" fmla="*/ 4 w 683"/>
                <a:gd name="T63" fmla="*/ 10 h 107"/>
                <a:gd name="T64" fmla="*/ 0 w 683"/>
                <a:gd name="T65" fmla="*/ 7 h 107"/>
                <a:gd name="T66" fmla="*/ 7 w 683"/>
                <a:gd name="T67" fmla="*/ 11 h 107"/>
                <a:gd name="T68" fmla="*/ 14 w 683"/>
                <a:gd name="T69" fmla="*/ 14 h 107"/>
                <a:gd name="T70" fmla="*/ 22 w 683"/>
                <a:gd name="T71" fmla="*/ 16 h 107"/>
                <a:gd name="T72" fmla="*/ 30 w 683"/>
                <a:gd name="T73" fmla="*/ 18 h 107"/>
                <a:gd name="T74" fmla="*/ 39 w 683"/>
                <a:gd name="T75" fmla="*/ 20 h 107"/>
                <a:gd name="T76" fmla="*/ 48 w 683"/>
                <a:gd name="T77" fmla="*/ 21 h 107"/>
                <a:gd name="T78" fmla="*/ 57 w 683"/>
                <a:gd name="T79" fmla="*/ 21 h 107"/>
                <a:gd name="T80" fmla="*/ 67 w 683"/>
                <a:gd name="T81" fmla="*/ 21 h 107"/>
                <a:gd name="T82" fmla="*/ 76 w 683"/>
                <a:gd name="T83" fmla="*/ 21 h 107"/>
                <a:gd name="T84" fmla="*/ 86 w 683"/>
                <a:gd name="T85" fmla="*/ 21 h 107"/>
                <a:gd name="T86" fmla="*/ 95 w 683"/>
                <a:gd name="T87" fmla="*/ 20 h 107"/>
                <a:gd name="T88" fmla="*/ 105 w 683"/>
                <a:gd name="T89" fmla="*/ 18 h 107"/>
                <a:gd name="T90" fmla="*/ 114 w 683"/>
                <a:gd name="T91" fmla="*/ 17 h 107"/>
                <a:gd name="T92" fmla="*/ 123 w 683"/>
                <a:gd name="T93" fmla="*/ 16 h 107"/>
                <a:gd name="T94" fmla="*/ 131 w 683"/>
                <a:gd name="T95" fmla="*/ 14 h 107"/>
                <a:gd name="T96" fmla="*/ 140 w 683"/>
                <a:gd name="T97" fmla="*/ 12 h 107"/>
                <a:gd name="T98" fmla="*/ 170 w 683"/>
                <a:gd name="T99" fmla="*/ 0 h 107"/>
                <a:gd name="T100" fmla="*/ 170 w 683"/>
                <a:gd name="T101" fmla="*/ 1 h 107"/>
                <a:gd name="T102" fmla="*/ 170 w 683"/>
                <a:gd name="T103" fmla="*/ 2 h 107"/>
                <a:gd name="T104" fmla="*/ 170 w 683"/>
                <a:gd name="T105" fmla="*/ 4 h 107"/>
                <a:gd name="T106" fmla="*/ 170 w 683"/>
                <a:gd name="T107" fmla="*/ 5 h 107"/>
                <a:gd name="T108" fmla="*/ 169 w 683"/>
                <a:gd name="T109" fmla="*/ 7 h 107"/>
                <a:gd name="T110" fmla="*/ 168 w 683"/>
                <a:gd name="T111" fmla="*/ 8 h 107"/>
                <a:gd name="T112" fmla="*/ 166 w 683"/>
                <a:gd name="T113" fmla="*/ 10 h 107"/>
                <a:gd name="T114" fmla="*/ 164 w 683"/>
                <a:gd name="T115" fmla="*/ 11 h 10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3"/>
                <a:gd name="T175" fmla="*/ 0 h 107"/>
                <a:gd name="T176" fmla="*/ 683 w 683"/>
                <a:gd name="T177" fmla="*/ 107 h 10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3" h="107">
                  <a:moveTo>
                    <a:pt x="658" y="44"/>
                  </a:moveTo>
                  <a:lnTo>
                    <a:pt x="641" y="52"/>
                  </a:lnTo>
                  <a:lnTo>
                    <a:pt x="625" y="59"/>
                  </a:lnTo>
                  <a:lnTo>
                    <a:pt x="607" y="65"/>
                  </a:lnTo>
                  <a:lnTo>
                    <a:pt x="588" y="71"/>
                  </a:lnTo>
                  <a:lnTo>
                    <a:pt x="571" y="76"/>
                  </a:lnTo>
                  <a:lnTo>
                    <a:pt x="551" y="81"/>
                  </a:lnTo>
                  <a:lnTo>
                    <a:pt x="534" y="84"/>
                  </a:lnTo>
                  <a:lnTo>
                    <a:pt x="515" y="89"/>
                  </a:lnTo>
                  <a:lnTo>
                    <a:pt x="495" y="92"/>
                  </a:lnTo>
                  <a:lnTo>
                    <a:pt x="474" y="94"/>
                  </a:lnTo>
                  <a:lnTo>
                    <a:pt x="455" y="97"/>
                  </a:lnTo>
                  <a:lnTo>
                    <a:pt x="436" y="100"/>
                  </a:lnTo>
                  <a:lnTo>
                    <a:pt x="415" y="102"/>
                  </a:lnTo>
                  <a:lnTo>
                    <a:pt x="396" y="104"/>
                  </a:lnTo>
                  <a:lnTo>
                    <a:pt x="375" y="105"/>
                  </a:lnTo>
                  <a:lnTo>
                    <a:pt x="356" y="107"/>
                  </a:lnTo>
                  <a:lnTo>
                    <a:pt x="329" y="107"/>
                  </a:lnTo>
                  <a:lnTo>
                    <a:pt x="305" y="107"/>
                  </a:lnTo>
                  <a:lnTo>
                    <a:pt x="279" y="106"/>
                  </a:lnTo>
                  <a:lnTo>
                    <a:pt x="254" y="105"/>
                  </a:lnTo>
                  <a:lnTo>
                    <a:pt x="228" y="104"/>
                  </a:lnTo>
                  <a:lnTo>
                    <a:pt x="203" y="102"/>
                  </a:lnTo>
                  <a:lnTo>
                    <a:pt x="181" y="99"/>
                  </a:lnTo>
                  <a:lnTo>
                    <a:pt x="156" y="95"/>
                  </a:lnTo>
                  <a:lnTo>
                    <a:pt x="133" y="91"/>
                  </a:lnTo>
                  <a:lnTo>
                    <a:pt x="111" y="85"/>
                  </a:lnTo>
                  <a:lnTo>
                    <a:pt x="90" y="79"/>
                  </a:lnTo>
                  <a:lnTo>
                    <a:pt x="70" y="72"/>
                  </a:lnTo>
                  <a:lnTo>
                    <a:pt x="51" y="63"/>
                  </a:lnTo>
                  <a:lnTo>
                    <a:pt x="32" y="53"/>
                  </a:lnTo>
                  <a:lnTo>
                    <a:pt x="16" y="42"/>
                  </a:lnTo>
                  <a:lnTo>
                    <a:pt x="0" y="30"/>
                  </a:lnTo>
                  <a:lnTo>
                    <a:pt x="28" y="44"/>
                  </a:lnTo>
                  <a:lnTo>
                    <a:pt x="56" y="57"/>
                  </a:lnTo>
                  <a:lnTo>
                    <a:pt x="88" y="66"/>
                  </a:lnTo>
                  <a:lnTo>
                    <a:pt x="123" y="74"/>
                  </a:lnTo>
                  <a:lnTo>
                    <a:pt x="156" y="80"/>
                  </a:lnTo>
                  <a:lnTo>
                    <a:pt x="193" y="84"/>
                  </a:lnTo>
                  <a:lnTo>
                    <a:pt x="230" y="86"/>
                  </a:lnTo>
                  <a:lnTo>
                    <a:pt x="268" y="86"/>
                  </a:lnTo>
                  <a:lnTo>
                    <a:pt x="307" y="86"/>
                  </a:lnTo>
                  <a:lnTo>
                    <a:pt x="345" y="84"/>
                  </a:lnTo>
                  <a:lnTo>
                    <a:pt x="382" y="80"/>
                  </a:lnTo>
                  <a:lnTo>
                    <a:pt x="420" y="75"/>
                  </a:lnTo>
                  <a:lnTo>
                    <a:pt x="457" y="70"/>
                  </a:lnTo>
                  <a:lnTo>
                    <a:pt x="492" y="64"/>
                  </a:lnTo>
                  <a:lnTo>
                    <a:pt x="527" y="57"/>
                  </a:lnTo>
                  <a:lnTo>
                    <a:pt x="560" y="49"/>
                  </a:lnTo>
                  <a:lnTo>
                    <a:pt x="681" y="0"/>
                  </a:lnTo>
                  <a:lnTo>
                    <a:pt x="683" y="5"/>
                  </a:lnTo>
                  <a:lnTo>
                    <a:pt x="683" y="10"/>
                  </a:lnTo>
                  <a:lnTo>
                    <a:pt x="683" y="17"/>
                  </a:lnTo>
                  <a:lnTo>
                    <a:pt x="681" y="22"/>
                  </a:lnTo>
                  <a:lnTo>
                    <a:pt x="676" y="29"/>
                  </a:lnTo>
                  <a:lnTo>
                    <a:pt x="672" y="34"/>
                  </a:lnTo>
                  <a:lnTo>
                    <a:pt x="665" y="40"/>
                  </a:lnTo>
                  <a:lnTo>
                    <a:pt x="658" y="44"/>
                  </a:lnTo>
                  <a:close/>
                </a:path>
              </a:pathLst>
            </a:custGeom>
            <a:solidFill>
              <a:srgbClr val="5E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180" name="WordArt 2" descr="BOLIVI~1"/>
          <p:cNvSpPr>
            <a:spLocks noChangeArrowheads="1" noChangeShapeType="1" noTextEdit="1"/>
          </p:cNvSpPr>
          <p:nvPr/>
        </p:nvSpPr>
        <p:spPr bwMode="auto">
          <a:xfrm>
            <a:off x="285720" y="2071678"/>
            <a:ext cx="4818068" cy="13033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BO" sz="3600" i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stretch>
                    <a:fillRect/>
                  </a:stretch>
                </a:blipFill>
                <a:effectLst>
                  <a:outerShdw dist="35921" dir="2700000" algn="ctr" rotWithShape="0">
                    <a:srgbClr val="808080"/>
                  </a:outerShdw>
                </a:effectLst>
                <a:latin typeface="Arial Black"/>
              </a:rPr>
              <a:t>TACTICA DE </a:t>
            </a:r>
            <a:endParaRPr lang="es-BO" sz="3600" i="1" kern="10" dirty="0" smtClean="0">
              <a:ln w="9525">
                <a:solidFill>
                  <a:srgbClr val="000000"/>
                </a:solidFill>
                <a:round/>
                <a:headEnd/>
                <a:tailEnd/>
              </a:ln>
              <a:blipFill dpi="0" rotWithShape="0">
                <a:blip r:embed="rId3"/>
                <a:srcRect/>
                <a:stretch>
                  <a:fillRect/>
                </a:stretch>
              </a:blipFill>
              <a:effectLst>
                <a:outerShdw dist="35921" dir="2700000" algn="ctr" rotWithShape="0">
                  <a:srgbClr val="808080"/>
                </a:outerShdw>
              </a:effectLst>
              <a:latin typeface="Arial Black"/>
            </a:endParaRPr>
          </a:p>
          <a:p>
            <a:pPr algn="ctr"/>
            <a:r>
              <a:rPr lang="es-BO" sz="3600" i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stretch>
                    <a:fillRect/>
                  </a:stretch>
                </a:blipFill>
                <a:effectLst>
                  <a:outerShdw dist="35921" dir="2700000" algn="ctr" rotWithShape="0">
                    <a:srgbClr val="808080"/>
                  </a:outerShdw>
                </a:effectLst>
                <a:latin typeface="Arial Black"/>
              </a:rPr>
              <a:t>INGENIERIA</a:t>
            </a:r>
            <a:endParaRPr lang="es-BO" sz="3600" i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blipFill dpi="0" rotWithShape="0">
                <a:blip r:embed="rId3"/>
                <a:srcRect/>
                <a:stretch>
                  <a:fillRect/>
                </a:stretch>
              </a:blipFill>
              <a:effectLst>
                <a:outerShdw dist="35921" dir="2700000" algn="ctr" rotWithShape="0">
                  <a:srgbClr val="808080"/>
                </a:outerShdw>
              </a:effectLst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42910" y="2143116"/>
            <a:ext cx="8053388" cy="35401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ES_tradnl" sz="3200" b="1" dirty="0">
                <a:solidFill>
                  <a:srgbClr val="0070C0"/>
                </a:solidFill>
                <a:latin typeface="Tahoma" pitchFamily="34" charset="0"/>
              </a:rPr>
              <a:t>PROPORCIONAR APOYO DE COMBATE Y APOYO DE SERVICIO TECNICO DE INGENIERIA A TODAS NUESTRAS FUERZAS, CON LA</a:t>
            </a:r>
            <a:r>
              <a:rPr lang="es-ES_tradnl" sz="3200" b="1" dirty="0">
                <a:solidFill>
                  <a:srgbClr val="FFFF00"/>
                </a:solidFill>
                <a:latin typeface="Tahoma" pitchFamily="34" charset="0"/>
              </a:rPr>
              <a:t> </a:t>
            </a:r>
            <a:r>
              <a:rPr lang="es-ES_tradnl" sz="3200" b="1" dirty="0">
                <a:solidFill>
                  <a:srgbClr val="FF0000"/>
                </a:solidFill>
                <a:latin typeface="Tahoma" pitchFamily="34" charset="0"/>
              </a:rPr>
              <a:t>FINALIDAD</a:t>
            </a:r>
            <a:r>
              <a:rPr lang="es-ES_tradnl" sz="3200" b="1" dirty="0">
                <a:solidFill>
                  <a:srgbClr val="FFFF00"/>
                </a:solidFill>
                <a:latin typeface="Tahoma" pitchFamily="34" charset="0"/>
              </a:rPr>
              <a:t> </a:t>
            </a:r>
            <a:r>
              <a:rPr lang="es-ES_tradnl" sz="3200" b="1" dirty="0">
                <a:solidFill>
                  <a:srgbClr val="0070C0"/>
                </a:solidFill>
                <a:latin typeface="Tahoma" pitchFamily="34" charset="0"/>
              </a:rPr>
              <a:t>DE INCREMENTAR SU CAPACIDAD COMBATIVA Y</a:t>
            </a:r>
            <a:r>
              <a:rPr lang="en-US" sz="3200" b="1" dirty="0">
                <a:solidFill>
                  <a:srgbClr val="0070C0"/>
                </a:solidFill>
                <a:latin typeface="Tahoma" pitchFamily="34" charset="0"/>
              </a:rPr>
              <a:t>/O DIFICULTAR LAS OPERACIONES DE ENEMIGO.</a:t>
            </a:r>
            <a:endParaRPr lang="es-ES" sz="3200" b="1" dirty="0">
              <a:solidFill>
                <a:srgbClr val="0070C0"/>
              </a:solidFill>
              <a:latin typeface="Tahoma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785918" y="428604"/>
            <a:ext cx="4857784" cy="58477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BO" sz="3200" b="1" dirty="0" smtClean="0">
                <a:solidFill>
                  <a:schemeClr val="bg1"/>
                </a:solidFill>
              </a:rPr>
              <a:t>MISIÓN</a:t>
            </a:r>
            <a:r>
              <a:rPr lang="es-BO" dirty="0" smtClean="0"/>
              <a:t> </a:t>
            </a:r>
            <a:endParaRPr lang="es-B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000100" y="2143116"/>
            <a:ext cx="6335713" cy="3477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4988" indent="-534988" algn="just">
              <a:buClr>
                <a:srgbClr val="3333CC"/>
              </a:buClr>
              <a:buSzPct val="150000"/>
              <a:buFont typeface="Wingdings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</a:rPr>
              <a:t>LA INGENIERIA ES UN ARMA ESENCIALMENTE TECNICA Y DE APOYO.</a:t>
            </a:r>
          </a:p>
          <a:p>
            <a:pPr marL="534988" indent="-534988" algn="just">
              <a:buClr>
                <a:srgbClr val="3333CC"/>
              </a:buClr>
              <a:buSzPct val="150000"/>
            </a:pPr>
            <a:endParaRPr lang="en-US" sz="2000" b="1" dirty="0">
              <a:solidFill>
                <a:srgbClr val="002060"/>
              </a:solidFill>
            </a:endParaRPr>
          </a:p>
          <a:p>
            <a:pPr marL="534988" indent="-534988" algn="just">
              <a:buClr>
                <a:srgbClr val="3333CC"/>
              </a:buClr>
              <a:buSzPct val="150000"/>
              <a:buFont typeface="Wingdings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</a:rPr>
              <a:t>ADEMAS DE SU MISION COMO ARMA DE COMBATE, CUMPLE FUNCIONES DE SERVICIO TECNICO.</a:t>
            </a:r>
          </a:p>
          <a:p>
            <a:pPr marL="534988" indent="-534988" algn="just">
              <a:buClr>
                <a:srgbClr val="3333CC"/>
              </a:buClr>
              <a:buSzPct val="150000"/>
            </a:pPr>
            <a:endParaRPr lang="en-US" sz="2000" b="1" dirty="0">
              <a:solidFill>
                <a:srgbClr val="002060"/>
              </a:solidFill>
            </a:endParaRPr>
          </a:p>
          <a:p>
            <a:pPr marL="534988" indent="-534988" algn="just">
              <a:buClr>
                <a:srgbClr val="3333CC"/>
              </a:buClr>
              <a:buSzPct val="150000"/>
              <a:buFont typeface="Wingdings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</a:rPr>
              <a:t>ACTUA NORMALMENTE EN TODO EL T.O.  REALIZANDO EL MAYOR VOLUMEN DE TRABAJOS EN LA BASE LOGISTICA.</a:t>
            </a:r>
          </a:p>
          <a:p>
            <a:pPr marL="534988" indent="-534988" algn="just">
              <a:buClr>
                <a:srgbClr val="3333CC"/>
              </a:buClr>
              <a:buSzPct val="150000"/>
            </a:pPr>
            <a:endParaRPr lang="en-US" sz="2000" b="1" dirty="0">
              <a:solidFill>
                <a:srgbClr val="002060"/>
              </a:solidFill>
            </a:endParaRPr>
          </a:p>
          <a:p>
            <a:pPr marL="534988" indent="-534988" algn="just">
              <a:buClr>
                <a:srgbClr val="3333CC"/>
              </a:buClr>
              <a:buSzPct val="150000"/>
              <a:buFont typeface="Wingdings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</a:rPr>
              <a:t> ACTUA EN TODO TIPO DE OPERACIONES.</a:t>
            </a:r>
            <a:endParaRPr lang="es-ES" sz="2000" b="1" dirty="0">
              <a:solidFill>
                <a:srgbClr val="00206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643042" y="357166"/>
            <a:ext cx="5286412" cy="64633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BO" sz="3600" b="1" dirty="0" smtClean="0">
                <a:solidFill>
                  <a:schemeClr val="bg1"/>
                </a:solidFill>
              </a:rPr>
              <a:t>CARACTERÍSTICAS </a:t>
            </a:r>
            <a:endParaRPr lang="es-BO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58750" y="1857375"/>
            <a:ext cx="8797925" cy="41703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4988" indent="-534988" algn="just">
              <a:buClr>
                <a:srgbClr val="3333CC"/>
              </a:buClr>
              <a:buSzPct val="150000"/>
              <a:buFont typeface="Wingdings" pitchFamily="2" charset="2"/>
              <a:buChar char="Ø"/>
            </a:pPr>
            <a:r>
              <a:rPr lang="en-US" sz="2500" b="1" dirty="0">
                <a:solidFill>
                  <a:srgbClr val="FFFF00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CONSTRUCCION, REPARACION, MEJORAMIENTO Y 	CONSERVACION DE CAMINOS, PUENTES, ALCANTARILLAS, 	PISTAS Y HELIPUERTOS.</a:t>
            </a:r>
          </a:p>
          <a:p>
            <a:pPr marL="534988" indent="-534988" algn="just">
              <a:buClr>
                <a:srgbClr val="3333CC"/>
              </a:buClr>
              <a:buSzPct val="150000"/>
            </a:pPr>
            <a:endParaRPr lang="en-US" sz="2000" b="1" dirty="0">
              <a:solidFill>
                <a:srgbClr val="002060"/>
              </a:solidFill>
            </a:endParaRPr>
          </a:p>
          <a:p>
            <a:pPr marL="534988" indent="-534988" algn="just">
              <a:buClr>
                <a:srgbClr val="3333CC"/>
              </a:buClr>
              <a:buSzPct val="150000"/>
              <a:buFont typeface="Wingdings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</a:rPr>
              <a:t> FACILITAR EL PASAJE DE CURSOS DE AGUA.</a:t>
            </a:r>
          </a:p>
          <a:p>
            <a:pPr marL="534988" indent="-534988" algn="just">
              <a:buClr>
                <a:srgbClr val="3333CC"/>
              </a:buClr>
              <a:buSzPct val="150000"/>
            </a:pPr>
            <a:endParaRPr lang="en-US" sz="2000" b="1" dirty="0">
              <a:solidFill>
                <a:srgbClr val="002060"/>
              </a:solidFill>
            </a:endParaRPr>
          </a:p>
          <a:p>
            <a:pPr marL="534988" indent="-534988" algn="just">
              <a:buClr>
                <a:srgbClr val="3333CC"/>
              </a:buClr>
              <a:buSzPct val="150000"/>
              <a:buFont typeface="Wingdings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</a:rPr>
              <a:t>CONSTRUCCION, DESTRUCCION OBSTACULOS Y 	FORTIFICACIONES.</a:t>
            </a:r>
          </a:p>
          <a:p>
            <a:pPr marL="534988" indent="-534988" algn="just">
              <a:buClr>
                <a:srgbClr val="3333CC"/>
              </a:buClr>
              <a:buSzPct val="150000"/>
            </a:pPr>
            <a:endParaRPr lang="en-US" sz="2000" b="1" dirty="0">
              <a:solidFill>
                <a:srgbClr val="002060"/>
              </a:solidFill>
            </a:endParaRPr>
          </a:p>
          <a:p>
            <a:pPr marL="534988" indent="-534988" algn="just">
              <a:buClr>
                <a:srgbClr val="3333CC"/>
              </a:buClr>
              <a:buSzPct val="150000"/>
              <a:buFont typeface="Wingdings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</a:rPr>
              <a:t> EJECUTAR TODO TIPO DE DEMOLICIONES.</a:t>
            </a:r>
          </a:p>
          <a:p>
            <a:pPr marL="534988" indent="-534988" algn="just">
              <a:buClr>
                <a:srgbClr val="3333CC"/>
              </a:buClr>
              <a:buSzPct val="150000"/>
            </a:pPr>
            <a:endParaRPr lang="en-US" sz="2000" b="1" dirty="0">
              <a:solidFill>
                <a:srgbClr val="002060"/>
              </a:solidFill>
            </a:endParaRPr>
          </a:p>
          <a:p>
            <a:pPr marL="534988" indent="-534988" algn="just">
              <a:buClr>
                <a:srgbClr val="3333CC"/>
              </a:buClr>
              <a:buSzPct val="150000"/>
              <a:buFont typeface="Wingdings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</a:rPr>
              <a:t> APOYAR EL ASALTO DE POSICIONES FORTIFICADAS.</a:t>
            </a:r>
          </a:p>
          <a:p>
            <a:pPr marL="534988" indent="-534988" algn="just">
              <a:buClr>
                <a:srgbClr val="3333CC"/>
              </a:buClr>
              <a:buSzPct val="150000"/>
            </a:pPr>
            <a:endParaRPr lang="en-US" sz="2000" b="1" dirty="0">
              <a:solidFill>
                <a:srgbClr val="002060"/>
              </a:solidFill>
            </a:endParaRPr>
          </a:p>
          <a:p>
            <a:pPr marL="534988" indent="-534988" algn="just">
              <a:buClr>
                <a:srgbClr val="3333CC"/>
              </a:buClr>
              <a:buSzPct val="150000"/>
              <a:buFont typeface="Wingdings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</a:rPr>
              <a:t> PROPORCIONAR ABASTECIMIENTOS DE C I, II Y IV DE 	INGENIERIA, AGUA Y CARTAS.</a:t>
            </a:r>
            <a:endParaRPr lang="es-ES" sz="2500" b="1" dirty="0">
              <a:solidFill>
                <a:srgbClr val="00206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785918" y="357166"/>
            <a:ext cx="5000660" cy="58477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BO" sz="3200" b="1" dirty="0" smtClean="0">
                <a:solidFill>
                  <a:schemeClr val="bg1"/>
                </a:solidFill>
              </a:rPr>
              <a:t>POSIBILIDADES  </a:t>
            </a:r>
            <a:endParaRPr lang="es-BO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09588" y="2541588"/>
            <a:ext cx="8166100" cy="3477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4988" indent="-534988" algn="just">
              <a:buClr>
                <a:srgbClr val="3333CC"/>
              </a:buClr>
              <a:buSzPct val="150000"/>
              <a:buFont typeface="Wingdings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</a:rPr>
              <a:t>EL TIEMPO Y EL TERRENO SON FACTORES DETERMINANTES PARA LA EJECUCION DE LOS TRABAJOS.</a:t>
            </a:r>
          </a:p>
          <a:p>
            <a:pPr marL="534988" indent="-534988" algn="just">
              <a:buClr>
                <a:srgbClr val="3333CC"/>
              </a:buClr>
              <a:buSzPct val="150000"/>
            </a:pPr>
            <a:endParaRPr lang="en-US" sz="2000" b="1" dirty="0">
              <a:solidFill>
                <a:srgbClr val="002060"/>
              </a:solidFill>
            </a:endParaRPr>
          </a:p>
          <a:p>
            <a:pPr marL="534988" indent="-534988" algn="just">
              <a:buClr>
                <a:srgbClr val="3333CC"/>
              </a:buClr>
              <a:buSzPct val="150000"/>
              <a:buFont typeface="Wingdings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</a:rPr>
              <a:t>EMPLEA GRAN NUMERO Y VOLUMEN DE EQUIPO Y MATERIAL, CREANDO PROBLEMAS DE ABASTECIMIENTO Y TRANSPORTE.</a:t>
            </a:r>
          </a:p>
          <a:p>
            <a:pPr marL="534988" indent="-534988" algn="just">
              <a:buClr>
                <a:srgbClr val="3333CC"/>
              </a:buClr>
              <a:buSzPct val="150000"/>
            </a:pPr>
            <a:endParaRPr lang="en-US" sz="2000" b="1" dirty="0">
              <a:solidFill>
                <a:srgbClr val="002060"/>
              </a:solidFill>
            </a:endParaRPr>
          </a:p>
          <a:p>
            <a:pPr marL="534988" indent="-534988" algn="just">
              <a:buClr>
                <a:srgbClr val="3333CC"/>
              </a:buClr>
              <a:buSzPct val="150000"/>
              <a:buFont typeface="Wingdings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</a:rPr>
              <a:t>NECESIDAD DE MANTENIMIENTO PERMANENTE DEL EQUIPO Y MATERIAL.</a:t>
            </a:r>
          </a:p>
          <a:p>
            <a:pPr marL="534988" indent="-534988" algn="just">
              <a:buClr>
                <a:srgbClr val="3333CC"/>
              </a:buClr>
              <a:buSzPct val="150000"/>
            </a:pPr>
            <a:endParaRPr lang="en-US" sz="2000" b="1" dirty="0">
              <a:solidFill>
                <a:srgbClr val="002060"/>
              </a:solidFill>
            </a:endParaRPr>
          </a:p>
          <a:p>
            <a:pPr marL="534988" indent="-534988" algn="just">
              <a:buClr>
                <a:srgbClr val="3333CC"/>
              </a:buClr>
              <a:buSzPct val="150000"/>
              <a:buFont typeface="Wingdings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</a:rPr>
              <a:t>REQUIERE NORMALMENTE PROTECCION PARA LA EJECUCION DE LOS TRABAJOS.</a:t>
            </a:r>
            <a:endParaRPr lang="es-ES" sz="2000" b="1" dirty="0">
              <a:solidFill>
                <a:srgbClr val="00206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785918" y="357166"/>
            <a:ext cx="5000660" cy="58477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BO" sz="3200" b="1" dirty="0" smtClean="0">
                <a:solidFill>
                  <a:schemeClr val="bg1"/>
                </a:solidFill>
              </a:rPr>
              <a:t>LIMITACIONES   </a:t>
            </a:r>
            <a:endParaRPr lang="es-BO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pic>
        <p:nvPicPr>
          <p:cNvPr id="4" name="3 Imagen" descr="Transporte4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1571612"/>
            <a:ext cx="7000892" cy="4494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1785918" y="357166"/>
            <a:ext cx="5000660" cy="58477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BO" sz="3200" b="1" dirty="0" smtClean="0">
                <a:solidFill>
                  <a:schemeClr val="bg1"/>
                </a:solidFill>
              </a:rPr>
              <a:t>LOGISTICA    C</a:t>
            </a:r>
            <a:endParaRPr lang="es-BO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grpSp>
        <p:nvGrpSpPr>
          <p:cNvPr id="9" name="Group 19"/>
          <p:cNvGrpSpPr>
            <a:grpSpLocks/>
          </p:cNvGrpSpPr>
          <p:nvPr/>
        </p:nvGrpSpPr>
        <p:grpSpPr bwMode="auto">
          <a:xfrm>
            <a:off x="323850" y="1312887"/>
            <a:ext cx="8569325" cy="5187947"/>
            <a:chOff x="204" y="210"/>
            <a:chExt cx="5398" cy="3538"/>
          </a:xfrm>
        </p:grpSpPr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204" y="210"/>
              <a:ext cx="5398" cy="1877"/>
              <a:chOff x="204" y="2143"/>
              <a:chExt cx="5398" cy="1877"/>
            </a:xfrm>
          </p:grpSpPr>
          <p:grpSp>
            <p:nvGrpSpPr>
              <p:cNvPr id="21" name="Group 7"/>
              <p:cNvGrpSpPr>
                <a:grpSpLocks/>
              </p:cNvGrpSpPr>
              <p:nvPr/>
            </p:nvGrpSpPr>
            <p:grpSpPr bwMode="auto">
              <a:xfrm>
                <a:off x="204" y="2659"/>
                <a:ext cx="2041" cy="1361"/>
                <a:chOff x="0" y="0"/>
                <a:chExt cx="1488" cy="1392"/>
              </a:xfrm>
            </p:grpSpPr>
            <p:pic>
              <p:nvPicPr>
                <p:cNvPr id="24" name="Picture 8" descr="ZZ May 20, 2001 (4)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488" cy="13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5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88" cy="1392"/>
                </a:xfrm>
                <a:prstGeom prst="rect">
                  <a:avLst/>
                </a:prstGeom>
                <a:noFill/>
                <a:ln w="381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</p:grpSp>
          <p:pic>
            <p:nvPicPr>
              <p:cNvPr id="22" name="Picture 10" descr="ROLAND 05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06" y="2659"/>
                <a:ext cx="1996" cy="1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" name="WordArt 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64" y="2143"/>
                <a:ext cx="2868" cy="19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s-BO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Arial Black"/>
                  </a:rPr>
                  <a:t>INFANTERIA  DE  SELVA</a:t>
                </a:r>
              </a:p>
            </p:txBody>
          </p:sp>
        </p:grpSp>
        <p:grpSp>
          <p:nvGrpSpPr>
            <p:cNvPr id="11" name="Group 20"/>
            <p:cNvGrpSpPr>
              <a:grpSpLocks/>
            </p:cNvGrpSpPr>
            <p:nvPr/>
          </p:nvGrpSpPr>
          <p:grpSpPr bwMode="auto">
            <a:xfrm>
              <a:off x="2336" y="1207"/>
              <a:ext cx="1172" cy="493"/>
              <a:chOff x="2336" y="3430"/>
              <a:chExt cx="1172" cy="493"/>
            </a:xfrm>
          </p:grpSpPr>
          <p:grpSp>
            <p:nvGrpSpPr>
              <p:cNvPr id="13" name="Group 21"/>
              <p:cNvGrpSpPr>
                <a:grpSpLocks/>
              </p:cNvGrpSpPr>
              <p:nvPr/>
            </p:nvGrpSpPr>
            <p:grpSpPr bwMode="auto">
              <a:xfrm>
                <a:off x="2336" y="3430"/>
                <a:ext cx="1172" cy="493"/>
                <a:chOff x="4084" y="810"/>
                <a:chExt cx="1172" cy="493"/>
              </a:xfrm>
            </p:grpSpPr>
            <p:sp>
              <p:nvSpPr>
                <p:cNvPr id="18" name="Rectangle 22"/>
                <p:cNvSpPr>
                  <a:spLocks noChangeArrowheads="1"/>
                </p:cNvSpPr>
                <p:nvPr/>
              </p:nvSpPr>
              <p:spPr bwMode="auto">
                <a:xfrm>
                  <a:off x="4084" y="814"/>
                  <a:ext cx="1168" cy="488"/>
                </a:xfrm>
                <a:prstGeom prst="rect">
                  <a:avLst/>
                </a:prstGeom>
                <a:noFill/>
                <a:ln w="571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19" name="Line 23"/>
                <p:cNvSpPr>
                  <a:spLocks noChangeShapeType="1"/>
                </p:cNvSpPr>
                <p:nvPr/>
              </p:nvSpPr>
              <p:spPr bwMode="auto">
                <a:xfrm>
                  <a:off x="4084" y="810"/>
                  <a:ext cx="1172" cy="493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s-BO"/>
                </a:p>
              </p:txBody>
            </p:sp>
            <p:sp>
              <p:nvSpPr>
                <p:cNvPr id="20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4084" y="810"/>
                  <a:ext cx="1168" cy="493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s-BO"/>
                </a:p>
              </p:txBody>
            </p:sp>
          </p:grpSp>
          <p:grpSp>
            <p:nvGrpSpPr>
              <p:cNvPr id="14" name="Group 25"/>
              <p:cNvGrpSpPr>
                <a:grpSpLocks/>
              </p:cNvGrpSpPr>
              <p:nvPr/>
            </p:nvGrpSpPr>
            <p:grpSpPr bwMode="auto">
              <a:xfrm>
                <a:off x="2912" y="3774"/>
                <a:ext cx="46" cy="137"/>
                <a:chOff x="2971" y="2750"/>
                <a:chExt cx="91" cy="227"/>
              </a:xfrm>
            </p:grpSpPr>
            <p:sp>
              <p:nvSpPr>
                <p:cNvPr id="15" name="Oval 26"/>
                <p:cNvSpPr>
                  <a:spLocks noChangeArrowheads="1"/>
                </p:cNvSpPr>
                <p:nvPr/>
              </p:nvSpPr>
              <p:spPr bwMode="auto">
                <a:xfrm>
                  <a:off x="2971" y="2750"/>
                  <a:ext cx="90" cy="90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16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3016" y="2840"/>
                  <a:ext cx="0" cy="13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BO"/>
                </a:p>
              </p:txBody>
            </p:sp>
            <p:sp>
              <p:nvSpPr>
                <p:cNvPr id="17" name="Line 28"/>
                <p:cNvSpPr>
                  <a:spLocks noChangeShapeType="1"/>
                </p:cNvSpPr>
                <p:nvPr/>
              </p:nvSpPr>
              <p:spPr bwMode="auto">
                <a:xfrm flipH="1" flipV="1">
                  <a:off x="2971" y="2976"/>
                  <a:ext cx="91" cy="1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BO"/>
                </a:p>
              </p:txBody>
            </p:sp>
          </p:grpSp>
        </p:grpSp>
        <p:sp>
          <p:nvSpPr>
            <p:cNvPr id="12" name="6 Rectángulo"/>
            <p:cNvSpPr>
              <a:spLocks noChangeArrowheads="1"/>
            </p:cNvSpPr>
            <p:nvPr/>
          </p:nvSpPr>
          <p:spPr bwMode="auto">
            <a:xfrm>
              <a:off x="246" y="2614"/>
              <a:ext cx="5265" cy="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es-ES_tradnl" sz="2800" b="1" dirty="0">
                  <a:cs typeface="Arial" pitchFamily="34" charset="0"/>
                </a:rPr>
                <a:t>EL PERSONAL DEBERÁ ESTAR DEBIDAMENTE PREPARADO PARA SOPORTAR EL DESGASTE Y LA PRESIÓN PARA EL COMBATE EN LA SELVA</a:t>
              </a:r>
              <a:endParaRPr lang="es-ES" sz="2800" b="1" dirty="0"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285720" y="4429132"/>
            <a:ext cx="417671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es-ES" sz="1600" dirty="0">
                <a:effectLst>
                  <a:outerShdw blurRad="38100" dist="38100" dir="2700000" algn="tl">
                    <a:srgbClr val="4F271C"/>
                  </a:outerShdw>
                </a:effectLst>
                <a:latin typeface="Arial Black" pitchFamily="34" charset="0"/>
              </a:rPr>
              <a:t>MANTENER FZAS. ORG. MEJORES CC. DE EMPLEO MOM. Y LUG. DONDE LA ESTR. Y TAC. LO REQ.</a:t>
            </a: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928662" y="5572140"/>
            <a:ext cx="7777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2000" dirty="0">
                <a:solidFill>
                  <a:srgbClr val="FF0000"/>
                </a:solidFill>
                <a:latin typeface="Arial Black" pitchFamily="34" charset="0"/>
              </a:rPr>
              <a:t>El hombre protagonista lucha, requiere elementos indispensables para vivir, moverse y combatir.</a:t>
            </a: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928662" y="1785926"/>
            <a:ext cx="2752725" cy="561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s-ES_tradnl" sz="2400" spc="-300" dirty="0">
                <a:solidFill>
                  <a:srgbClr val="0070C0"/>
                </a:solidFill>
                <a:latin typeface="Arial Black" pitchFamily="34" charset="0"/>
              </a:rPr>
              <a:t>FINALIDAD</a:t>
            </a:r>
            <a:endParaRPr lang="es-ES" sz="2400" spc="-300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6143636" y="1714488"/>
            <a:ext cx="22860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400" dirty="0">
                <a:solidFill>
                  <a:srgbClr val="0070C0"/>
                </a:solidFill>
                <a:latin typeface="Arial Black" pitchFamily="34" charset="0"/>
              </a:rPr>
              <a:t>OBJETO</a:t>
            </a:r>
            <a:endParaRPr lang="es-ES" sz="2400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5572132" y="4357694"/>
            <a:ext cx="32400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es-ES" sz="1600" dirty="0">
                <a:effectLst>
                  <a:outerShdw blurRad="38100" dist="38100" dir="2700000" algn="tl">
                    <a:srgbClr val="4F271C"/>
                  </a:outerShdw>
                </a:effectLst>
                <a:latin typeface="Arial Black" pitchFamily="34" charset="0"/>
              </a:rPr>
              <a:t>SATISFACER LAS NEC. TROPAS EN MEDIO DE VIDA Y COMB.</a:t>
            </a:r>
          </a:p>
        </p:txBody>
      </p:sp>
      <p:pic>
        <p:nvPicPr>
          <p:cNvPr id="11" name="Picture 12" descr="boonie-patr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2428868"/>
            <a:ext cx="2900362" cy="17526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1785918" y="357166"/>
            <a:ext cx="5000660" cy="58477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BO" sz="3200" b="1" dirty="0" smtClean="0">
                <a:solidFill>
                  <a:schemeClr val="bg1"/>
                </a:solidFill>
              </a:rPr>
              <a:t>DEFINICIONES     </a:t>
            </a:r>
            <a:endParaRPr lang="es-BO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332509" y="3414725"/>
            <a:ext cx="2335212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000">
                <a:latin typeface="Arial Black" pitchFamily="34" charset="0"/>
              </a:rPr>
              <a:t>Abastecer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000">
                <a:latin typeface="Arial Black" pitchFamily="34" charset="0"/>
              </a:rPr>
              <a:t>Evacuar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000">
                <a:latin typeface="Arial Black" pitchFamily="34" charset="0"/>
              </a:rPr>
              <a:t>Transportar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000">
                <a:latin typeface="Arial Black" pitchFamily="34" charset="0"/>
              </a:rPr>
              <a:t>Mantener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000">
                <a:latin typeface="Arial Black" pitchFamily="34" charset="0"/>
              </a:rPr>
              <a:t>Administrar</a:t>
            </a:r>
          </a:p>
          <a:p>
            <a:pPr marL="342900" indent="-342900">
              <a:spcBef>
                <a:spcPct val="20000"/>
              </a:spcBef>
            </a:pPr>
            <a:endParaRPr lang="es-ES" sz="2000">
              <a:latin typeface="Arial Black" pitchFamily="34" charset="0"/>
            </a:endParaRP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500034" y="3349637"/>
            <a:ext cx="2767012" cy="165417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3525" indent="-263525">
              <a:buFontTx/>
              <a:buChar char="•"/>
            </a:pPr>
            <a:r>
              <a:rPr lang="es-ES" sz="2000" dirty="0">
                <a:solidFill>
                  <a:srgbClr val="0070C0"/>
                </a:solidFill>
                <a:latin typeface="Arial Black" pitchFamily="34" charset="0"/>
              </a:rPr>
              <a:t>Abastecimiento</a:t>
            </a:r>
          </a:p>
          <a:p>
            <a:pPr marL="263525" indent="-263525">
              <a:buFontTx/>
              <a:buChar char="•"/>
            </a:pPr>
            <a:r>
              <a:rPr lang="es-ES" sz="2000" dirty="0">
                <a:solidFill>
                  <a:srgbClr val="0070C0"/>
                </a:solidFill>
                <a:latin typeface="Arial Black" pitchFamily="34" charset="0"/>
              </a:rPr>
              <a:t>Evacuaciones</a:t>
            </a:r>
          </a:p>
          <a:p>
            <a:pPr marL="263525" indent="-263525">
              <a:buFontTx/>
              <a:buChar char="•"/>
            </a:pPr>
            <a:r>
              <a:rPr lang="es-ES" sz="2000" dirty="0">
                <a:solidFill>
                  <a:srgbClr val="0070C0"/>
                </a:solidFill>
                <a:latin typeface="Arial Black" pitchFamily="34" charset="0"/>
              </a:rPr>
              <a:t>Transporte       </a:t>
            </a:r>
          </a:p>
          <a:p>
            <a:pPr marL="263525" indent="-263525">
              <a:buFontTx/>
              <a:buChar char="•"/>
            </a:pPr>
            <a:r>
              <a:rPr lang="es-ES" sz="2000" dirty="0">
                <a:solidFill>
                  <a:srgbClr val="0070C0"/>
                </a:solidFill>
                <a:latin typeface="Arial Black" pitchFamily="34" charset="0"/>
              </a:rPr>
              <a:t>Mantenimiento</a:t>
            </a:r>
          </a:p>
          <a:p>
            <a:pPr marL="263525" indent="-263525">
              <a:buFontTx/>
              <a:buChar char="•"/>
            </a:pPr>
            <a:r>
              <a:rPr lang="es-ES" sz="2000" dirty="0">
                <a:solidFill>
                  <a:srgbClr val="0070C0"/>
                </a:solidFill>
                <a:latin typeface="Arial Black" pitchFamily="34" charset="0"/>
              </a:rPr>
              <a:t>Administración</a:t>
            </a: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4275109" y="3990987"/>
            <a:ext cx="1654175" cy="4619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es-E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TAREAS</a:t>
            </a:r>
          </a:p>
        </p:txBody>
      </p:sp>
      <p:sp>
        <p:nvSpPr>
          <p:cNvPr id="7" name="AutoShape 27"/>
          <p:cNvSpPr>
            <a:spLocks/>
          </p:cNvSpPr>
          <p:nvPr/>
        </p:nvSpPr>
        <p:spPr bwMode="auto">
          <a:xfrm>
            <a:off x="6045171" y="3559187"/>
            <a:ext cx="144463" cy="1439863"/>
          </a:xfrm>
          <a:prstGeom prst="leftBrace">
            <a:avLst>
              <a:gd name="adj1" fmla="val 83058"/>
              <a:gd name="adj2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BO">
              <a:solidFill>
                <a:srgbClr val="0000FF"/>
              </a:solidFill>
              <a:latin typeface="Calibri" pitchFamily="34" charset="0"/>
            </a:endParaRPr>
          </a:p>
        </p:txBody>
      </p:sp>
      <p:cxnSp>
        <p:nvCxnSpPr>
          <p:cNvPr id="8" name="AutoShape 31"/>
          <p:cNvCxnSpPr>
            <a:cxnSpLocks noChangeShapeType="1"/>
            <a:stCxn id="5" idx="3"/>
            <a:endCxn id="6" idx="1"/>
          </p:cNvCxnSpPr>
          <p:nvPr/>
        </p:nvCxnSpPr>
        <p:spPr bwMode="auto">
          <a:xfrm>
            <a:off x="3267046" y="4176725"/>
            <a:ext cx="1008063" cy="4445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</p:spPr>
      </p:cxn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179484" y="1758962"/>
            <a:ext cx="6264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es-E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FUNCIONES LOGÍSTICAS</a:t>
            </a:r>
          </a:p>
        </p:txBody>
      </p:sp>
      <p:cxnSp>
        <p:nvCxnSpPr>
          <p:cNvPr id="10" name="AutoShape 31"/>
          <p:cNvCxnSpPr>
            <a:cxnSpLocks noChangeShapeType="1"/>
          </p:cNvCxnSpPr>
          <p:nvPr/>
        </p:nvCxnSpPr>
        <p:spPr bwMode="auto">
          <a:xfrm rot="5400000">
            <a:off x="1382684" y="2811475"/>
            <a:ext cx="928687" cy="1587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85750" y="1243035"/>
            <a:ext cx="8601075" cy="5329237"/>
            <a:chOff x="180" y="391"/>
            <a:chExt cx="5418" cy="3357"/>
          </a:xfrm>
        </p:grpSpPr>
        <p:sp>
          <p:nvSpPr>
            <p:cNvPr id="5" name="6 Rectángulo"/>
            <p:cNvSpPr>
              <a:spLocks noChangeArrowheads="1"/>
            </p:cNvSpPr>
            <p:nvPr/>
          </p:nvSpPr>
          <p:spPr bwMode="auto">
            <a:xfrm>
              <a:off x="180" y="2614"/>
              <a:ext cx="5265" cy="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es-ES_tradnl" sz="2800" b="1">
                  <a:cs typeface="Arial" pitchFamily="34" charset="0"/>
                </a:rPr>
                <a:t>PERSONAL DE CUADROS Y TROPA DEBERÁ ESTAR DEBIDAMENTE PREPARADA FÍSICA Y PSÍQUICAMENTE PARA SOPORTAR EL DESGASTE Y LA PRESIÓN </a:t>
              </a:r>
              <a:endParaRPr lang="es-ES" sz="2800" b="1">
                <a:cs typeface="Arial" pitchFamily="34" charset="0"/>
              </a:endParaRPr>
            </a:p>
          </p:txBody>
        </p:sp>
        <p:pic>
          <p:nvPicPr>
            <p:cNvPr id="6" name="Picture 17" descr="Mnth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6" y="890"/>
              <a:ext cx="1992" cy="1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8" descr="Montanha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" y="936"/>
              <a:ext cx="1905" cy="1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1446" y="391"/>
              <a:ext cx="2868" cy="19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s-BO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Arial Black"/>
                </a:rPr>
                <a:t>INFANTERIA  ANDINA</a:t>
              </a:r>
            </a:p>
          </p:txBody>
        </p:sp>
        <p:grpSp>
          <p:nvGrpSpPr>
            <p:cNvPr id="9" name="Group 25"/>
            <p:cNvGrpSpPr>
              <a:grpSpLocks/>
            </p:cNvGrpSpPr>
            <p:nvPr/>
          </p:nvGrpSpPr>
          <p:grpSpPr bwMode="auto">
            <a:xfrm>
              <a:off x="2336" y="1389"/>
              <a:ext cx="1172" cy="493"/>
              <a:chOff x="2336" y="1395"/>
              <a:chExt cx="1172" cy="493"/>
            </a:xfrm>
          </p:grpSpPr>
          <p:grpSp>
            <p:nvGrpSpPr>
              <p:cNvPr id="10" name="Group 26"/>
              <p:cNvGrpSpPr>
                <a:grpSpLocks/>
              </p:cNvGrpSpPr>
              <p:nvPr/>
            </p:nvGrpSpPr>
            <p:grpSpPr bwMode="auto">
              <a:xfrm>
                <a:off x="2336" y="1395"/>
                <a:ext cx="1172" cy="493"/>
                <a:chOff x="4084" y="810"/>
                <a:chExt cx="1172" cy="493"/>
              </a:xfrm>
            </p:grpSpPr>
            <p:sp>
              <p:nvSpPr>
                <p:cNvPr id="1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84" y="814"/>
                  <a:ext cx="1168" cy="488"/>
                </a:xfrm>
                <a:prstGeom prst="rect">
                  <a:avLst/>
                </a:prstGeom>
                <a:noFill/>
                <a:ln w="571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13" name="Line 28"/>
                <p:cNvSpPr>
                  <a:spLocks noChangeShapeType="1"/>
                </p:cNvSpPr>
                <p:nvPr/>
              </p:nvSpPr>
              <p:spPr bwMode="auto">
                <a:xfrm>
                  <a:off x="4084" y="810"/>
                  <a:ext cx="1172" cy="493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s-BO"/>
                </a:p>
              </p:txBody>
            </p:sp>
            <p:sp>
              <p:nvSpPr>
                <p:cNvPr id="14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4084" y="810"/>
                  <a:ext cx="1168" cy="493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s-BO"/>
                </a:p>
              </p:txBody>
            </p:sp>
          </p:grpSp>
          <p:sp>
            <p:nvSpPr>
              <p:cNvPr id="11" name="AutoShape 30"/>
              <p:cNvSpPr>
                <a:spLocks noChangeArrowheads="1"/>
              </p:cNvSpPr>
              <p:nvPr/>
            </p:nvSpPr>
            <p:spPr bwMode="auto">
              <a:xfrm>
                <a:off x="2880" y="1706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85750" y="1382738"/>
            <a:ext cx="8643938" cy="5189534"/>
            <a:chOff x="180" y="300"/>
            <a:chExt cx="5445" cy="3584"/>
          </a:xfrm>
        </p:grpSpPr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180" y="2481"/>
              <a:ext cx="5445" cy="14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es-ES_tradnl" sz="2800" b="1" dirty="0">
                  <a:cs typeface="Arial" pitchFamily="34" charset="0"/>
                </a:rPr>
                <a:t>CUENTA ORGÁNICAMENTE CON MEDIOS MECANIZADOS NECESARIOS PARA EL TRANSPORTE HASTA LA PRIMERA LÍNEA DE COMBATE, CON PROTECCIÓN BLINDADA Y POTENCIA DE FUEGO.</a:t>
              </a:r>
            </a:p>
          </p:txBody>
        </p: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249" y="300"/>
              <a:ext cx="5262" cy="1588"/>
              <a:chOff x="249" y="300"/>
              <a:chExt cx="5262" cy="1588"/>
            </a:xfrm>
          </p:grpSpPr>
          <p:pic>
            <p:nvPicPr>
              <p:cNvPr id="13" name="Picture 11" descr="m113a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9" y="708"/>
                <a:ext cx="1814" cy="1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12" descr="bradley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1" y="714"/>
                <a:ext cx="1860" cy="1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46" y="300"/>
                <a:ext cx="2868" cy="19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s-BO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Arial Black"/>
                  </a:rPr>
                  <a:t>INFANTERIA  BLINDADA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2245" y="1304"/>
              <a:ext cx="1172" cy="493"/>
              <a:chOff x="2245" y="1304"/>
              <a:chExt cx="1172" cy="493"/>
            </a:xfrm>
          </p:grpSpPr>
          <p:grpSp>
            <p:nvGrpSpPr>
              <p:cNvPr id="8" name="Group 15"/>
              <p:cNvGrpSpPr>
                <a:grpSpLocks/>
              </p:cNvGrpSpPr>
              <p:nvPr/>
            </p:nvGrpSpPr>
            <p:grpSpPr bwMode="auto">
              <a:xfrm>
                <a:off x="2245" y="1304"/>
                <a:ext cx="1172" cy="493"/>
                <a:chOff x="4084" y="810"/>
                <a:chExt cx="1172" cy="493"/>
              </a:xfrm>
            </p:grpSpPr>
            <p:sp>
              <p:nvSpPr>
                <p:cNvPr id="10" name="Rectangle 16"/>
                <p:cNvSpPr>
                  <a:spLocks noChangeArrowheads="1"/>
                </p:cNvSpPr>
                <p:nvPr/>
              </p:nvSpPr>
              <p:spPr bwMode="auto">
                <a:xfrm>
                  <a:off x="4084" y="814"/>
                  <a:ext cx="1168" cy="488"/>
                </a:xfrm>
                <a:prstGeom prst="rect">
                  <a:avLst/>
                </a:prstGeom>
                <a:noFill/>
                <a:ln w="571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11" name="Line 17"/>
                <p:cNvSpPr>
                  <a:spLocks noChangeShapeType="1"/>
                </p:cNvSpPr>
                <p:nvPr/>
              </p:nvSpPr>
              <p:spPr bwMode="auto">
                <a:xfrm>
                  <a:off x="4084" y="810"/>
                  <a:ext cx="1172" cy="493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s-BO"/>
                </a:p>
              </p:txBody>
            </p:sp>
            <p:sp>
              <p:nvSpPr>
                <p:cNvPr id="12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084" y="810"/>
                  <a:ext cx="1168" cy="493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s-BO"/>
                </a:p>
              </p:txBody>
            </p:sp>
          </p:grpSp>
          <p:sp>
            <p:nvSpPr>
              <p:cNvPr id="9" name="Oval 19"/>
              <p:cNvSpPr>
                <a:spLocks noChangeArrowheads="1"/>
              </p:cNvSpPr>
              <p:nvPr/>
            </p:nvSpPr>
            <p:spPr bwMode="auto">
              <a:xfrm>
                <a:off x="2472" y="1434"/>
                <a:ext cx="726" cy="227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A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06388" y="1365271"/>
            <a:ext cx="8537575" cy="5064125"/>
            <a:chOff x="193" y="300"/>
            <a:chExt cx="5378" cy="319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193" y="2356"/>
              <a:ext cx="5342" cy="11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es-ES_tradnl" sz="2800" b="1">
                  <a:cs typeface="Arial" pitchFamily="34" charset="0"/>
                </a:rPr>
                <a:t>SERÁN EMPLEADAS EN OPERACIONES EN LA RETAGUARDIA DEL ENO. OPERACIONES  ENVOLVENTES (VERTICAL) Y EN OPERACIONES DE CONEXIÓN.</a:t>
              </a:r>
            </a:p>
          </p:txBody>
        </p: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204" y="300"/>
              <a:ext cx="5367" cy="1679"/>
              <a:chOff x="204" y="300"/>
              <a:chExt cx="5367" cy="1679"/>
            </a:xfrm>
          </p:grpSpPr>
          <p:pic>
            <p:nvPicPr>
              <p:cNvPr id="15" name="Picture 14" descr="Pqdt - infiltração vertica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51" y="754"/>
                <a:ext cx="1920" cy="1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" name="Picture 15" descr="pqdt9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04" y="708"/>
                <a:ext cx="1951" cy="1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WordArt 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46" y="300"/>
                <a:ext cx="2868" cy="19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s-BO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Arial Black"/>
                  </a:rPr>
                  <a:t>INFANTERIA  AEROTRANSPORTADA</a:t>
                </a: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336" y="1395"/>
              <a:ext cx="1172" cy="493"/>
              <a:chOff x="2336" y="1395"/>
              <a:chExt cx="1172" cy="493"/>
            </a:xfrm>
          </p:grpSpPr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2336" y="1395"/>
                <a:ext cx="1172" cy="493"/>
                <a:chOff x="4084" y="810"/>
                <a:chExt cx="1172" cy="493"/>
              </a:xfrm>
            </p:grpSpPr>
            <p:sp>
              <p:nvSpPr>
                <p:cNvPr id="12" name="Rectangle 19"/>
                <p:cNvSpPr>
                  <a:spLocks noChangeArrowheads="1"/>
                </p:cNvSpPr>
                <p:nvPr/>
              </p:nvSpPr>
              <p:spPr bwMode="auto">
                <a:xfrm>
                  <a:off x="4084" y="814"/>
                  <a:ext cx="1168" cy="488"/>
                </a:xfrm>
                <a:prstGeom prst="rect">
                  <a:avLst/>
                </a:prstGeom>
                <a:noFill/>
                <a:ln w="571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13" name="Line 20"/>
                <p:cNvSpPr>
                  <a:spLocks noChangeShapeType="1"/>
                </p:cNvSpPr>
                <p:nvPr/>
              </p:nvSpPr>
              <p:spPr bwMode="auto">
                <a:xfrm>
                  <a:off x="4084" y="810"/>
                  <a:ext cx="1172" cy="493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s-BO"/>
                </a:p>
              </p:txBody>
            </p:sp>
            <p:sp>
              <p:nvSpPr>
                <p:cNvPr id="14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4084" y="810"/>
                  <a:ext cx="1168" cy="493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s-BO"/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 rot="649300">
                <a:off x="2744" y="1752"/>
                <a:ext cx="339" cy="136"/>
                <a:chOff x="431" y="2115"/>
                <a:chExt cx="521" cy="181"/>
              </a:xfrm>
            </p:grpSpPr>
            <p:sp>
              <p:nvSpPr>
                <p:cNvPr id="10" name="Arc 23"/>
                <p:cNvSpPr>
                  <a:spLocks/>
                </p:cNvSpPr>
                <p:nvPr/>
              </p:nvSpPr>
              <p:spPr bwMode="auto">
                <a:xfrm rot="8908812" flipH="1" flipV="1">
                  <a:off x="431" y="2160"/>
                  <a:ext cx="249" cy="136"/>
                </a:xfrm>
                <a:custGeom>
                  <a:avLst/>
                  <a:gdLst>
                    <a:gd name="T0" fmla="*/ 0 w 29699"/>
                    <a:gd name="T1" fmla="*/ 0 h 21600"/>
                    <a:gd name="T2" fmla="*/ 0 w 29699"/>
                    <a:gd name="T3" fmla="*/ 0 h 21600"/>
                    <a:gd name="T4" fmla="*/ 0 w 2969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9699"/>
                    <a:gd name="T10" fmla="*/ 0 h 21600"/>
                    <a:gd name="T11" fmla="*/ 29699 w 2969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9699" h="21600" fill="none" extrusionOk="0">
                      <a:moveTo>
                        <a:pt x="-1" y="1575"/>
                      </a:moveTo>
                      <a:cubicBezTo>
                        <a:pt x="2573" y="535"/>
                        <a:pt x="5323" y="-1"/>
                        <a:pt x="8099" y="0"/>
                      </a:cubicBezTo>
                      <a:cubicBezTo>
                        <a:pt x="20028" y="0"/>
                        <a:pt x="29699" y="9670"/>
                        <a:pt x="29699" y="21600"/>
                      </a:cubicBezTo>
                    </a:path>
                    <a:path w="29699" h="21600" stroke="0" extrusionOk="0">
                      <a:moveTo>
                        <a:pt x="-1" y="1575"/>
                      </a:moveTo>
                      <a:cubicBezTo>
                        <a:pt x="2573" y="535"/>
                        <a:pt x="5323" y="-1"/>
                        <a:pt x="8099" y="0"/>
                      </a:cubicBezTo>
                      <a:cubicBezTo>
                        <a:pt x="20028" y="0"/>
                        <a:pt x="29699" y="9670"/>
                        <a:pt x="29699" y="21600"/>
                      </a:cubicBezTo>
                      <a:lnTo>
                        <a:pt x="8099" y="21600"/>
                      </a:lnTo>
                      <a:close/>
                    </a:path>
                  </a:pathLst>
                </a:custGeom>
                <a:noFill/>
                <a:ln w="571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11" name="Arc 24"/>
                <p:cNvSpPr>
                  <a:spLocks/>
                </p:cNvSpPr>
                <p:nvPr/>
              </p:nvSpPr>
              <p:spPr bwMode="auto">
                <a:xfrm rot="8908812" flipH="1" flipV="1">
                  <a:off x="703" y="2115"/>
                  <a:ext cx="249" cy="136"/>
                </a:xfrm>
                <a:custGeom>
                  <a:avLst/>
                  <a:gdLst>
                    <a:gd name="T0" fmla="*/ 0 w 29699"/>
                    <a:gd name="T1" fmla="*/ 0 h 21600"/>
                    <a:gd name="T2" fmla="*/ 0 w 29699"/>
                    <a:gd name="T3" fmla="*/ 0 h 21600"/>
                    <a:gd name="T4" fmla="*/ 0 w 2969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9699"/>
                    <a:gd name="T10" fmla="*/ 0 h 21600"/>
                    <a:gd name="T11" fmla="*/ 29699 w 2969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9699" h="21600" fill="none" extrusionOk="0">
                      <a:moveTo>
                        <a:pt x="-1" y="1575"/>
                      </a:moveTo>
                      <a:cubicBezTo>
                        <a:pt x="2573" y="535"/>
                        <a:pt x="5323" y="-1"/>
                        <a:pt x="8099" y="0"/>
                      </a:cubicBezTo>
                      <a:cubicBezTo>
                        <a:pt x="20028" y="0"/>
                        <a:pt x="29699" y="9670"/>
                        <a:pt x="29699" y="21600"/>
                      </a:cubicBezTo>
                    </a:path>
                    <a:path w="29699" h="21600" stroke="0" extrusionOk="0">
                      <a:moveTo>
                        <a:pt x="-1" y="1575"/>
                      </a:moveTo>
                      <a:cubicBezTo>
                        <a:pt x="2573" y="535"/>
                        <a:pt x="5323" y="-1"/>
                        <a:pt x="8099" y="0"/>
                      </a:cubicBezTo>
                      <a:cubicBezTo>
                        <a:pt x="20028" y="0"/>
                        <a:pt x="29699" y="9670"/>
                        <a:pt x="29699" y="21600"/>
                      </a:cubicBezTo>
                      <a:lnTo>
                        <a:pt x="8099" y="21600"/>
                      </a:lnTo>
                      <a:close/>
                    </a:path>
                  </a:pathLst>
                </a:custGeom>
                <a:noFill/>
                <a:ln w="571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</p:pic>
      <p:sp>
        <p:nvSpPr>
          <p:cNvPr id="14338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sp>
        <p:nvSpPr>
          <p:cNvPr id="4" name="Text Box 304"/>
          <p:cNvSpPr txBox="1">
            <a:spLocks noChangeArrowheads="1"/>
          </p:cNvSpPr>
          <p:nvPr/>
        </p:nvSpPr>
        <p:spPr bwMode="auto">
          <a:xfrm>
            <a:off x="1547813" y="274662"/>
            <a:ext cx="5967412" cy="701675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ORGANIZACIÓN DEL BI</a:t>
            </a:r>
            <a:endParaRPr lang="es-BO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5" name="Rectangle 305"/>
          <p:cNvSpPr>
            <a:spLocks noChangeArrowheads="1"/>
          </p:cNvSpPr>
          <p:nvPr/>
        </p:nvSpPr>
        <p:spPr bwMode="auto">
          <a:xfrm>
            <a:off x="4284663" y="1211287"/>
            <a:ext cx="1008062" cy="431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6" name="Rectangle 306"/>
          <p:cNvSpPr>
            <a:spLocks noChangeArrowheads="1"/>
          </p:cNvSpPr>
          <p:nvPr/>
        </p:nvSpPr>
        <p:spPr bwMode="auto">
          <a:xfrm>
            <a:off x="7289800" y="6396062"/>
            <a:ext cx="1008063" cy="4318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7" name="Rectangle 307"/>
          <p:cNvSpPr>
            <a:spLocks noChangeArrowheads="1"/>
          </p:cNvSpPr>
          <p:nvPr/>
        </p:nvSpPr>
        <p:spPr bwMode="auto">
          <a:xfrm>
            <a:off x="7289800" y="5819799"/>
            <a:ext cx="1008063" cy="4318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8" name="Rectangle 308"/>
          <p:cNvSpPr>
            <a:spLocks noChangeArrowheads="1"/>
          </p:cNvSpPr>
          <p:nvPr/>
        </p:nvSpPr>
        <p:spPr bwMode="auto">
          <a:xfrm>
            <a:off x="7289800" y="5172099"/>
            <a:ext cx="1008063" cy="4318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MB</a:t>
            </a:r>
            <a:endParaRPr lang="es-BO"/>
          </a:p>
        </p:txBody>
      </p:sp>
      <p:sp>
        <p:nvSpPr>
          <p:cNvPr id="9" name="Rectangle 309"/>
          <p:cNvSpPr>
            <a:spLocks noChangeArrowheads="1"/>
          </p:cNvSpPr>
          <p:nvPr/>
        </p:nvSpPr>
        <p:spPr bwMode="auto">
          <a:xfrm>
            <a:off x="7289800" y="4595837"/>
            <a:ext cx="1008063" cy="4318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10" name="Rectangle 310"/>
          <p:cNvSpPr>
            <a:spLocks noChangeArrowheads="1"/>
          </p:cNvSpPr>
          <p:nvPr/>
        </p:nvSpPr>
        <p:spPr bwMode="auto">
          <a:xfrm>
            <a:off x="7289800" y="4019574"/>
            <a:ext cx="1008063" cy="4318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dirty="0"/>
              <a:t>CS</a:t>
            </a:r>
            <a:endParaRPr lang="es-BO" dirty="0"/>
          </a:p>
        </p:txBody>
      </p:sp>
      <p:sp>
        <p:nvSpPr>
          <p:cNvPr id="11" name="Rectangle 311"/>
          <p:cNvSpPr>
            <a:spLocks noChangeArrowheads="1"/>
          </p:cNvSpPr>
          <p:nvPr/>
        </p:nvSpPr>
        <p:spPr bwMode="auto">
          <a:xfrm>
            <a:off x="4265613" y="3948137"/>
            <a:ext cx="1008062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AP</a:t>
            </a:r>
            <a:endParaRPr lang="es-BO"/>
          </a:p>
        </p:txBody>
      </p:sp>
      <p:sp>
        <p:nvSpPr>
          <p:cNvPr id="12" name="Rectangle 312"/>
          <p:cNvSpPr>
            <a:spLocks noChangeArrowheads="1"/>
          </p:cNvSpPr>
          <p:nvPr/>
        </p:nvSpPr>
        <p:spPr bwMode="auto">
          <a:xfrm>
            <a:off x="4265613" y="4740299"/>
            <a:ext cx="1008062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13" name="Rectangle 313"/>
          <p:cNvSpPr>
            <a:spLocks noChangeArrowheads="1"/>
          </p:cNvSpPr>
          <p:nvPr/>
        </p:nvSpPr>
        <p:spPr bwMode="auto">
          <a:xfrm>
            <a:off x="1528763" y="3948137"/>
            <a:ext cx="1008062" cy="431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14" name="Rectangle 314"/>
          <p:cNvSpPr>
            <a:spLocks noChangeArrowheads="1"/>
          </p:cNvSpPr>
          <p:nvPr/>
        </p:nvSpPr>
        <p:spPr bwMode="auto">
          <a:xfrm>
            <a:off x="1673225" y="4092599"/>
            <a:ext cx="1008063" cy="431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15" name="Rectangle 315"/>
          <p:cNvSpPr>
            <a:spLocks noChangeArrowheads="1"/>
          </p:cNvSpPr>
          <p:nvPr/>
        </p:nvSpPr>
        <p:spPr bwMode="auto">
          <a:xfrm>
            <a:off x="1817688" y="4235474"/>
            <a:ext cx="1008062" cy="431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16" name="Rectangle 316"/>
          <p:cNvSpPr>
            <a:spLocks noChangeArrowheads="1"/>
          </p:cNvSpPr>
          <p:nvPr/>
        </p:nvSpPr>
        <p:spPr bwMode="auto">
          <a:xfrm>
            <a:off x="1601788" y="5819799"/>
            <a:ext cx="1008062" cy="431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17" name="Rectangle 317"/>
          <p:cNvSpPr>
            <a:spLocks noChangeArrowheads="1"/>
          </p:cNvSpPr>
          <p:nvPr/>
        </p:nvSpPr>
        <p:spPr bwMode="auto">
          <a:xfrm>
            <a:off x="4265613" y="1858987"/>
            <a:ext cx="1008062" cy="431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JPLM</a:t>
            </a:r>
            <a:endParaRPr lang="es-BO"/>
          </a:p>
        </p:txBody>
      </p:sp>
      <p:sp>
        <p:nvSpPr>
          <p:cNvPr id="18" name="Rectangle 318"/>
          <p:cNvSpPr>
            <a:spLocks noChangeArrowheads="1"/>
          </p:cNvSpPr>
          <p:nvPr/>
        </p:nvSpPr>
        <p:spPr bwMode="auto">
          <a:xfrm>
            <a:off x="1457325" y="3011512"/>
            <a:ext cx="1008063" cy="431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P-1</a:t>
            </a:r>
            <a:endParaRPr lang="es-BO"/>
          </a:p>
        </p:txBody>
      </p:sp>
      <p:sp>
        <p:nvSpPr>
          <p:cNvPr id="19" name="Rectangle 319"/>
          <p:cNvSpPr>
            <a:spLocks noChangeArrowheads="1"/>
          </p:cNvSpPr>
          <p:nvPr/>
        </p:nvSpPr>
        <p:spPr bwMode="auto">
          <a:xfrm>
            <a:off x="2897188" y="3011512"/>
            <a:ext cx="1008062" cy="431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P-2</a:t>
            </a:r>
            <a:endParaRPr lang="es-BO"/>
          </a:p>
        </p:txBody>
      </p:sp>
      <p:sp>
        <p:nvSpPr>
          <p:cNvPr id="20" name="Rectangle 320"/>
          <p:cNvSpPr>
            <a:spLocks noChangeArrowheads="1"/>
          </p:cNvSpPr>
          <p:nvPr/>
        </p:nvSpPr>
        <p:spPr bwMode="auto">
          <a:xfrm>
            <a:off x="4265613" y="3011512"/>
            <a:ext cx="1008062" cy="431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P-3</a:t>
            </a:r>
            <a:endParaRPr lang="es-BO"/>
          </a:p>
        </p:txBody>
      </p:sp>
      <p:sp>
        <p:nvSpPr>
          <p:cNvPr id="21" name="Rectangle 321"/>
          <p:cNvSpPr>
            <a:spLocks noChangeArrowheads="1"/>
          </p:cNvSpPr>
          <p:nvPr/>
        </p:nvSpPr>
        <p:spPr bwMode="auto">
          <a:xfrm>
            <a:off x="7218363" y="3011512"/>
            <a:ext cx="1008062" cy="431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P-5</a:t>
            </a:r>
            <a:endParaRPr lang="es-BO"/>
          </a:p>
        </p:txBody>
      </p:sp>
      <p:sp>
        <p:nvSpPr>
          <p:cNvPr id="22" name="Rectangle 322"/>
          <p:cNvSpPr>
            <a:spLocks noChangeArrowheads="1"/>
          </p:cNvSpPr>
          <p:nvPr/>
        </p:nvSpPr>
        <p:spPr bwMode="auto">
          <a:xfrm>
            <a:off x="5776913" y="3011512"/>
            <a:ext cx="1008062" cy="431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P-4</a:t>
            </a:r>
            <a:endParaRPr lang="es-BO"/>
          </a:p>
        </p:txBody>
      </p:sp>
      <p:sp>
        <p:nvSpPr>
          <p:cNvPr id="23" name="Line 323"/>
          <p:cNvSpPr>
            <a:spLocks noChangeShapeType="1"/>
          </p:cNvSpPr>
          <p:nvPr/>
        </p:nvSpPr>
        <p:spPr bwMode="auto">
          <a:xfrm>
            <a:off x="4284663" y="1211287"/>
            <a:ext cx="10080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24" name="Line 324"/>
          <p:cNvSpPr>
            <a:spLocks noChangeShapeType="1"/>
          </p:cNvSpPr>
          <p:nvPr/>
        </p:nvSpPr>
        <p:spPr bwMode="auto">
          <a:xfrm flipH="1">
            <a:off x="4284663" y="1211287"/>
            <a:ext cx="10080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25" name="Line 327"/>
          <p:cNvSpPr>
            <a:spLocks noChangeShapeType="1"/>
          </p:cNvSpPr>
          <p:nvPr/>
        </p:nvSpPr>
        <p:spPr bwMode="auto">
          <a:xfrm>
            <a:off x="1817688" y="4235474"/>
            <a:ext cx="10080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26" name="Line 328"/>
          <p:cNvSpPr>
            <a:spLocks noChangeShapeType="1"/>
          </p:cNvSpPr>
          <p:nvPr/>
        </p:nvSpPr>
        <p:spPr bwMode="auto">
          <a:xfrm flipH="1">
            <a:off x="1817688" y="4235474"/>
            <a:ext cx="10080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27" name="Line 338"/>
          <p:cNvSpPr>
            <a:spLocks noChangeShapeType="1"/>
          </p:cNvSpPr>
          <p:nvPr/>
        </p:nvSpPr>
        <p:spPr bwMode="auto">
          <a:xfrm>
            <a:off x="4265613" y="4740299"/>
            <a:ext cx="50323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28" name="Line 339"/>
          <p:cNvSpPr>
            <a:spLocks noChangeShapeType="1"/>
          </p:cNvSpPr>
          <p:nvPr/>
        </p:nvSpPr>
        <p:spPr bwMode="auto">
          <a:xfrm flipH="1" flipV="1">
            <a:off x="4768850" y="4883174"/>
            <a:ext cx="5048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29" name="Line 340"/>
          <p:cNvSpPr>
            <a:spLocks noChangeShapeType="1"/>
          </p:cNvSpPr>
          <p:nvPr/>
        </p:nvSpPr>
        <p:spPr bwMode="auto">
          <a:xfrm>
            <a:off x="4768850" y="4883174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30" name="Line 341"/>
          <p:cNvSpPr>
            <a:spLocks noChangeShapeType="1"/>
          </p:cNvSpPr>
          <p:nvPr/>
        </p:nvSpPr>
        <p:spPr bwMode="auto">
          <a:xfrm>
            <a:off x="7793038" y="4595837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31" name="Line 342"/>
          <p:cNvSpPr>
            <a:spLocks noChangeShapeType="1"/>
          </p:cNvSpPr>
          <p:nvPr/>
        </p:nvSpPr>
        <p:spPr bwMode="auto">
          <a:xfrm flipH="1">
            <a:off x="7289800" y="4811737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32" name="AutoShape 344"/>
          <p:cNvSpPr>
            <a:spLocks noChangeArrowheads="1"/>
          </p:cNvSpPr>
          <p:nvPr/>
        </p:nvSpPr>
        <p:spPr bwMode="auto">
          <a:xfrm>
            <a:off x="7650163" y="6467499"/>
            <a:ext cx="287337" cy="288925"/>
          </a:xfrm>
          <a:prstGeom prst="flowChar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33" name="Line 345"/>
          <p:cNvSpPr>
            <a:spLocks noChangeShapeType="1"/>
          </p:cNvSpPr>
          <p:nvPr/>
        </p:nvSpPr>
        <p:spPr bwMode="auto">
          <a:xfrm flipH="1">
            <a:off x="7650163" y="6540524"/>
            <a:ext cx="287337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34" name="Line 346"/>
          <p:cNvSpPr>
            <a:spLocks noChangeShapeType="1"/>
          </p:cNvSpPr>
          <p:nvPr/>
        </p:nvSpPr>
        <p:spPr bwMode="auto">
          <a:xfrm>
            <a:off x="7650163" y="6538937"/>
            <a:ext cx="287337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35" name="Line 347"/>
          <p:cNvSpPr>
            <a:spLocks noChangeShapeType="1"/>
          </p:cNvSpPr>
          <p:nvPr/>
        </p:nvSpPr>
        <p:spPr bwMode="auto">
          <a:xfrm flipH="1">
            <a:off x="7505700" y="6035699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36" name="Oval 348"/>
          <p:cNvSpPr>
            <a:spLocks noChangeArrowheads="1"/>
          </p:cNvSpPr>
          <p:nvPr/>
        </p:nvSpPr>
        <p:spPr bwMode="auto">
          <a:xfrm>
            <a:off x="8008938" y="5964262"/>
            <a:ext cx="144462" cy="215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37" name="Line 349"/>
          <p:cNvSpPr>
            <a:spLocks noChangeShapeType="1"/>
          </p:cNvSpPr>
          <p:nvPr/>
        </p:nvSpPr>
        <p:spPr bwMode="auto">
          <a:xfrm>
            <a:off x="7505700" y="6035699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38" name="Line 350"/>
          <p:cNvSpPr>
            <a:spLocks noChangeShapeType="1"/>
          </p:cNvSpPr>
          <p:nvPr/>
        </p:nvSpPr>
        <p:spPr bwMode="auto">
          <a:xfrm>
            <a:off x="7650163" y="6035699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39" name="Line 351"/>
          <p:cNvSpPr>
            <a:spLocks noChangeShapeType="1"/>
          </p:cNvSpPr>
          <p:nvPr/>
        </p:nvSpPr>
        <p:spPr bwMode="auto">
          <a:xfrm>
            <a:off x="7577138" y="6035699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40" name="Line 352"/>
          <p:cNvSpPr>
            <a:spLocks noChangeShapeType="1"/>
          </p:cNvSpPr>
          <p:nvPr/>
        </p:nvSpPr>
        <p:spPr bwMode="auto">
          <a:xfrm>
            <a:off x="2033588" y="3659212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41" name="Line 353"/>
          <p:cNvSpPr>
            <a:spLocks noChangeShapeType="1"/>
          </p:cNvSpPr>
          <p:nvPr/>
        </p:nvSpPr>
        <p:spPr bwMode="auto">
          <a:xfrm>
            <a:off x="1960563" y="2651149"/>
            <a:ext cx="583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42" name="Line 354"/>
          <p:cNvSpPr>
            <a:spLocks noChangeShapeType="1"/>
          </p:cNvSpPr>
          <p:nvPr/>
        </p:nvSpPr>
        <p:spPr bwMode="auto">
          <a:xfrm>
            <a:off x="4768850" y="2651149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43" name="Line 355"/>
          <p:cNvSpPr>
            <a:spLocks noChangeShapeType="1"/>
          </p:cNvSpPr>
          <p:nvPr/>
        </p:nvSpPr>
        <p:spPr bwMode="auto">
          <a:xfrm>
            <a:off x="7793038" y="2651149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44" name="Line 356"/>
          <p:cNvSpPr>
            <a:spLocks noChangeShapeType="1"/>
          </p:cNvSpPr>
          <p:nvPr/>
        </p:nvSpPr>
        <p:spPr bwMode="auto">
          <a:xfrm>
            <a:off x="6281738" y="2651149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45" name="Line 357"/>
          <p:cNvSpPr>
            <a:spLocks noChangeShapeType="1"/>
          </p:cNvSpPr>
          <p:nvPr/>
        </p:nvSpPr>
        <p:spPr bwMode="auto">
          <a:xfrm>
            <a:off x="3400425" y="2651149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46" name="Line 358"/>
          <p:cNvSpPr>
            <a:spLocks noChangeShapeType="1"/>
          </p:cNvSpPr>
          <p:nvPr/>
        </p:nvSpPr>
        <p:spPr bwMode="auto">
          <a:xfrm>
            <a:off x="1960563" y="2651149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47" name="Line 359"/>
          <p:cNvSpPr>
            <a:spLocks noChangeShapeType="1"/>
          </p:cNvSpPr>
          <p:nvPr/>
        </p:nvSpPr>
        <p:spPr bwMode="auto">
          <a:xfrm>
            <a:off x="4768850" y="3659212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48" name="Line 360"/>
          <p:cNvSpPr>
            <a:spLocks noChangeShapeType="1"/>
          </p:cNvSpPr>
          <p:nvPr/>
        </p:nvSpPr>
        <p:spPr bwMode="auto">
          <a:xfrm>
            <a:off x="7793038" y="3659212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49" name="Line 361"/>
          <p:cNvSpPr>
            <a:spLocks noChangeShapeType="1"/>
          </p:cNvSpPr>
          <p:nvPr/>
        </p:nvSpPr>
        <p:spPr bwMode="auto">
          <a:xfrm>
            <a:off x="2033588" y="3659212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50" name="Oval 362"/>
          <p:cNvSpPr>
            <a:spLocks noChangeArrowheads="1"/>
          </p:cNvSpPr>
          <p:nvPr/>
        </p:nvSpPr>
        <p:spPr bwMode="auto">
          <a:xfrm>
            <a:off x="1960563" y="5675337"/>
            <a:ext cx="73025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1" name="Oval 363"/>
          <p:cNvSpPr>
            <a:spLocks noChangeArrowheads="1"/>
          </p:cNvSpPr>
          <p:nvPr/>
        </p:nvSpPr>
        <p:spPr bwMode="auto">
          <a:xfrm>
            <a:off x="2176463" y="5675337"/>
            <a:ext cx="73025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2" name="Oval 364"/>
          <p:cNvSpPr>
            <a:spLocks noChangeArrowheads="1"/>
          </p:cNvSpPr>
          <p:nvPr/>
        </p:nvSpPr>
        <p:spPr bwMode="auto">
          <a:xfrm>
            <a:off x="7648575" y="6323037"/>
            <a:ext cx="73025" cy="73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3" name="Oval 365"/>
          <p:cNvSpPr>
            <a:spLocks noChangeArrowheads="1"/>
          </p:cNvSpPr>
          <p:nvPr/>
        </p:nvSpPr>
        <p:spPr bwMode="auto">
          <a:xfrm>
            <a:off x="7864475" y="6323037"/>
            <a:ext cx="73025" cy="73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4" name="Oval 367"/>
          <p:cNvSpPr>
            <a:spLocks noChangeArrowheads="1"/>
          </p:cNvSpPr>
          <p:nvPr/>
        </p:nvSpPr>
        <p:spPr bwMode="auto">
          <a:xfrm>
            <a:off x="7650163" y="5748362"/>
            <a:ext cx="73025" cy="73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5" name="Oval 368"/>
          <p:cNvSpPr>
            <a:spLocks noChangeArrowheads="1"/>
          </p:cNvSpPr>
          <p:nvPr/>
        </p:nvSpPr>
        <p:spPr bwMode="auto">
          <a:xfrm>
            <a:off x="7866063" y="5748362"/>
            <a:ext cx="73025" cy="73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6" name="Oval 369"/>
          <p:cNvSpPr>
            <a:spLocks noChangeArrowheads="1"/>
          </p:cNvSpPr>
          <p:nvPr/>
        </p:nvSpPr>
        <p:spPr bwMode="auto">
          <a:xfrm>
            <a:off x="7650163" y="5100662"/>
            <a:ext cx="73025" cy="73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7" name="Oval 370"/>
          <p:cNvSpPr>
            <a:spLocks noChangeArrowheads="1"/>
          </p:cNvSpPr>
          <p:nvPr/>
        </p:nvSpPr>
        <p:spPr bwMode="auto">
          <a:xfrm>
            <a:off x="7866063" y="5100662"/>
            <a:ext cx="73025" cy="73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8" name="Oval 371"/>
          <p:cNvSpPr>
            <a:spLocks noChangeArrowheads="1"/>
          </p:cNvSpPr>
          <p:nvPr/>
        </p:nvSpPr>
        <p:spPr bwMode="auto">
          <a:xfrm>
            <a:off x="7650163" y="4524399"/>
            <a:ext cx="73025" cy="73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9" name="Oval 372"/>
          <p:cNvSpPr>
            <a:spLocks noChangeArrowheads="1"/>
          </p:cNvSpPr>
          <p:nvPr/>
        </p:nvSpPr>
        <p:spPr bwMode="auto">
          <a:xfrm>
            <a:off x="7866063" y="4524399"/>
            <a:ext cx="73025" cy="73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60" name="Oval 373"/>
          <p:cNvSpPr>
            <a:spLocks noChangeArrowheads="1"/>
          </p:cNvSpPr>
          <p:nvPr/>
        </p:nvSpPr>
        <p:spPr bwMode="auto">
          <a:xfrm>
            <a:off x="4624388" y="4595837"/>
            <a:ext cx="73025" cy="730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61" name="Oval 374"/>
          <p:cNvSpPr>
            <a:spLocks noChangeArrowheads="1"/>
          </p:cNvSpPr>
          <p:nvPr/>
        </p:nvSpPr>
        <p:spPr bwMode="auto">
          <a:xfrm>
            <a:off x="4840288" y="4595837"/>
            <a:ext cx="73025" cy="730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62" name="AutoShape 375"/>
          <p:cNvSpPr>
            <a:spLocks noChangeArrowheads="1"/>
          </p:cNvSpPr>
          <p:nvPr/>
        </p:nvSpPr>
        <p:spPr bwMode="auto">
          <a:xfrm>
            <a:off x="2033588" y="3803674"/>
            <a:ext cx="71437" cy="144463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63" name="AutoShape 378"/>
          <p:cNvSpPr>
            <a:spLocks noChangeArrowheads="1"/>
          </p:cNvSpPr>
          <p:nvPr/>
        </p:nvSpPr>
        <p:spPr bwMode="auto">
          <a:xfrm>
            <a:off x="4770438" y="3803674"/>
            <a:ext cx="71437" cy="144463"/>
          </a:xfrm>
          <a:prstGeom prst="flowChartTerminator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64" name="AutoShape 379"/>
          <p:cNvSpPr>
            <a:spLocks noChangeArrowheads="1"/>
          </p:cNvSpPr>
          <p:nvPr/>
        </p:nvSpPr>
        <p:spPr bwMode="auto">
          <a:xfrm>
            <a:off x="7794625" y="3875112"/>
            <a:ext cx="71438" cy="144462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65" name="AutoShape 380"/>
          <p:cNvSpPr>
            <a:spLocks noChangeArrowheads="1"/>
          </p:cNvSpPr>
          <p:nvPr/>
        </p:nvSpPr>
        <p:spPr bwMode="auto">
          <a:xfrm>
            <a:off x="4643438" y="1066824"/>
            <a:ext cx="71437" cy="144463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66" name="AutoShape 381"/>
          <p:cNvSpPr>
            <a:spLocks noChangeArrowheads="1"/>
          </p:cNvSpPr>
          <p:nvPr/>
        </p:nvSpPr>
        <p:spPr bwMode="auto">
          <a:xfrm>
            <a:off x="4859338" y="1066824"/>
            <a:ext cx="71437" cy="144463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67" name="Line 382"/>
          <p:cNvSpPr>
            <a:spLocks noChangeShapeType="1"/>
          </p:cNvSpPr>
          <p:nvPr/>
        </p:nvSpPr>
        <p:spPr bwMode="auto">
          <a:xfrm>
            <a:off x="4768850" y="2292374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68" name="Line 383"/>
          <p:cNvSpPr>
            <a:spLocks noChangeShapeType="1"/>
          </p:cNvSpPr>
          <p:nvPr/>
        </p:nvSpPr>
        <p:spPr bwMode="auto">
          <a:xfrm>
            <a:off x="4768850" y="1643087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69" name="AutoShape 384"/>
          <p:cNvSpPr>
            <a:spLocks noChangeArrowheads="1"/>
          </p:cNvSpPr>
          <p:nvPr/>
        </p:nvSpPr>
        <p:spPr bwMode="auto">
          <a:xfrm>
            <a:off x="2033588" y="5892824"/>
            <a:ext cx="71437" cy="358775"/>
          </a:xfrm>
          <a:prstGeom prst="upArrow">
            <a:avLst>
              <a:gd name="adj1" fmla="val 50000"/>
              <a:gd name="adj2" fmla="val 12555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70" name="Line 385"/>
          <p:cNvSpPr>
            <a:spLocks noChangeShapeType="1"/>
          </p:cNvSpPr>
          <p:nvPr/>
        </p:nvSpPr>
        <p:spPr bwMode="auto">
          <a:xfrm flipH="1">
            <a:off x="1601788" y="5819799"/>
            <a:ext cx="10080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71" name="Line 386"/>
          <p:cNvSpPr>
            <a:spLocks noChangeShapeType="1"/>
          </p:cNvSpPr>
          <p:nvPr/>
        </p:nvSpPr>
        <p:spPr bwMode="auto">
          <a:xfrm>
            <a:off x="1601788" y="5819799"/>
            <a:ext cx="10080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72" name="Oval 387"/>
          <p:cNvSpPr>
            <a:spLocks noChangeArrowheads="1"/>
          </p:cNvSpPr>
          <p:nvPr/>
        </p:nvSpPr>
        <p:spPr bwMode="auto">
          <a:xfrm>
            <a:off x="5435600" y="1355749"/>
            <a:ext cx="215900" cy="1444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73" name="Text Box 388"/>
          <p:cNvSpPr txBox="1">
            <a:spLocks noChangeArrowheads="1"/>
          </p:cNvSpPr>
          <p:nvPr/>
        </p:nvSpPr>
        <p:spPr bwMode="auto">
          <a:xfrm>
            <a:off x="5867400" y="1255737"/>
            <a:ext cx="2913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ELEMENTOS DE COMANDO</a:t>
            </a:r>
            <a:endParaRPr lang="es-BO" sz="16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74" name="Oval 389"/>
          <p:cNvSpPr>
            <a:spLocks noChangeArrowheads="1"/>
          </p:cNvSpPr>
          <p:nvPr/>
        </p:nvSpPr>
        <p:spPr bwMode="auto">
          <a:xfrm>
            <a:off x="1241425" y="3803674"/>
            <a:ext cx="142875" cy="1444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s-ES">
              <a:solidFill>
                <a:schemeClr val="accent2"/>
              </a:solidFill>
            </a:endParaRPr>
          </a:p>
        </p:txBody>
      </p:sp>
      <p:sp>
        <p:nvSpPr>
          <p:cNvPr id="75" name="Text Box 390"/>
          <p:cNvSpPr txBox="1">
            <a:spLocks noChangeArrowheads="1"/>
          </p:cNvSpPr>
          <p:nvPr/>
        </p:nvSpPr>
        <p:spPr bwMode="auto">
          <a:xfrm>
            <a:off x="1104840" y="4046562"/>
            <a:ext cx="400110" cy="2543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>
              <a:defRPr/>
            </a:pPr>
            <a:r>
              <a:rPr lang="es-ES" sz="1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ELEMENTOS DE MANIOBRA</a:t>
            </a:r>
            <a:endParaRPr lang="es-BO" sz="14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76" name="Text Box 392"/>
          <p:cNvSpPr txBox="1">
            <a:spLocks noChangeArrowheads="1"/>
          </p:cNvSpPr>
          <p:nvPr/>
        </p:nvSpPr>
        <p:spPr bwMode="auto">
          <a:xfrm>
            <a:off x="3632756" y="3902099"/>
            <a:ext cx="369332" cy="2964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>
              <a:defRPr/>
            </a:pPr>
            <a:r>
              <a:rPr lang="es-ES" sz="1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ELEMENTOS DE APOYO DE COMBATE</a:t>
            </a:r>
            <a:endParaRPr lang="es-BO" sz="12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77" name="Oval 393"/>
          <p:cNvSpPr>
            <a:spLocks noChangeArrowheads="1"/>
          </p:cNvSpPr>
          <p:nvPr/>
        </p:nvSpPr>
        <p:spPr bwMode="auto">
          <a:xfrm>
            <a:off x="3760788" y="3732237"/>
            <a:ext cx="144462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78" name="Oval 394"/>
          <p:cNvSpPr>
            <a:spLocks noChangeArrowheads="1"/>
          </p:cNvSpPr>
          <p:nvPr/>
        </p:nvSpPr>
        <p:spPr bwMode="auto">
          <a:xfrm>
            <a:off x="6713538" y="3803674"/>
            <a:ext cx="144462" cy="1444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79" name="Text Box 395"/>
          <p:cNvSpPr txBox="1">
            <a:spLocks noChangeArrowheads="1"/>
          </p:cNvSpPr>
          <p:nvPr/>
        </p:nvSpPr>
        <p:spPr bwMode="auto">
          <a:xfrm>
            <a:off x="6576953" y="4046562"/>
            <a:ext cx="400110" cy="2042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>
              <a:defRPr/>
            </a:pPr>
            <a:r>
              <a:rPr lang="es-ES" sz="1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ELEMENTOS DE SPAC</a:t>
            </a:r>
            <a:endParaRPr lang="es-BO" sz="14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976563" y="-5410200"/>
            <a:ext cx="12120563" cy="136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Freeform 3"/>
          <p:cNvSpPr>
            <a:spLocks/>
          </p:cNvSpPr>
          <p:nvPr/>
        </p:nvSpPr>
        <p:spPr bwMode="auto">
          <a:xfrm>
            <a:off x="935038" y="533400"/>
            <a:ext cx="8280400" cy="6092825"/>
          </a:xfrm>
          <a:custGeom>
            <a:avLst/>
            <a:gdLst>
              <a:gd name="T0" fmla="*/ 239713 w 5216"/>
              <a:gd name="T1" fmla="*/ 5127625 h 3838"/>
              <a:gd name="T2" fmla="*/ 430213 w 5216"/>
              <a:gd name="T3" fmla="*/ 4978400 h 3838"/>
              <a:gd name="T4" fmla="*/ 546100 w 5216"/>
              <a:gd name="T5" fmla="*/ 4719638 h 3838"/>
              <a:gd name="T6" fmla="*/ 508000 w 5216"/>
              <a:gd name="T7" fmla="*/ 3979863 h 3838"/>
              <a:gd name="T8" fmla="*/ 430213 w 5216"/>
              <a:gd name="T9" fmla="*/ 2573338 h 3838"/>
              <a:gd name="T10" fmla="*/ 411163 w 5216"/>
              <a:gd name="T11" fmla="*/ 2266950 h 3838"/>
              <a:gd name="T12" fmla="*/ 411163 w 5216"/>
              <a:gd name="T13" fmla="*/ 2082800 h 3838"/>
              <a:gd name="T14" fmla="*/ 258763 w 5216"/>
              <a:gd name="T15" fmla="*/ 1971675 h 3838"/>
              <a:gd name="T16" fmla="*/ 258763 w 5216"/>
              <a:gd name="T17" fmla="*/ 1822450 h 3838"/>
              <a:gd name="T18" fmla="*/ 430213 w 5216"/>
              <a:gd name="T19" fmla="*/ 1831975 h 3838"/>
              <a:gd name="T20" fmla="*/ 774700 w 5216"/>
              <a:gd name="T21" fmla="*/ 2100263 h 3838"/>
              <a:gd name="T22" fmla="*/ 1139825 w 5216"/>
              <a:gd name="T23" fmla="*/ 2008188 h 3838"/>
              <a:gd name="T24" fmla="*/ 1349375 w 5216"/>
              <a:gd name="T25" fmla="*/ 2138363 h 3838"/>
              <a:gd name="T26" fmla="*/ 1655763 w 5216"/>
              <a:gd name="T27" fmla="*/ 2017713 h 3838"/>
              <a:gd name="T28" fmla="*/ 1924050 w 5216"/>
              <a:gd name="T29" fmla="*/ 1609725 h 3838"/>
              <a:gd name="T30" fmla="*/ 2038350 w 5216"/>
              <a:gd name="T31" fmla="*/ 1462088 h 3838"/>
              <a:gd name="T32" fmla="*/ 2373312 w 5216"/>
              <a:gd name="T33" fmla="*/ 1027113 h 3838"/>
              <a:gd name="T34" fmla="*/ 2805112 w 5216"/>
              <a:gd name="T35" fmla="*/ 461963 h 3838"/>
              <a:gd name="T36" fmla="*/ 2957512 w 5216"/>
              <a:gd name="T37" fmla="*/ 314325 h 3838"/>
              <a:gd name="T38" fmla="*/ 3503613 w 5216"/>
              <a:gd name="T39" fmla="*/ 26988 h 3838"/>
              <a:gd name="T40" fmla="*/ 4308475 w 5216"/>
              <a:gd name="T41" fmla="*/ 101600 h 3838"/>
              <a:gd name="T42" fmla="*/ 6299199 w 5216"/>
              <a:gd name="T43" fmla="*/ 120650 h 3838"/>
              <a:gd name="T44" fmla="*/ 6643688 w 5216"/>
              <a:gd name="T45" fmla="*/ 176213 h 3838"/>
              <a:gd name="T46" fmla="*/ 7026275 w 5216"/>
              <a:gd name="T47" fmla="*/ 138113 h 3838"/>
              <a:gd name="T48" fmla="*/ 7313613 w 5216"/>
              <a:gd name="T49" fmla="*/ 82550 h 3838"/>
              <a:gd name="T50" fmla="*/ 7275513 w 5216"/>
              <a:gd name="T51" fmla="*/ 249238 h 3838"/>
              <a:gd name="T52" fmla="*/ 7208838 w 5216"/>
              <a:gd name="T53" fmla="*/ 684213 h 3838"/>
              <a:gd name="T54" fmla="*/ 7351713 w 5216"/>
              <a:gd name="T55" fmla="*/ 971550 h 3838"/>
              <a:gd name="T56" fmla="*/ 7591425 w 5216"/>
              <a:gd name="T57" fmla="*/ 1128713 h 3838"/>
              <a:gd name="T58" fmla="*/ 7897813 w 5216"/>
              <a:gd name="T59" fmla="*/ 1536700 h 3838"/>
              <a:gd name="T60" fmla="*/ 8012113 w 5216"/>
              <a:gd name="T61" fmla="*/ 1647825 h 3838"/>
              <a:gd name="T62" fmla="*/ 8097838 w 5216"/>
              <a:gd name="T63" fmla="*/ 1785938 h 3838"/>
              <a:gd name="T64" fmla="*/ 8128000 w 5216"/>
              <a:gd name="T65" fmla="*/ 1906588 h 3838"/>
              <a:gd name="T66" fmla="*/ 7850188 w 5216"/>
              <a:gd name="T67" fmla="*/ 2563813 h 3838"/>
              <a:gd name="T68" fmla="*/ 7629525 w 5216"/>
              <a:gd name="T69" fmla="*/ 2943225 h 3838"/>
              <a:gd name="T70" fmla="*/ 7629525 w 5216"/>
              <a:gd name="T71" fmla="*/ 3276601 h 3838"/>
              <a:gd name="T72" fmla="*/ 7734300 w 5216"/>
              <a:gd name="T73" fmla="*/ 3433763 h 3838"/>
              <a:gd name="T74" fmla="*/ 7427913 w 5216"/>
              <a:gd name="T75" fmla="*/ 3267076 h 3838"/>
              <a:gd name="T76" fmla="*/ 7083425 w 5216"/>
              <a:gd name="T77" fmla="*/ 3063875 h 3838"/>
              <a:gd name="T78" fmla="*/ 6864351 w 5216"/>
              <a:gd name="T79" fmla="*/ 2979738 h 3838"/>
              <a:gd name="T80" fmla="*/ 6672263 w 5216"/>
              <a:gd name="T81" fmla="*/ 2832100 h 3838"/>
              <a:gd name="T82" fmla="*/ 6069012 w 5216"/>
              <a:gd name="T83" fmla="*/ 2803525 h 3838"/>
              <a:gd name="T84" fmla="*/ 5013325 w 5216"/>
              <a:gd name="T85" fmla="*/ 2909888 h 3838"/>
              <a:gd name="T86" fmla="*/ 4422775 w 5216"/>
              <a:gd name="T87" fmla="*/ 2967038 h 3838"/>
              <a:gd name="T88" fmla="*/ 3952875 w 5216"/>
              <a:gd name="T89" fmla="*/ 3313113 h 3838"/>
              <a:gd name="T90" fmla="*/ 3608388 w 5216"/>
              <a:gd name="T91" fmla="*/ 3794126 h 3838"/>
              <a:gd name="T92" fmla="*/ 3513138 w 5216"/>
              <a:gd name="T93" fmla="*/ 4414838 h 3838"/>
              <a:gd name="T94" fmla="*/ 3494088 w 5216"/>
              <a:gd name="T95" fmla="*/ 4543425 h 3838"/>
              <a:gd name="T96" fmla="*/ 3206750 w 5216"/>
              <a:gd name="T97" fmla="*/ 5192713 h 3838"/>
              <a:gd name="T98" fmla="*/ 3168650 w 5216"/>
              <a:gd name="T99" fmla="*/ 5432425 h 3838"/>
              <a:gd name="T100" fmla="*/ 3014662 w 5216"/>
              <a:gd name="T101" fmla="*/ 5451475 h 3838"/>
              <a:gd name="T102" fmla="*/ 2881312 w 5216"/>
              <a:gd name="T103" fmla="*/ 5248275 h 3838"/>
              <a:gd name="T104" fmla="*/ 2057400 w 5216"/>
              <a:gd name="T105" fmla="*/ 5376863 h 3838"/>
              <a:gd name="T106" fmla="*/ 1885950 w 5216"/>
              <a:gd name="T107" fmla="*/ 5349875 h 3838"/>
              <a:gd name="T108" fmla="*/ 1541462 w 5216"/>
              <a:gd name="T109" fmla="*/ 5932488 h 3838"/>
              <a:gd name="T110" fmla="*/ 1484312 w 5216"/>
              <a:gd name="T111" fmla="*/ 6062663 h 3838"/>
              <a:gd name="T112" fmla="*/ 1273175 w 5216"/>
              <a:gd name="T113" fmla="*/ 5599113 h 3838"/>
              <a:gd name="T114" fmla="*/ 1023938 w 5216"/>
              <a:gd name="T115" fmla="*/ 5468938 h 3838"/>
              <a:gd name="T116" fmla="*/ 814388 w 5216"/>
              <a:gd name="T117" fmla="*/ 5376863 h 3838"/>
              <a:gd name="T118" fmla="*/ 239713 w 5216"/>
              <a:gd name="T119" fmla="*/ 5311775 h 3838"/>
              <a:gd name="T120" fmla="*/ 85725 w 5216"/>
              <a:gd name="T121" fmla="*/ 5200650 h 38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5216"/>
              <a:gd name="T184" fmla="*/ 0 h 3838"/>
              <a:gd name="T185" fmla="*/ 5216 w 5216"/>
              <a:gd name="T186" fmla="*/ 3838 h 3838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5216" h="3838">
                <a:moveTo>
                  <a:pt x="54" y="3276"/>
                </a:moveTo>
                <a:cubicBezTo>
                  <a:pt x="86" y="3261"/>
                  <a:pt x="135" y="3261"/>
                  <a:pt x="151" y="3230"/>
                </a:cubicBezTo>
                <a:cubicBezTo>
                  <a:pt x="159" y="3214"/>
                  <a:pt x="161" y="3195"/>
                  <a:pt x="175" y="3183"/>
                </a:cubicBezTo>
                <a:cubicBezTo>
                  <a:pt x="203" y="3162"/>
                  <a:pt x="239" y="3152"/>
                  <a:pt x="271" y="3136"/>
                </a:cubicBezTo>
                <a:cubicBezTo>
                  <a:pt x="287" y="3129"/>
                  <a:pt x="320" y="3113"/>
                  <a:pt x="320" y="3113"/>
                </a:cubicBezTo>
                <a:cubicBezTo>
                  <a:pt x="388" y="2983"/>
                  <a:pt x="378" y="3063"/>
                  <a:pt x="344" y="2973"/>
                </a:cubicBezTo>
                <a:cubicBezTo>
                  <a:pt x="326" y="2927"/>
                  <a:pt x="295" y="2833"/>
                  <a:pt x="295" y="2833"/>
                </a:cubicBezTo>
                <a:cubicBezTo>
                  <a:pt x="304" y="2724"/>
                  <a:pt x="304" y="2616"/>
                  <a:pt x="320" y="2507"/>
                </a:cubicBezTo>
                <a:cubicBezTo>
                  <a:pt x="332" y="2427"/>
                  <a:pt x="372" y="2353"/>
                  <a:pt x="392" y="2274"/>
                </a:cubicBezTo>
                <a:cubicBezTo>
                  <a:pt x="366" y="2050"/>
                  <a:pt x="404" y="1813"/>
                  <a:pt x="271" y="1621"/>
                </a:cubicBezTo>
                <a:cubicBezTo>
                  <a:pt x="249" y="1494"/>
                  <a:pt x="237" y="1529"/>
                  <a:pt x="235" y="1498"/>
                </a:cubicBezTo>
                <a:cubicBezTo>
                  <a:pt x="233" y="1467"/>
                  <a:pt x="253" y="1452"/>
                  <a:pt x="259" y="1428"/>
                </a:cubicBezTo>
                <a:cubicBezTo>
                  <a:pt x="265" y="1405"/>
                  <a:pt x="271" y="1378"/>
                  <a:pt x="271" y="1358"/>
                </a:cubicBezTo>
                <a:cubicBezTo>
                  <a:pt x="271" y="1339"/>
                  <a:pt x="271" y="1321"/>
                  <a:pt x="259" y="1312"/>
                </a:cubicBezTo>
                <a:cubicBezTo>
                  <a:pt x="247" y="1302"/>
                  <a:pt x="215" y="1306"/>
                  <a:pt x="199" y="1294"/>
                </a:cubicBezTo>
                <a:cubicBezTo>
                  <a:pt x="183" y="1232"/>
                  <a:pt x="171" y="1261"/>
                  <a:pt x="163" y="1242"/>
                </a:cubicBezTo>
                <a:cubicBezTo>
                  <a:pt x="155" y="1222"/>
                  <a:pt x="151" y="1187"/>
                  <a:pt x="151" y="1172"/>
                </a:cubicBezTo>
                <a:cubicBezTo>
                  <a:pt x="151" y="1156"/>
                  <a:pt x="151" y="1152"/>
                  <a:pt x="163" y="1148"/>
                </a:cubicBezTo>
                <a:cubicBezTo>
                  <a:pt x="175" y="1145"/>
                  <a:pt x="205" y="1148"/>
                  <a:pt x="223" y="1148"/>
                </a:cubicBezTo>
                <a:cubicBezTo>
                  <a:pt x="231" y="1133"/>
                  <a:pt x="257" y="1145"/>
                  <a:pt x="271" y="1154"/>
                </a:cubicBezTo>
                <a:cubicBezTo>
                  <a:pt x="394" y="1242"/>
                  <a:pt x="251" y="1209"/>
                  <a:pt x="368" y="1265"/>
                </a:cubicBezTo>
                <a:cubicBezTo>
                  <a:pt x="398" y="1275"/>
                  <a:pt x="446" y="1323"/>
                  <a:pt x="488" y="1323"/>
                </a:cubicBezTo>
                <a:cubicBezTo>
                  <a:pt x="531" y="1323"/>
                  <a:pt x="583" y="1275"/>
                  <a:pt x="621" y="1265"/>
                </a:cubicBezTo>
                <a:cubicBezTo>
                  <a:pt x="659" y="1255"/>
                  <a:pt x="679" y="1257"/>
                  <a:pt x="718" y="1265"/>
                </a:cubicBezTo>
                <a:cubicBezTo>
                  <a:pt x="794" y="1285"/>
                  <a:pt x="828" y="1298"/>
                  <a:pt x="850" y="1312"/>
                </a:cubicBezTo>
                <a:cubicBezTo>
                  <a:pt x="872" y="1325"/>
                  <a:pt x="826" y="1339"/>
                  <a:pt x="850" y="1347"/>
                </a:cubicBezTo>
                <a:cubicBezTo>
                  <a:pt x="874" y="1354"/>
                  <a:pt x="963" y="1376"/>
                  <a:pt x="995" y="1364"/>
                </a:cubicBezTo>
                <a:cubicBezTo>
                  <a:pt x="1011" y="1333"/>
                  <a:pt x="1017" y="1296"/>
                  <a:pt x="1043" y="1271"/>
                </a:cubicBezTo>
                <a:cubicBezTo>
                  <a:pt x="1087" y="1228"/>
                  <a:pt x="1095" y="1230"/>
                  <a:pt x="1116" y="1178"/>
                </a:cubicBezTo>
                <a:cubicBezTo>
                  <a:pt x="1178" y="1016"/>
                  <a:pt x="1116" y="1061"/>
                  <a:pt x="1212" y="1014"/>
                </a:cubicBezTo>
                <a:cubicBezTo>
                  <a:pt x="1220" y="991"/>
                  <a:pt x="1220" y="964"/>
                  <a:pt x="1236" y="944"/>
                </a:cubicBezTo>
                <a:cubicBezTo>
                  <a:pt x="1246" y="931"/>
                  <a:pt x="1272" y="935"/>
                  <a:pt x="1284" y="921"/>
                </a:cubicBezTo>
                <a:cubicBezTo>
                  <a:pt x="1397" y="785"/>
                  <a:pt x="1272" y="857"/>
                  <a:pt x="1381" y="805"/>
                </a:cubicBezTo>
                <a:cubicBezTo>
                  <a:pt x="1433" y="705"/>
                  <a:pt x="1389" y="682"/>
                  <a:pt x="1495" y="647"/>
                </a:cubicBezTo>
                <a:cubicBezTo>
                  <a:pt x="1534" y="608"/>
                  <a:pt x="1606" y="696"/>
                  <a:pt x="1652" y="635"/>
                </a:cubicBezTo>
                <a:cubicBezTo>
                  <a:pt x="1698" y="575"/>
                  <a:pt x="1739" y="361"/>
                  <a:pt x="1767" y="291"/>
                </a:cubicBezTo>
                <a:cubicBezTo>
                  <a:pt x="1783" y="268"/>
                  <a:pt x="1795" y="241"/>
                  <a:pt x="1815" y="222"/>
                </a:cubicBezTo>
                <a:cubicBezTo>
                  <a:pt x="1827" y="210"/>
                  <a:pt x="1851" y="212"/>
                  <a:pt x="1863" y="198"/>
                </a:cubicBezTo>
                <a:cubicBezTo>
                  <a:pt x="1976" y="62"/>
                  <a:pt x="1851" y="134"/>
                  <a:pt x="1960" y="82"/>
                </a:cubicBezTo>
                <a:cubicBezTo>
                  <a:pt x="2014" y="47"/>
                  <a:pt x="2165" y="35"/>
                  <a:pt x="2207" y="17"/>
                </a:cubicBezTo>
                <a:cubicBezTo>
                  <a:pt x="2257" y="8"/>
                  <a:pt x="2183" y="10"/>
                  <a:pt x="2267" y="17"/>
                </a:cubicBezTo>
                <a:cubicBezTo>
                  <a:pt x="2352" y="25"/>
                  <a:pt x="2502" y="52"/>
                  <a:pt x="2714" y="64"/>
                </a:cubicBezTo>
                <a:cubicBezTo>
                  <a:pt x="2975" y="64"/>
                  <a:pt x="3325" y="86"/>
                  <a:pt x="3534" y="87"/>
                </a:cubicBezTo>
                <a:cubicBezTo>
                  <a:pt x="3743" y="89"/>
                  <a:pt x="3873" y="74"/>
                  <a:pt x="3968" y="76"/>
                </a:cubicBezTo>
                <a:cubicBezTo>
                  <a:pt x="4209" y="91"/>
                  <a:pt x="4064" y="93"/>
                  <a:pt x="4100" y="99"/>
                </a:cubicBezTo>
                <a:cubicBezTo>
                  <a:pt x="4137" y="105"/>
                  <a:pt x="4167" y="113"/>
                  <a:pt x="4185" y="111"/>
                </a:cubicBezTo>
                <a:cubicBezTo>
                  <a:pt x="4203" y="109"/>
                  <a:pt x="4169" y="91"/>
                  <a:pt x="4209" y="87"/>
                </a:cubicBezTo>
                <a:cubicBezTo>
                  <a:pt x="4249" y="84"/>
                  <a:pt x="4376" y="99"/>
                  <a:pt x="4426" y="87"/>
                </a:cubicBezTo>
                <a:cubicBezTo>
                  <a:pt x="4476" y="76"/>
                  <a:pt x="4486" y="17"/>
                  <a:pt x="4517" y="12"/>
                </a:cubicBezTo>
                <a:cubicBezTo>
                  <a:pt x="4593" y="0"/>
                  <a:pt x="4599" y="43"/>
                  <a:pt x="4607" y="52"/>
                </a:cubicBezTo>
                <a:cubicBezTo>
                  <a:pt x="4615" y="62"/>
                  <a:pt x="4575" y="58"/>
                  <a:pt x="4571" y="76"/>
                </a:cubicBezTo>
                <a:cubicBezTo>
                  <a:pt x="4567" y="93"/>
                  <a:pt x="4585" y="122"/>
                  <a:pt x="4583" y="157"/>
                </a:cubicBezTo>
                <a:cubicBezTo>
                  <a:pt x="4581" y="192"/>
                  <a:pt x="4565" y="241"/>
                  <a:pt x="4559" y="286"/>
                </a:cubicBezTo>
                <a:cubicBezTo>
                  <a:pt x="4553" y="330"/>
                  <a:pt x="4537" y="393"/>
                  <a:pt x="4541" y="431"/>
                </a:cubicBezTo>
                <a:cubicBezTo>
                  <a:pt x="4549" y="478"/>
                  <a:pt x="4569" y="474"/>
                  <a:pt x="4583" y="519"/>
                </a:cubicBezTo>
                <a:cubicBezTo>
                  <a:pt x="4593" y="556"/>
                  <a:pt x="4613" y="585"/>
                  <a:pt x="4631" y="612"/>
                </a:cubicBezTo>
                <a:cubicBezTo>
                  <a:pt x="4649" y="639"/>
                  <a:pt x="4667" y="667"/>
                  <a:pt x="4691" y="682"/>
                </a:cubicBezTo>
                <a:cubicBezTo>
                  <a:pt x="4716" y="698"/>
                  <a:pt x="4754" y="678"/>
                  <a:pt x="4782" y="711"/>
                </a:cubicBezTo>
                <a:cubicBezTo>
                  <a:pt x="4912" y="773"/>
                  <a:pt x="4748" y="635"/>
                  <a:pt x="4860" y="880"/>
                </a:cubicBezTo>
                <a:cubicBezTo>
                  <a:pt x="4878" y="919"/>
                  <a:pt x="4937" y="948"/>
                  <a:pt x="4975" y="968"/>
                </a:cubicBezTo>
                <a:cubicBezTo>
                  <a:pt x="4983" y="983"/>
                  <a:pt x="4987" y="1003"/>
                  <a:pt x="4999" y="1014"/>
                </a:cubicBezTo>
                <a:cubicBezTo>
                  <a:pt x="5011" y="1026"/>
                  <a:pt x="5035" y="1024"/>
                  <a:pt x="5047" y="1038"/>
                </a:cubicBezTo>
                <a:cubicBezTo>
                  <a:pt x="5061" y="1053"/>
                  <a:pt x="5093" y="1077"/>
                  <a:pt x="5101" y="1090"/>
                </a:cubicBezTo>
                <a:cubicBezTo>
                  <a:pt x="5109" y="1104"/>
                  <a:pt x="5083" y="1115"/>
                  <a:pt x="5101" y="1125"/>
                </a:cubicBezTo>
                <a:cubicBezTo>
                  <a:pt x="5120" y="1135"/>
                  <a:pt x="5214" y="1143"/>
                  <a:pt x="5216" y="1154"/>
                </a:cubicBezTo>
                <a:cubicBezTo>
                  <a:pt x="5184" y="1170"/>
                  <a:pt x="5152" y="1185"/>
                  <a:pt x="5120" y="1201"/>
                </a:cubicBezTo>
                <a:cubicBezTo>
                  <a:pt x="5103" y="1209"/>
                  <a:pt x="5071" y="1224"/>
                  <a:pt x="5071" y="1224"/>
                </a:cubicBezTo>
                <a:cubicBezTo>
                  <a:pt x="5041" y="1341"/>
                  <a:pt x="5001" y="1508"/>
                  <a:pt x="4945" y="1615"/>
                </a:cubicBezTo>
                <a:cubicBezTo>
                  <a:pt x="4914" y="1671"/>
                  <a:pt x="4902" y="1654"/>
                  <a:pt x="4878" y="1714"/>
                </a:cubicBezTo>
                <a:cubicBezTo>
                  <a:pt x="4878" y="1714"/>
                  <a:pt x="4818" y="1831"/>
                  <a:pt x="4806" y="1854"/>
                </a:cubicBezTo>
                <a:cubicBezTo>
                  <a:pt x="4798" y="1869"/>
                  <a:pt x="4782" y="1901"/>
                  <a:pt x="4782" y="1901"/>
                </a:cubicBezTo>
                <a:cubicBezTo>
                  <a:pt x="4790" y="1955"/>
                  <a:pt x="4786" y="2013"/>
                  <a:pt x="4806" y="2064"/>
                </a:cubicBezTo>
                <a:cubicBezTo>
                  <a:pt x="4812" y="2079"/>
                  <a:pt x="4824" y="2093"/>
                  <a:pt x="4836" y="2105"/>
                </a:cubicBezTo>
                <a:cubicBezTo>
                  <a:pt x="4848" y="2116"/>
                  <a:pt x="4864" y="2147"/>
                  <a:pt x="4872" y="2163"/>
                </a:cubicBezTo>
                <a:cubicBezTo>
                  <a:pt x="4820" y="2188"/>
                  <a:pt x="4782" y="2270"/>
                  <a:pt x="4728" y="2245"/>
                </a:cubicBezTo>
                <a:cubicBezTo>
                  <a:pt x="4689" y="2225"/>
                  <a:pt x="4740" y="2105"/>
                  <a:pt x="4679" y="2058"/>
                </a:cubicBezTo>
                <a:cubicBezTo>
                  <a:pt x="4655" y="2031"/>
                  <a:pt x="4583" y="2000"/>
                  <a:pt x="4583" y="2000"/>
                </a:cubicBezTo>
                <a:cubicBezTo>
                  <a:pt x="4529" y="1895"/>
                  <a:pt x="4605" y="2013"/>
                  <a:pt x="4462" y="1930"/>
                </a:cubicBezTo>
                <a:cubicBezTo>
                  <a:pt x="4446" y="1920"/>
                  <a:pt x="4410" y="1910"/>
                  <a:pt x="4396" y="1901"/>
                </a:cubicBezTo>
                <a:cubicBezTo>
                  <a:pt x="4376" y="1885"/>
                  <a:pt x="4348" y="1885"/>
                  <a:pt x="4324" y="1877"/>
                </a:cubicBezTo>
                <a:cubicBezTo>
                  <a:pt x="4316" y="1862"/>
                  <a:pt x="4314" y="1842"/>
                  <a:pt x="4299" y="1831"/>
                </a:cubicBezTo>
                <a:cubicBezTo>
                  <a:pt x="4271" y="1809"/>
                  <a:pt x="4203" y="1784"/>
                  <a:pt x="4203" y="1784"/>
                </a:cubicBezTo>
                <a:cubicBezTo>
                  <a:pt x="4163" y="1790"/>
                  <a:pt x="3972" y="1763"/>
                  <a:pt x="3920" y="1766"/>
                </a:cubicBezTo>
                <a:cubicBezTo>
                  <a:pt x="3857" y="1776"/>
                  <a:pt x="3899" y="1765"/>
                  <a:pt x="3823" y="1766"/>
                </a:cubicBezTo>
                <a:cubicBezTo>
                  <a:pt x="3747" y="1768"/>
                  <a:pt x="3572" y="1767"/>
                  <a:pt x="3461" y="1778"/>
                </a:cubicBezTo>
                <a:cubicBezTo>
                  <a:pt x="3350" y="1789"/>
                  <a:pt x="3236" y="1822"/>
                  <a:pt x="3158" y="1833"/>
                </a:cubicBezTo>
                <a:cubicBezTo>
                  <a:pt x="3015" y="1849"/>
                  <a:pt x="3052" y="1839"/>
                  <a:pt x="2990" y="1845"/>
                </a:cubicBezTo>
                <a:cubicBezTo>
                  <a:pt x="2928" y="1851"/>
                  <a:pt x="2856" y="1857"/>
                  <a:pt x="2786" y="1869"/>
                </a:cubicBezTo>
                <a:cubicBezTo>
                  <a:pt x="2702" y="1881"/>
                  <a:pt x="2618" y="1903"/>
                  <a:pt x="2570" y="1917"/>
                </a:cubicBezTo>
                <a:cubicBezTo>
                  <a:pt x="2506" y="1934"/>
                  <a:pt x="2490" y="2087"/>
                  <a:pt x="2490" y="2087"/>
                </a:cubicBezTo>
                <a:cubicBezTo>
                  <a:pt x="2432" y="2200"/>
                  <a:pt x="2366" y="2205"/>
                  <a:pt x="2352" y="2326"/>
                </a:cubicBezTo>
                <a:cubicBezTo>
                  <a:pt x="2344" y="2342"/>
                  <a:pt x="2316" y="2384"/>
                  <a:pt x="2273" y="2390"/>
                </a:cubicBezTo>
                <a:cubicBezTo>
                  <a:pt x="2279" y="2454"/>
                  <a:pt x="2249" y="2474"/>
                  <a:pt x="2243" y="2489"/>
                </a:cubicBezTo>
                <a:cubicBezTo>
                  <a:pt x="2205" y="2602"/>
                  <a:pt x="2237" y="2664"/>
                  <a:pt x="2213" y="2781"/>
                </a:cubicBezTo>
                <a:cubicBezTo>
                  <a:pt x="2191" y="2835"/>
                  <a:pt x="2203" y="2802"/>
                  <a:pt x="2201" y="2816"/>
                </a:cubicBezTo>
                <a:cubicBezTo>
                  <a:pt x="2199" y="2829"/>
                  <a:pt x="2215" y="2837"/>
                  <a:pt x="2201" y="2862"/>
                </a:cubicBezTo>
                <a:cubicBezTo>
                  <a:pt x="2175" y="2907"/>
                  <a:pt x="2117" y="2967"/>
                  <a:pt x="2117" y="2967"/>
                </a:cubicBezTo>
                <a:cubicBezTo>
                  <a:pt x="2092" y="3039"/>
                  <a:pt x="2036" y="3208"/>
                  <a:pt x="2020" y="3271"/>
                </a:cubicBezTo>
                <a:cubicBezTo>
                  <a:pt x="2004" y="3333"/>
                  <a:pt x="2024" y="3315"/>
                  <a:pt x="2020" y="3341"/>
                </a:cubicBezTo>
                <a:cubicBezTo>
                  <a:pt x="2028" y="3387"/>
                  <a:pt x="1996" y="3375"/>
                  <a:pt x="1996" y="3422"/>
                </a:cubicBezTo>
                <a:cubicBezTo>
                  <a:pt x="1996" y="3453"/>
                  <a:pt x="1966" y="3498"/>
                  <a:pt x="1936" y="3510"/>
                </a:cubicBezTo>
                <a:cubicBezTo>
                  <a:pt x="1918" y="3519"/>
                  <a:pt x="1912" y="3459"/>
                  <a:pt x="1899" y="3434"/>
                </a:cubicBezTo>
                <a:cubicBezTo>
                  <a:pt x="1887" y="3409"/>
                  <a:pt x="1877" y="3385"/>
                  <a:pt x="1863" y="3364"/>
                </a:cubicBezTo>
                <a:cubicBezTo>
                  <a:pt x="1809" y="3311"/>
                  <a:pt x="1849" y="3372"/>
                  <a:pt x="1815" y="3306"/>
                </a:cubicBezTo>
                <a:cubicBezTo>
                  <a:pt x="1727" y="3313"/>
                  <a:pt x="1516" y="3323"/>
                  <a:pt x="1429" y="3341"/>
                </a:cubicBezTo>
                <a:cubicBezTo>
                  <a:pt x="1393" y="3348"/>
                  <a:pt x="1333" y="3381"/>
                  <a:pt x="1296" y="3387"/>
                </a:cubicBezTo>
                <a:cubicBezTo>
                  <a:pt x="1264" y="3395"/>
                  <a:pt x="1242" y="3319"/>
                  <a:pt x="1224" y="3317"/>
                </a:cubicBezTo>
                <a:cubicBezTo>
                  <a:pt x="1206" y="3315"/>
                  <a:pt x="1214" y="3342"/>
                  <a:pt x="1188" y="3370"/>
                </a:cubicBezTo>
                <a:cubicBezTo>
                  <a:pt x="1140" y="3416"/>
                  <a:pt x="1128" y="3457"/>
                  <a:pt x="1067" y="3486"/>
                </a:cubicBezTo>
                <a:cubicBezTo>
                  <a:pt x="1041" y="3548"/>
                  <a:pt x="989" y="3686"/>
                  <a:pt x="971" y="3737"/>
                </a:cubicBezTo>
                <a:cubicBezTo>
                  <a:pt x="953" y="3787"/>
                  <a:pt x="965" y="3782"/>
                  <a:pt x="959" y="3795"/>
                </a:cubicBezTo>
                <a:cubicBezTo>
                  <a:pt x="953" y="3809"/>
                  <a:pt x="947" y="3838"/>
                  <a:pt x="935" y="3819"/>
                </a:cubicBezTo>
                <a:cubicBezTo>
                  <a:pt x="927" y="3834"/>
                  <a:pt x="898" y="3690"/>
                  <a:pt x="886" y="3679"/>
                </a:cubicBezTo>
                <a:cubicBezTo>
                  <a:pt x="876" y="3669"/>
                  <a:pt x="834" y="3543"/>
                  <a:pt x="802" y="3527"/>
                </a:cubicBezTo>
                <a:cubicBezTo>
                  <a:pt x="780" y="3478"/>
                  <a:pt x="840" y="3459"/>
                  <a:pt x="814" y="3445"/>
                </a:cubicBezTo>
                <a:cubicBezTo>
                  <a:pt x="788" y="3432"/>
                  <a:pt x="691" y="3457"/>
                  <a:pt x="645" y="3445"/>
                </a:cubicBezTo>
                <a:cubicBezTo>
                  <a:pt x="599" y="3434"/>
                  <a:pt x="559" y="3379"/>
                  <a:pt x="537" y="3370"/>
                </a:cubicBezTo>
                <a:cubicBezTo>
                  <a:pt x="515" y="3356"/>
                  <a:pt x="547" y="3391"/>
                  <a:pt x="513" y="3387"/>
                </a:cubicBezTo>
                <a:cubicBezTo>
                  <a:pt x="478" y="3383"/>
                  <a:pt x="392" y="3346"/>
                  <a:pt x="332" y="3341"/>
                </a:cubicBezTo>
                <a:cubicBezTo>
                  <a:pt x="271" y="3335"/>
                  <a:pt x="199" y="3350"/>
                  <a:pt x="151" y="3346"/>
                </a:cubicBezTo>
                <a:cubicBezTo>
                  <a:pt x="141" y="3325"/>
                  <a:pt x="84" y="3307"/>
                  <a:pt x="42" y="3317"/>
                </a:cubicBezTo>
                <a:cubicBezTo>
                  <a:pt x="8" y="3325"/>
                  <a:pt x="0" y="3383"/>
                  <a:pt x="54" y="3276"/>
                </a:cubicBezTo>
                <a:close/>
              </a:path>
            </a:pathLst>
          </a:custGeom>
          <a:noFill/>
          <a:ln w="76200">
            <a:solidFill>
              <a:srgbClr val="FF6699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pic>
        <p:nvPicPr>
          <p:cNvPr id="38916" name="Picture 4" descr="petróle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95638" y="5062538"/>
            <a:ext cx="6191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Freeform 5"/>
          <p:cNvSpPr>
            <a:spLocks/>
          </p:cNvSpPr>
          <p:nvPr/>
        </p:nvSpPr>
        <p:spPr bwMode="auto">
          <a:xfrm>
            <a:off x="3243263" y="2014538"/>
            <a:ext cx="257175" cy="2984500"/>
          </a:xfrm>
          <a:custGeom>
            <a:avLst/>
            <a:gdLst>
              <a:gd name="T0" fmla="*/ 3175 w 162"/>
              <a:gd name="T1" fmla="*/ 2984500 h 1880"/>
              <a:gd name="T2" fmla="*/ 117475 w 162"/>
              <a:gd name="T3" fmla="*/ 2806700 h 1880"/>
              <a:gd name="T4" fmla="*/ 142875 w 162"/>
              <a:gd name="T5" fmla="*/ 2717800 h 1880"/>
              <a:gd name="T6" fmla="*/ 104775 w 162"/>
              <a:gd name="T7" fmla="*/ 2540000 h 1880"/>
              <a:gd name="T8" fmla="*/ 41275 w 162"/>
              <a:gd name="T9" fmla="*/ 2413000 h 1880"/>
              <a:gd name="T10" fmla="*/ 142875 w 162"/>
              <a:gd name="T11" fmla="*/ 2070100 h 1880"/>
              <a:gd name="T12" fmla="*/ 79375 w 162"/>
              <a:gd name="T13" fmla="*/ 1587500 h 1880"/>
              <a:gd name="T14" fmla="*/ 104775 w 162"/>
              <a:gd name="T15" fmla="*/ 1282700 h 1880"/>
              <a:gd name="T16" fmla="*/ 257175 w 162"/>
              <a:gd name="T17" fmla="*/ 863600 h 1880"/>
              <a:gd name="T18" fmla="*/ 193675 w 162"/>
              <a:gd name="T19" fmla="*/ 431800 h 1880"/>
              <a:gd name="T20" fmla="*/ 180975 w 162"/>
              <a:gd name="T21" fmla="*/ 0 h 188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2"/>
              <a:gd name="T34" fmla="*/ 0 h 1880"/>
              <a:gd name="T35" fmla="*/ 162 w 162"/>
              <a:gd name="T36" fmla="*/ 1880 h 188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2" h="1880">
                <a:moveTo>
                  <a:pt x="2" y="1880"/>
                </a:moveTo>
                <a:cubicBezTo>
                  <a:pt x="48" y="1811"/>
                  <a:pt x="24" y="1848"/>
                  <a:pt x="74" y="1768"/>
                </a:cubicBezTo>
                <a:cubicBezTo>
                  <a:pt x="79" y="1760"/>
                  <a:pt x="88" y="1718"/>
                  <a:pt x="90" y="1712"/>
                </a:cubicBezTo>
                <a:cubicBezTo>
                  <a:pt x="105" y="1659"/>
                  <a:pt x="35" y="1646"/>
                  <a:pt x="66" y="1600"/>
                </a:cubicBezTo>
                <a:cubicBezTo>
                  <a:pt x="77" y="1555"/>
                  <a:pt x="0" y="1559"/>
                  <a:pt x="26" y="1520"/>
                </a:cubicBezTo>
                <a:cubicBezTo>
                  <a:pt x="37" y="1477"/>
                  <a:pt x="81" y="1347"/>
                  <a:pt x="90" y="1304"/>
                </a:cubicBezTo>
                <a:cubicBezTo>
                  <a:pt x="87" y="1163"/>
                  <a:pt x="55" y="1141"/>
                  <a:pt x="50" y="1000"/>
                </a:cubicBezTo>
                <a:cubicBezTo>
                  <a:pt x="92" y="920"/>
                  <a:pt x="47" y="884"/>
                  <a:pt x="66" y="808"/>
                </a:cubicBezTo>
                <a:cubicBezTo>
                  <a:pt x="85" y="732"/>
                  <a:pt x="153" y="633"/>
                  <a:pt x="162" y="544"/>
                </a:cubicBezTo>
                <a:cubicBezTo>
                  <a:pt x="142" y="455"/>
                  <a:pt x="135" y="363"/>
                  <a:pt x="122" y="272"/>
                </a:cubicBezTo>
                <a:cubicBezTo>
                  <a:pt x="114" y="5"/>
                  <a:pt x="114" y="96"/>
                  <a:pt x="114" y="0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BO"/>
          </a:p>
        </p:txBody>
      </p:sp>
      <p:sp>
        <p:nvSpPr>
          <p:cNvPr id="38918" name="Freeform 6"/>
          <p:cNvSpPr>
            <a:spLocks/>
          </p:cNvSpPr>
          <p:nvPr/>
        </p:nvSpPr>
        <p:spPr bwMode="auto">
          <a:xfrm>
            <a:off x="2039938" y="4973638"/>
            <a:ext cx="1104900" cy="520700"/>
          </a:xfrm>
          <a:custGeom>
            <a:avLst/>
            <a:gdLst>
              <a:gd name="T0" fmla="*/ 1104900 w 696"/>
              <a:gd name="T1" fmla="*/ 12700 h 328"/>
              <a:gd name="T2" fmla="*/ 863600 w 696"/>
              <a:gd name="T3" fmla="*/ 76200 h 328"/>
              <a:gd name="T4" fmla="*/ 838200 w 696"/>
              <a:gd name="T5" fmla="*/ 114300 h 328"/>
              <a:gd name="T6" fmla="*/ 723900 w 696"/>
              <a:gd name="T7" fmla="*/ 190500 h 328"/>
              <a:gd name="T8" fmla="*/ 685800 w 696"/>
              <a:gd name="T9" fmla="*/ 215900 h 328"/>
              <a:gd name="T10" fmla="*/ 660400 w 696"/>
              <a:gd name="T11" fmla="*/ 254000 h 328"/>
              <a:gd name="T12" fmla="*/ 584200 w 696"/>
              <a:gd name="T13" fmla="*/ 279400 h 328"/>
              <a:gd name="T14" fmla="*/ 457200 w 696"/>
              <a:gd name="T15" fmla="*/ 342900 h 328"/>
              <a:gd name="T16" fmla="*/ 114300 w 696"/>
              <a:gd name="T17" fmla="*/ 431800 h 328"/>
              <a:gd name="T18" fmla="*/ 38100 w 696"/>
              <a:gd name="T19" fmla="*/ 469900 h 328"/>
              <a:gd name="T20" fmla="*/ 0 w 696"/>
              <a:gd name="T21" fmla="*/ 520700 h 32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96"/>
              <a:gd name="T34" fmla="*/ 0 h 328"/>
              <a:gd name="T35" fmla="*/ 696 w 696"/>
              <a:gd name="T36" fmla="*/ 328 h 32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96" h="328">
                <a:moveTo>
                  <a:pt x="696" y="8"/>
                </a:moveTo>
                <a:cubicBezTo>
                  <a:pt x="632" y="13"/>
                  <a:pt x="584" y="0"/>
                  <a:pt x="544" y="48"/>
                </a:cubicBezTo>
                <a:cubicBezTo>
                  <a:pt x="538" y="55"/>
                  <a:pt x="535" y="66"/>
                  <a:pt x="528" y="72"/>
                </a:cubicBezTo>
                <a:cubicBezTo>
                  <a:pt x="528" y="72"/>
                  <a:pt x="468" y="112"/>
                  <a:pt x="456" y="120"/>
                </a:cubicBezTo>
                <a:cubicBezTo>
                  <a:pt x="448" y="125"/>
                  <a:pt x="432" y="136"/>
                  <a:pt x="432" y="136"/>
                </a:cubicBezTo>
                <a:cubicBezTo>
                  <a:pt x="427" y="144"/>
                  <a:pt x="424" y="155"/>
                  <a:pt x="416" y="160"/>
                </a:cubicBezTo>
                <a:cubicBezTo>
                  <a:pt x="402" y="169"/>
                  <a:pt x="384" y="171"/>
                  <a:pt x="368" y="176"/>
                </a:cubicBezTo>
                <a:cubicBezTo>
                  <a:pt x="341" y="185"/>
                  <a:pt x="311" y="200"/>
                  <a:pt x="288" y="216"/>
                </a:cubicBezTo>
                <a:cubicBezTo>
                  <a:pt x="248" y="277"/>
                  <a:pt x="137" y="263"/>
                  <a:pt x="72" y="272"/>
                </a:cubicBezTo>
                <a:cubicBezTo>
                  <a:pt x="57" y="282"/>
                  <a:pt x="38" y="285"/>
                  <a:pt x="24" y="296"/>
                </a:cubicBezTo>
                <a:cubicBezTo>
                  <a:pt x="14" y="304"/>
                  <a:pt x="9" y="319"/>
                  <a:pt x="0" y="32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BO"/>
          </a:p>
        </p:txBody>
      </p:sp>
      <p:sp>
        <p:nvSpPr>
          <p:cNvPr id="38919" name="Freeform 7"/>
          <p:cNvSpPr>
            <a:spLocks/>
          </p:cNvSpPr>
          <p:nvPr/>
        </p:nvSpPr>
        <p:spPr bwMode="auto">
          <a:xfrm>
            <a:off x="3462338" y="1949450"/>
            <a:ext cx="5207000" cy="1169988"/>
          </a:xfrm>
          <a:custGeom>
            <a:avLst/>
            <a:gdLst>
              <a:gd name="T0" fmla="*/ 0 w 3280"/>
              <a:gd name="T1" fmla="*/ 39688 h 737"/>
              <a:gd name="T2" fmla="*/ 749300 w 3280"/>
              <a:gd name="T3" fmla="*/ 1588 h 737"/>
              <a:gd name="T4" fmla="*/ 1536700 w 3280"/>
              <a:gd name="T5" fmla="*/ 26988 h 737"/>
              <a:gd name="T6" fmla="*/ 1943100 w 3280"/>
              <a:gd name="T7" fmla="*/ 192088 h 737"/>
              <a:gd name="T8" fmla="*/ 2603500 w 3280"/>
              <a:gd name="T9" fmla="*/ 268288 h 737"/>
              <a:gd name="T10" fmla="*/ 2679700 w 3280"/>
              <a:gd name="T11" fmla="*/ 293688 h 737"/>
              <a:gd name="T12" fmla="*/ 2717800 w 3280"/>
              <a:gd name="T13" fmla="*/ 319088 h 737"/>
              <a:gd name="T14" fmla="*/ 3086100 w 3280"/>
              <a:gd name="T15" fmla="*/ 446088 h 737"/>
              <a:gd name="T16" fmla="*/ 3289301 w 3280"/>
              <a:gd name="T17" fmla="*/ 560388 h 737"/>
              <a:gd name="T18" fmla="*/ 3365501 w 3280"/>
              <a:gd name="T19" fmla="*/ 611188 h 737"/>
              <a:gd name="T20" fmla="*/ 3390901 w 3280"/>
              <a:gd name="T21" fmla="*/ 649288 h 737"/>
              <a:gd name="T22" fmla="*/ 3429001 w 3280"/>
              <a:gd name="T23" fmla="*/ 661988 h 737"/>
              <a:gd name="T24" fmla="*/ 3479801 w 3280"/>
              <a:gd name="T25" fmla="*/ 738188 h 737"/>
              <a:gd name="T26" fmla="*/ 3517901 w 3280"/>
              <a:gd name="T27" fmla="*/ 750888 h 737"/>
              <a:gd name="T28" fmla="*/ 3771900 w 3280"/>
              <a:gd name="T29" fmla="*/ 852488 h 737"/>
              <a:gd name="T30" fmla="*/ 4191000 w 3280"/>
              <a:gd name="T31" fmla="*/ 941388 h 737"/>
              <a:gd name="T32" fmla="*/ 4508500 w 3280"/>
              <a:gd name="T33" fmla="*/ 1119188 h 737"/>
              <a:gd name="T34" fmla="*/ 4838700 w 3280"/>
              <a:gd name="T35" fmla="*/ 1169988 h 737"/>
              <a:gd name="T36" fmla="*/ 5194300 w 3280"/>
              <a:gd name="T37" fmla="*/ 1106488 h 737"/>
              <a:gd name="T38" fmla="*/ 5207000 w 3280"/>
              <a:gd name="T39" fmla="*/ 1068388 h 73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280"/>
              <a:gd name="T61" fmla="*/ 0 h 737"/>
              <a:gd name="T62" fmla="*/ 3280 w 3280"/>
              <a:gd name="T63" fmla="*/ 737 h 73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280" h="737">
                <a:moveTo>
                  <a:pt x="0" y="25"/>
                </a:moveTo>
                <a:cubicBezTo>
                  <a:pt x="163" y="20"/>
                  <a:pt x="312" y="12"/>
                  <a:pt x="472" y="1"/>
                </a:cubicBezTo>
                <a:cubicBezTo>
                  <a:pt x="527" y="2"/>
                  <a:pt x="830" y="0"/>
                  <a:pt x="968" y="17"/>
                </a:cubicBezTo>
                <a:cubicBezTo>
                  <a:pt x="1055" y="28"/>
                  <a:pt x="1140" y="93"/>
                  <a:pt x="1224" y="121"/>
                </a:cubicBezTo>
                <a:cubicBezTo>
                  <a:pt x="1363" y="167"/>
                  <a:pt x="1489" y="164"/>
                  <a:pt x="1640" y="169"/>
                </a:cubicBezTo>
                <a:cubicBezTo>
                  <a:pt x="1656" y="174"/>
                  <a:pt x="1674" y="176"/>
                  <a:pt x="1688" y="185"/>
                </a:cubicBezTo>
                <a:cubicBezTo>
                  <a:pt x="1696" y="190"/>
                  <a:pt x="1703" y="197"/>
                  <a:pt x="1712" y="201"/>
                </a:cubicBezTo>
                <a:cubicBezTo>
                  <a:pt x="1786" y="233"/>
                  <a:pt x="1874" y="239"/>
                  <a:pt x="1944" y="281"/>
                </a:cubicBezTo>
                <a:cubicBezTo>
                  <a:pt x="1987" y="307"/>
                  <a:pt x="2029" y="329"/>
                  <a:pt x="2072" y="353"/>
                </a:cubicBezTo>
                <a:cubicBezTo>
                  <a:pt x="2089" y="362"/>
                  <a:pt x="2120" y="385"/>
                  <a:pt x="2120" y="385"/>
                </a:cubicBezTo>
                <a:cubicBezTo>
                  <a:pt x="2125" y="393"/>
                  <a:pt x="2128" y="403"/>
                  <a:pt x="2136" y="409"/>
                </a:cubicBezTo>
                <a:cubicBezTo>
                  <a:pt x="2143" y="414"/>
                  <a:pt x="2154" y="411"/>
                  <a:pt x="2160" y="417"/>
                </a:cubicBezTo>
                <a:cubicBezTo>
                  <a:pt x="2174" y="431"/>
                  <a:pt x="2181" y="449"/>
                  <a:pt x="2192" y="465"/>
                </a:cubicBezTo>
                <a:cubicBezTo>
                  <a:pt x="2197" y="472"/>
                  <a:pt x="2209" y="469"/>
                  <a:pt x="2216" y="473"/>
                </a:cubicBezTo>
                <a:cubicBezTo>
                  <a:pt x="2284" y="511"/>
                  <a:pt x="2298" y="518"/>
                  <a:pt x="2376" y="537"/>
                </a:cubicBezTo>
                <a:cubicBezTo>
                  <a:pt x="2431" y="551"/>
                  <a:pt x="2569" y="569"/>
                  <a:pt x="2640" y="593"/>
                </a:cubicBezTo>
                <a:cubicBezTo>
                  <a:pt x="2758" y="632"/>
                  <a:pt x="2682" y="698"/>
                  <a:pt x="2840" y="705"/>
                </a:cubicBezTo>
                <a:cubicBezTo>
                  <a:pt x="2914" y="720"/>
                  <a:pt x="2971" y="731"/>
                  <a:pt x="3048" y="737"/>
                </a:cubicBezTo>
                <a:cubicBezTo>
                  <a:pt x="3184" y="729"/>
                  <a:pt x="3175" y="729"/>
                  <a:pt x="3272" y="697"/>
                </a:cubicBezTo>
                <a:cubicBezTo>
                  <a:pt x="3275" y="689"/>
                  <a:pt x="3280" y="673"/>
                  <a:pt x="3280" y="673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BO"/>
          </a:p>
        </p:txBody>
      </p:sp>
      <p:sp>
        <p:nvSpPr>
          <p:cNvPr id="6152" name="Freeform 8"/>
          <p:cNvSpPr>
            <a:spLocks/>
          </p:cNvSpPr>
          <p:nvPr/>
        </p:nvSpPr>
        <p:spPr bwMode="auto">
          <a:xfrm>
            <a:off x="1493838" y="5164138"/>
            <a:ext cx="482600" cy="304800"/>
          </a:xfrm>
          <a:custGeom>
            <a:avLst/>
            <a:gdLst>
              <a:gd name="T0" fmla="*/ 482600 w 304"/>
              <a:gd name="T1" fmla="*/ 304800 h 192"/>
              <a:gd name="T2" fmla="*/ 444500 w 304"/>
              <a:gd name="T3" fmla="*/ 292100 h 192"/>
              <a:gd name="T4" fmla="*/ 406400 w 304"/>
              <a:gd name="T5" fmla="*/ 254000 h 192"/>
              <a:gd name="T6" fmla="*/ 330200 w 304"/>
              <a:gd name="T7" fmla="*/ 241300 h 192"/>
              <a:gd name="T8" fmla="*/ 177800 w 304"/>
              <a:gd name="T9" fmla="*/ 165100 h 192"/>
              <a:gd name="T10" fmla="*/ 114300 w 304"/>
              <a:gd name="T11" fmla="*/ 101600 h 192"/>
              <a:gd name="T12" fmla="*/ 88900 w 304"/>
              <a:gd name="T13" fmla="*/ 63500 h 192"/>
              <a:gd name="T14" fmla="*/ 0 w 304"/>
              <a:gd name="T15" fmla="*/ 0 h 19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04"/>
              <a:gd name="T25" fmla="*/ 0 h 192"/>
              <a:gd name="T26" fmla="*/ 304 w 304"/>
              <a:gd name="T27" fmla="*/ 192 h 19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04" h="192">
                <a:moveTo>
                  <a:pt x="304" y="192"/>
                </a:moveTo>
                <a:cubicBezTo>
                  <a:pt x="296" y="189"/>
                  <a:pt x="287" y="189"/>
                  <a:pt x="280" y="184"/>
                </a:cubicBezTo>
                <a:cubicBezTo>
                  <a:pt x="271" y="178"/>
                  <a:pt x="266" y="165"/>
                  <a:pt x="256" y="160"/>
                </a:cubicBezTo>
                <a:cubicBezTo>
                  <a:pt x="241" y="153"/>
                  <a:pt x="224" y="156"/>
                  <a:pt x="208" y="152"/>
                </a:cubicBezTo>
                <a:cubicBezTo>
                  <a:pt x="176" y="145"/>
                  <a:pt x="139" y="122"/>
                  <a:pt x="112" y="104"/>
                </a:cubicBezTo>
                <a:cubicBezTo>
                  <a:pt x="69" y="40"/>
                  <a:pt x="125" y="117"/>
                  <a:pt x="72" y="64"/>
                </a:cubicBezTo>
                <a:cubicBezTo>
                  <a:pt x="65" y="57"/>
                  <a:pt x="64" y="46"/>
                  <a:pt x="56" y="40"/>
                </a:cubicBezTo>
                <a:cubicBezTo>
                  <a:pt x="35" y="23"/>
                  <a:pt x="14" y="29"/>
                  <a:pt x="0" y="0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BO"/>
          </a:p>
        </p:txBody>
      </p:sp>
      <p:sp>
        <p:nvSpPr>
          <p:cNvPr id="38921" name="Freeform 9"/>
          <p:cNvSpPr>
            <a:spLocks/>
          </p:cNvSpPr>
          <p:nvPr/>
        </p:nvSpPr>
        <p:spPr bwMode="auto">
          <a:xfrm>
            <a:off x="2967038" y="5049838"/>
            <a:ext cx="215900" cy="762000"/>
          </a:xfrm>
          <a:custGeom>
            <a:avLst/>
            <a:gdLst>
              <a:gd name="T0" fmla="*/ 215900 w 136"/>
              <a:gd name="T1" fmla="*/ 0 h 480"/>
              <a:gd name="T2" fmla="*/ 139700 w 136"/>
              <a:gd name="T3" fmla="*/ 241300 h 480"/>
              <a:gd name="T4" fmla="*/ 76200 w 136"/>
              <a:gd name="T5" fmla="*/ 520700 h 480"/>
              <a:gd name="T6" fmla="*/ 38100 w 136"/>
              <a:gd name="T7" fmla="*/ 647700 h 480"/>
              <a:gd name="T8" fmla="*/ 12700 w 136"/>
              <a:gd name="T9" fmla="*/ 723900 h 480"/>
              <a:gd name="T10" fmla="*/ 0 w 136"/>
              <a:gd name="T11" fmla="*/ 762000 h 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"/>
              <a:gd name="T19" fmla="*/ 0 h 480"/>
              <a:gd name="T20" fmla="*/ 136 w 136"/>
              <a:gd name="T21" fmla="*/ 480 h 4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" h="480">
                <a:moveTo>
                  <a:pt x="136" y="0"/>
                </a:moveTo>
                <a:cubicBezTo>
                  <a:pt x="119" y="50"/>
                  <a:pt x="98" y="100"/>
                  <a:pt x="88" y="152"/>
                </a:cubicBezTo>
                <a:cubicBezTo>
                  <a:pt x="75" y="220"/>
                  <a:pt x="69" y="265"/>
                  <a:pt x="48" y="328"/>
                </a:cubicBezTo>
                <a:cubicBezTo>
                  <a:pt x="39" y="355"/>
                  <a:pt x="32" y="381"/>
                  <a:pt x="24" y="408"/>
                </a:cubicBezTo>
                <a:cubicBezTo>
                  <a:pt x="19" y="424"/>
                  <a:pt x="13" y="440"/>
                  <a:pt x="8" y="456"/>
                </a:cubicBezTo>
                <a:cubicBezTo>
                  <a:pt x="5" y="464"/>
                  <a:pt x="0" y="480"/>
                  <a:pt x="0" y="480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BO"/>
          </a:p>
        </p:txBody>
      </p:sp>
      <p:pic>
        <p:nvPicPr>
          <p:cNvPr id="38922" name="Picture 10" descr="petróle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6638" y="3614738"/>
            <a:ext cx="6191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3" name="Picture 11" descr="petróle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0238" y="3005138"/>
            <a:ext cx="6191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4" name="Rectangle 12" descr="Cuadrícula pequeña"/>
          <p:cNvSpPr>
            <a:spLocks noChangeArrowheads="1"/>
          </p:cNvSpPr>
          <p:nvPr/>
        </p:nvSpPr>
        <p:spPr bwMode="auto">
          <a:xfrm flipV="1">
            <a:off x="8148638" y="3309938"/>
            <a:ext cx="228600" cy="152400"/>
          </a:xfrm>
          <a:prstGeom prst="rect">
            <a:avLst/>
          </a:prstGeom>
          <a:pattFill prst="smGrid">
            <a:fgClr>
              <a:srgbClr val="FFCC00"/>
            </a:fgClr>
            <a:bgClr>
              <a:srgbClr val="000000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38925" name="Rectangle 13" descr="Cuadrícula pequeña"/>
          <p:cNvSpPr>
            <a:spLocks noChangeArrowheads="1"/>
          </p:cNvSpPr>
          <p:nvPr/>
        </p:nvSpPr>
        <p:spPr bwMode="auto">
          <a:xfrm flipV="1">
            <a:off x="8301038" y="1938338"/>
            <a:ext cx="228600" cy="152400"/>
          </a:xfrm>
          <a:prstGeom prst="rect">
            <a:avLst/>
          </a:prstGeom>
          <a:pattFill prst="smGrid">
            <a:fgClr>
              <a:srgbClr val="FFCC00"/>
            </a:fgClr>
            <a:bgClr>
              <a:srgbClr val="000000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 flipV="1">
            <a:off x="2205038" y="5672138"/>
            <a:ext cx="152400" cy="152400"/>
          </a:xfrm>
          <a:prstGeom prst="rect">
            <a:avLst/>
          </a:prstGeom>
          <a:solidFill>
            <a:srgbClr val="80008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 flipV="1">
            <a:off x="3881438" y="5138738"/>
            <a:ext cx="152400" cy="152400"/>
          </a:xfrm>
          <a:prstGeom prst="rect">
            <a:avLst/>
          </a:prstGeom>
          <a:solidFill>
            <a:srgbClr val="80008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38928" name="Freeform 16"/>
          <p:cNvSpPr>
            <a:spLocks/>
          </p:cNvSpPr>
          <p:nvPr/>
        </p:nvSpPr>
        <p:spPr bwMode="auto">
          <a:xfrm>
            <a:off x="2433638" y="4694238"/>
            <a:ext cx="1701800" cy="2311400"/>
          </a:xfrm>
          <a:custGeom>
            <a:avLst/>
            <a:gdLst>
              <a:gd name="T0" fmla="*/ 0 w 1072"/>
              <a:gd name="T1" fmla="*/ 0 h 1456"/>
              <a:gd name="T2" fmla="*/ 266700 w 1072"/>
              <a:gd name="T3" fmla="*/ 12700 h 1456"/>
              <a:gd name="T4" fmla="*/ 495300 w 1072"/>
              <a:gd name="T5" fmla="*/ 139700 h 1456"/>
              <a:gd name="T6" fmla="*/ 647700 w 1072"/>
              <a:gd name="T7" fmla="*/ 152400 h 1456"/>
              <a:gd name="T8" fmla="*/ 762000 w 1072"/>
              <a:gd name="T9" fmla="*/ 215900 h 1456"/>
              <a:gd name="T10" fmla="*/ 812800 w 1072"/>
              <a:gd name="T11" fmla="*/ 292100 h 1456"/>
              <a:gd name="T12" fmla="*/ 838200 w 1072"/>
              <a:gd name="T13" fmla="*/ 368300 h 1456"/>
              <a:gd name="T14" fmla="*/ 1066800 w 1072"/>
              <a:gd name="T15" fmla="*/ 1066800 h 1456"/>
              <a:gd name="T16" fmla="*/ 1104900 w 1072"/>
              <a:gd name="T17" fmla="*/ 1079500 h 1456"/>
              <a:gd name="T18" fmla="*/ 1117600 w 1072"/>
              <a:gd name="T19" fmla="*/ 1117600 h 1456"/>
              <a:gd name="T20" fmla="*/ 1193800 w 1072"/>
              <a:gd name="T21" fmla="*/ 1231900 h 1456"/>
              <a:gd name="T22" fmla="*/ 1308100 w 1072"/>
              <a:gd name="T23" fmla="*/ 1612900 h 1456"/>
              <a:gd name="T24" fmla="*/ 1435100 w 1072"/>
              <a:gd name="T25" fmla="*/ 1866900 h 1456"/>
              <a:gd name="T26" fmla="*/ 1511300 w 1072"/>
              <a:gd name="T27" fmla="*/ 1968500 h 1456"/>
              <a:gd name="T28" fmla="*/ 1549400 w 1072"/>
              <a:gd name="T29" fmla="*/ 2044700 h 1456"/>
              <a:gd name="T30" fmla="*/ 1701800 w 1072"/>
              <a:gd name="T31" fmla="*/ 2311400 h 145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72"/>
              <a:gd name="T49" fmla="*/ 0 h 1456"/>
              <a:gd name="T50" fmla="*/ 1072 w 1072"/>
              <a:gd name="T51" fmla="*/ 1456 h 145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72" h="1456">
                <a:moveTo>
                  <a:pt x="0" y="0"/>
                </a:moveTo>
                <a:cubicBezTo>
                  <a:pt x="56" y="3"/>
                  <a:pt x="112" y="3"/>
                  <a:pt x="168" y="8"/>
                </a:cubicBezTo>
                <a:cubicBezTo>
                  <a:pt x="202" y="11"/>
                  <a:pt x="283" y="69"/>
                  <a:pt x="312" y="88"/>
                </a:cubicBezTo>
                <a:cubicBezTo>
                  <a:pt x="339" y="106"/>
                  <a:pt x="376" y="93"/>
                  <a:pt x="408" y="96"/>
                </a:cubicBezTo>
                <a:cubicBezTo>
                  <a:pt x="434" y="105"/>
                  <a:pt x="480" y="136"/>
                  <a:pt x="480" y="136"/>
                </a:cubicBezTo>
                <a:cubicBezTo>
                  <a:pt x="491" y="152"/>
                  <a:pt x="506" y="166"/>
                  <a:pt x="512" y="184"/>
                </a:cubicBezTo>
                <a:cubicBezTo>
                  <a:pt x="517" y="200"/>
                  <a:pt x="528" y="232"/>
                  <a:pt x="528" y="232"/>
                </a:cubicBezTo>
                <a:cubicBezTo>
                  <a:pt x="535" y="562"/>
                  <a:pt x="432" y="638"/>
                  <a:pt x="672" y="672"/>
                </a:cubicBezTo>
                <a:cubicBezTo>
                  <a:pt x="680" y="675"/>
                  <a:pt x="690" y="674"/>
                  <a:pt x="696" y="680"/>
                </a:cubicBezTo>
                <a:cubicBezTo>
                  <a:pt x="702" y="686"/>
                  <a:pt x="700" y="697"/>
                  <a:pt x="704" y="704"/>
                </a:cubicBezTo>
                <a:cubicBezTo>
                  <a:pt x="704" y="704"/>
                  <a:pt x="744" y="764"/>
                  <a:pt x="752" y="776"/>
                </a:cubicBezTo>
                <a:cubicBezTo>
                  <a:pt x="799" y="847"/>
                  <a:pt x="802" y="936"/>
                  <a:pt x="824" y="1016"/>
                </a:cubicBezTo>
                <a:cubicBezTo>
                  <a:pt x="840" y="1076"/>
                  <a:pt x="868" y="1126"/>
                  <a:pt x="904" y="1176"/>
                </a:cubicBezTo>
                <a:cubicBezTo>
                  <a:pt x="924" y="1204"/>
                  <a:pt x="923" y="1220"/>
                  <a:pt x="952" y="1240"/>
                </a:cubicBezTo>
                <a:cubicBezTo>
                  <a:pt x="981" y="1328"/>
                  <a:pt x="935" y="1195"/>
                  <a:pt x="976" y="1288"/>
                </a:cubicBezTo>
                <a:cubicBezTo>
                  <a:pt x="1002" y="1346"/>
                  <a:pt x="1026" y="1410"/>
                  <a:pt x="1072" y="1456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BO"/>
          </a:p>
        </p:txBody>
      </p:sp>
      <p:sp>
        <p:nvSpPr>
          <p:cNvPr id="38929" name="Freeform 17"/>
          <p:cNvSpPr>
            <a:spLocks/>
          </p:cNvSpPr>
          <p:nvPr/>
        </p:nvSpPr>
        <p:spPr bwMode="auto">
          <a:xfrm>
            <a:off x="3348038" y="2319338"/>
            <a:ext cx="1422400" cy="1447800"/>
          </a:xfrm>
          <a:custGeom>
            <a:avLst/>
            <a:gdLst>
              <a:gd name="T0" fmla="*/ 1397000 w 896"/>
              <a:gd name="T1" fmla="*/ 50800 h 912"/>
              <a:gd name="T2" fmla="*/ 1346200 w 896"/>
              <a:gd name="T3" fmla="*/ 114300 h 912"/>
              <a:gd name="T4" fmla="*/ 1270000 w 896"/>
              <a:gd name="T5" fmla="*/ 241300 h 912"/>
              <a:gd name="T6" fmla="*/ 1206500 w 896"/>
              <a:gd name="T7" fmla="*/ 342900 h 912"/>
              <a:gd name="T8" fmla="*/ 1155700 w 896"/>
              <a:gd name="T9" fmla="*/ 393700 h 912"/>
              <a:gd name="T10" fmla="*/ 1143000 w 896"/>
              <a:gd name="T11" fmla="*/ 444500 h 912"/>
              <a:gd name="T12" fmla="*/ 914400 w 896"/>
              <a:gd name="T13" fmla="*/ 558800 h 912"/>
              <a:gd name="T14" fmla="*/ 800100 w 896"/>
              <a:gd name="T15" fmla="*/ 609600 h 912"/>
              <a:gd name="T16" fmla="*/ 698500 w 896"/>
              <a:gd name="T17" fmla="*/ 673100 h 912"/>
              <a:gd name="T18" fmla="*/ 622300 w 896"/>
              <a:gd name="T19" fmla="*/ 723900 h 912"/>
              <a:gd name="T20" fmla="*/ 584200 w 896"/>
              <a:gd name="T21" fmla="*/ 749300 h 912"/>
              <a:gd name="T22" fmla="*/ 495300 w 896"/>
              <a:gd name="T23" fmla="*/ 863600 h 912"/>
              <a:gd name="T24" fmla="*/ 457200 w 896"/>
              <a:gd name="T25" fmla="*/ 977900 h 912"/>
              <a:gd name="T26" fmla="*/ 431800 w 896"/>
              <a:gd name="T27" fmla="*/ 1054100 h 912"/>
              <a:gd name="T28" fmla="*/ 457200 w 896"/>
              <a:gd name="T29" fmla="*/ 1092200 h 912"/>
              <a:gd name="T30" fmla="*/ 444500 w 896"/>
              <a:gd name="T31" fmla="*/ 1130300 h 912"/>
              <a:gd name="T32" fmla="*/ 393700 w 896"/>
              <a:gd name="T33" fmla="*/ 1219200 h 912"/>
              <a:gd name="T34" fmla="*/ 381000 w 896"/>
              <a:gd name="T35" fmla="*/ 1257300 h 912"/>
              <a:gd name="T36" fmla="*/ 177800 w 896"/>
              <a:gd name="T37" fmla="*/ 1308100 h 912"/>
              <a:gd name="T38" fmla="*/ 38100 w 896"/>
              <a:gd name="T39" fmla="*/ 1422400 h 912"/>
              <a:gd name="T40" fmla="*/ 0 w 896"/>
              <a:gd name="T41" fmla="*/ 1447800 h 91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896"/>
              <a:gd name="T64" fmla="*/ 0 h 912"/>
              <a:gd name="T65" fmla="*/ 896 w 896"/>
              <a:gd name="T66" fmla="*/ 912 h 91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896" h="912">
                <a:moveTo>
                  <a:pt x="880" y="32"/>
                </a:moveTo>
                <a:cubicBezTo>
                  <a:pt x="854" y="110"/>
                  <a:pt x="896" y="0"/>
                  <a:pt x="848" y="72"/>
                </a:cubicBezTo>
                <a:cubicBezTo>
                  <a:pt x="825" y="107"/>
                  <a:pt x="850" y="119"/>
                  <a:pt x="800" y="152"/>
                </a:cubicBezTo>
                <a:cubicBezTo>
                  <a:pt x="781" y="209"/>
                  <a:pt x="798" y="191"/>
                  <a:pt x="760" y="216"/>
                </a:cubicBezTo>
                <a:cubicBezTo>
                  <a:pt x="733" y="298"/>
                  <a:pt x="777" y="187"/>
                  <a:pt x="728" y="248"/>
                </a:cubicBezTo>
                <a:cubicBezTo>
                  <a:pt x="721" y="257"/>
                  <a:pt x="724" y="270"/>
                  <a:pt x="720" y="280"/>
                </a:cubicBezTo>
                <a:cubicBezTo>
                  <a:pt x="692" y="344"/>
                  <a:pt x="637" y="346"/>
                  <a:pt x="576" y="352"/>
                </a:cubicBezTo>
                <a:cubicBezTo>
                  <a:pt x="550" y="361"/>
                  <a:pt x="530" y="375"/>
                  <a:pt x="504" y="384"/>
                </a:cubicBezTo>
                <a:cubicBezTo>
                  <a:pt x="479" y="422"/>
                  <a:pt x="497" y="405"/>
                  <a:pt x="440" y="424"/>
                </a:cubicBezTo>
                <a:cubicBezTo>
                  <a:pt x="422" y="430"/>
                  <a:pt x="408" y="445"/>
                  <a:pt x="392" y="456"/>
                </a:cubicBezTo>
                <a:cubicBezTo>
                  <a:pt x="384" y="461"/>
                  <a:pt x="368" y="472"/>
                  <a:pt x="368" y="472"/>
                </a:cubicBezTo>
                <a:cubicBezTo>
                  <a:pt x="330" y="529"/>
                  <a:pt x="350" y="506"/>
                  <a:pt x="312" y="544"/>
                </a:cubicBezTo>
                <a:cubicBezTo>
                  <a:pt x="297" y="621"/>
                  <a:pt x="314" y="550"/>
                  <a:pt x="288" y="616"/>
                </a:cubicBezTo>
                <a:cubicBezTo>
                  <a:pt x="282" y="632"/>
                  <a:pt x="272" y="664"/>
                  <a:pt x="272" y="664"/>
                </a:cubicBezTo>
                <a:cubicBezTo>
                  <a:pt x="277" y="672"/>
                  <a:pt x="286" y="679"/>
                  <a:pt x="288" y="688"/>
                </a:cubicBezTo>
                <a:cubicBezTo>
                  <a:pt x="289" y="696"/>
                  <a:pt x="282" y="704"/>
                  <a:pt x="280" y="712"/>
                </a:cubicBezTo>
                <a:cubicBezTo>
                  <a:pt x="267" y="763"/>
                  <a:pt x="285" y="743"/>
                  <a:pt x="248" y="768"/>
                </a:cubicBezTo>
                <a:cubicBezTo>
                  <a:pt x="245" y="776"/>
                  <a:pt x="245" y="785"/>
                  <a:pt x="240" y="792"/>
                </a:cubicBezTo>
                <a:cubicBezTo>
                  <a:pt x="219" y="818"/>
                  <a:pt x="147" y="815"/>
                  <a:pt x="112" y="824"/>
                </a:cubicBezTo>
                <a:cubicBezTo>
                  <a:pt x="98" y="865"/>
                  <a:pt x="58" y="879"/>
                  <a:pt x="24" y="896"/>
                </a:cubicBezTo>
                <a:cubicBezTo>
                  <a:pt x="15" y="900"/>
                  <a:pt x="0" y="912"/>
                  <a:pt x="0" y="912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BO"/>
          </a:p>
        </p:txBody>
      </p:sp>
      <p:sp>
        <p:nvSpPr>
          <p:cNvPr id="6162" name="Freeform 18"/>
          <p:cNvSpPr>
            <a:spLocks/>
          </p:cNvSpPr>
          <p:nvPr/>
        </p:nvSpPr>
        <p:spPr bwMode="auto">
          <a:xfrm>
            <a:off x="2941638" y="3843338"/>
            <a:ext cx="342900" cy="495300"/>
          </a:xfrm>
          <a:custGeom>
            <a:avLst/>
            <a:gdLst>
              <a:gd name="T0" fmla="*/ 342900 w 216"/>
              <a:gd name="T1" fmla="*/ 0 h 312"/>
              <a:gd name="T2" fmla="*/ 177800 w 216"/>
              <a:gd name="T3" fmla="*/ 165100 h 312"/>
              <a:gd name="T4" fmla="*/ 50800 w 216"/>
              <a:gd name="T5" fmla="*/ 393700 h 312"/>
              <a:gd name="T6" fmla="*/ 0 w 216"/>
              <a:gd name="T7" fmla="*/ 495300 h 312"/>
              <a:gd name="T8" fmla="*/ 0 60000 65536"/>
              <a:gd name="T9" fmla="*/ 0 60000 65536"/>
              <a:gd name="T10" fmla="*/ 0 60000 65536"/>
              <a:gd name="T11" fmla="*/ 0 60000 65536"/>
              <a:gd name="T12" fmla="*/ 0 w 216"/>
              <a:gd name="T13" fmla="*/ 0 h 312"/>
              <a:gd name="T14" fmla="*/ 216 w 216"/>
              <a:gd name="T15" fmla="*/ 312 h 3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" h="312">
                <a:moveTo>
                  <a:pt x="216" y="0"/>
                </a:moveTo>
                <a:cubicBezTo>
                  <a:pt x="186" y="45"/>
                  <a:pt x="158" y="73"/>
                  <a:pt x="112" y="104"/>
                </a:cubicBezTo>
                <a:cubicBezTo>
                  <a:pt x="82" y="150"/>
                  <a:pt x="62" y="203"/>
                  <a:pt x="32" y="248"/>
                </a:cubicBezTo>
                <a:cubicBezTo>
                  <a:pt x="25" y="275"/>
                  <a:pt x="20" y="292"/>
                  <a:pt x="0" y="312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BO"/>
          </a:p>
        </p:txBody>
      </p:sp>
      <p:sp>
        <p:nvSpPr>
          <p:cNvPr id="38931" name="Freeform 19"/>
          <p:cNvSpPr>
            <a:spLocks/>
          </p:cNvSpPr>
          <p:nvPr/>
        </p:nvSpPr>
        <p:spPr bwMode="auto">
          <a:xfrm>
            <a:off x="2789238" y="909638"/>
            <a:ext cx="1254125" cy="2540000"/>
          </a:xfrm>
          <a:custGeom>
            <a:avLst/>
            <a:gdLst>
              <a:gd name="T0" fmla="*/ 1028700 w 790"/>
              <a:gd name="T1" fmla="*/ 0 h 1600"/>
              <a:gd name="T2" fmla="*/ 1143000 w 790"/>
              <a:gd name="T3" fmla="*/ 101600 h 1600"/>
              <a:gd name="T4" fmla="*/ 1206500 w 790"/>
              <a:gd name="T5" fmla="*/ 215900 h 1600"/>
              <a:gd name="T6" fmla="*/ 1231900 w 790"/>
              <a:gd name="T7" fmla="*/ 304800 h 1600"/>
              <a:gd name="T8" fmla="*/ 1206500 w 790"/>
              <a:gd name="T9" fmla="*/ 533400 h 1600"/>
              <a:gd name="T10" fmla="*/ 1181100 w 790"/>
              <a:gd name="T11" fmla="*/ 609600 h 1600"/>
              <a:gd name="T12" fmla="*/ 1168400 w 790"/>
              <a:gd name="T13" fmla="*/ 762000 h 1600"/>
              <a:gd name="T14" fmla="*/ 1206500 w 790"/>
              <a:gd name="T15" fmla="*/ 838200 h 1600"/>
              <a:gd name="T16" fmla="*/ 1244600 w 790"/>
              <a:gd name="T17" fmla="*/ 1041400 h 1600"/>
              <a:gd name="T18" fmla="*/ 1193800 w 790"/>
              <a:gd name="T19" fmla="*/ 1346200 h 1600"/>
              <a:gd name="T20" fmla="*/ 1079500 w 790"/>
              <a:gd name="T21" fmla="*/ 1435100 h 1600"/>
              <a:gd name="T22" fmla="*/ 977900 w 790"/>
              <a:gd name="T23" fmla="*/ 1524000 h 1600"/>
              <a:gd name="T24" fmla="*/ 889000 w 790"/>
              <a:gd name="T25" fmla="*/ 1625600 h 1600"/>
              <a:gd name="T26" fmla="*/ 596900 w 790"/>
              <a:gd name="T27" fmla="*/ 1790700 h 1600"/>
              <a:gd name="T28" fmla="*/ 482600 w 790"/>
              <a:gd name="T29" fmla="*/ 1879600 h 1600"/>
              <a:gd name="T30" fmla="*/ 406400 w 790"/>
              <a:gd name="T31" fmla="*/ 1892300 h 1600"/>
              <a:gd name="T32" fmla="*/ 330200 w 790"/>
              <a:gd name="T33" fmla="*/ 1930400 h 1600"/>
              <a:gd name="T34" fmla="*/ 304800 w 790"/>
              <a:gd name="T35" fmla="*/ 1968500 h 1600"/>
              <a:gd name="T36" fmla="*/ 266700 w 790"/>
              <a:gd name="T37" fmla="*/ 1993900 h 1600"/>
              <a:gd name="T38" fmla="*/ 203200 w 790"/>
              <a:gd name="T39" fmla="*/ 2146300 h 1600"/>
              <a:gd name="T40" fmla="*/ 152400 w 790"/>
              <a:gd name="T41" fmla="*/ 2133600 h 1600"/>
              <a:gd name="T42" fmla="*/ 165100 w 790"/>
              <a:gd name="T43" fmla="*/ 2209800 h 1600"/>
              <a:gd name="T44" fmla="*/ 50800 w 790"/>
              <a:gd name="T45" fmla="*/ 2489200 h 1600"/>
              <a:gd name="T46" fmla="*/ 38100 w 790"/>
              <a:gd name="T47" fmla="*/ 2527300 h 1600"/>
              <a:gd name="T48" fmla="*/ 0 w 790"/>
              <a:gd name="T49" fmla="*/ 2540000 h 160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790"/>
              <a:gd name="T76" fmla="*/ 0 h 1600"/>
              <a:gd name="T77" fmla="*/ 790 w 790"/>
              <a:gd name="T78" fmla="*/ 1600 h 160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790" h="1600">
                <a:moveTo>
                  <a:pt x="648" y="0"/>
                </a:moveTo>
                <a:cubicBezTo>
                  <a:pt x="671" y="23"/>
                  <a:pt x="697" y="41"/>
                  <a:pt x="720" y="64"/>
                </a:cubicBezTo>
                <a:cubicBezTo>
                  <a:pt x="730" y="95"/>
                  <a:pt x="748" y="100"/>
                  <a:pt x="760" y="136"/>
                </a:cubicBezTo>
                <a:cubicBezTo>
                  <a:pt x="771" y="170"/>
                  <a:pt x="766" y="152"/>
                  <a:pt x="776" y="192"/>
                </a:cubicBezTo>
                <a:cubicBezTo>
                  <a:pt x="773" y="225"/>
                  <a:pt x="770" y="296"/>
                  <a:pt x="760" y="336"/>
                </a:cubicBezTo>
                <a:cubicBezTo>
                  <a:pt x="756" y="352"/>
                  <a:pt x="744" y="384"/>
                  <a:pt x="744" y="384"/>
                </a:cubicBezTo>
                <a:cubicBezTo>
                  <a:pt x="741" y="416"/>
                  <a:pt x="734" y="448"/>
                  <a:pt x="736" y="480"/>
                </a:cubicBezTo>
                <a:cubicBezTo>
                  <a:pt x="737" y="498"/>
                  <a:pt x="755" y="511"/>
                  <a:pt x="760" y="528"/>
                </a:cubicBezTo>
                <a:cubicBezTo>
                  <a:pt x="772" y="570"/>
                  <a:pt x="778" y="613"/>
                  <a:pt x="784" y="656"/>
                </a:cubicBezTo>
                <a:cubicBezTo>
                  <a:pt x="781" y="694"/>
                  <a:pt x="790" y="810"/>
                  <a:pt x="752" y="848"/>
                </a:cubicBezTo>
                <a:cubicBezTo>
                  <a:pt x="731" y="869"/>
                  <a:pt x="703" y="885"/>
                  <a:pt x="680" y="904"/>
                </a:cubicBezTo>
                <a:cubicBezTo>
                  <a:pt x="653" y="927"/>
                  <a:pt x="650" y="949"/>
                  <a:pt x="616" y="960"/>
                </a:cubicBezTo>
                <a:cubicBezTo>
                  <a:pt x="605" y="992"/>
                  <a:pt x="588" y="1005"/>
                  <a:pt x="560" y="1024"/>
                </a:cubicBezTo>
                <a:cubicBezTo>
                  <a:pt x="524" y="1078"/>
                  <a:pt x="434" y="1099"/>
                  <a:pt x="376" y="1128"/>
                </a:cubicBezTo>
                <a:cubicBezTo>
                  <a:pt x="348" y="1142"/>
                  <a:pt x="333" y="1174"/>
                  <a:pt x="304" y="1184"/>
                </a:cubicBezTo>
                <a:cubicBezTo>
                  <a:pt x="289" y="1189"/>
                  <a:pt x="272" y="1189"/>
                  <a:pt x="256" y="1192"/>
                </a:cubicBezTo>
                <a:cubicBezTo>
                  <a:pt x="241" y="1202"/>
                  <a:pt x="222" y="1205"/>
                  <a:pt x="208" y="1216"/>
                </a:cubicBezTo>
                <a:cubicBezTo>
                  <a:pt x="200" y="1222"/>
                  <a:pt x="199" y="1233"/>
                  <a:pt x="192" y="1240"/>
                </a:cubicBezTo>
                <a:cubicBezTo>
                  <a:pt x="185" y="1247"/>
                  <a:pt x="176" y="1251"/>
                  <a:pt x="168" y="1256"/>
                </a:cubicBezTo>
                <a:cubicBezTo>
                  <a:pt x="156" y="1291"/>
                  <a:pt x="139" y="1318"/>
                  <a:pt x="128" y="1352"/>
                </a:cubicBezTo>
                <a:cubicBezTo>
                  <a:pt x="117" y="1349"/>
                  <a:pt x="102" y="1335"/>
                  <a:pt x="96" y="1344"/>
                </a:cubicBezTo>
                <a:cubicBezTo>
                  <a:pt x="88" y="1358"/>
                  <a:pt x="104" y="1376"/>
                  <a:pt x="104" y="1392"/>
                </a:cubicBezTo>
                <a:cubicBezTo>
                  <a:pt x="104" y="1449"/>
                  <a:pt x="81" y="1536"/>
                  <a:pt x="32" y="1568"/>
                </a:cubicBezTo>
                <a:cubicBezTo>
                  <a:pt x="29" y="1576"/>
                  <a:pt x="30" y="1586"/>
                  <a:pt x="24" y="1592"/>
                </a:cubicBezTo>
                <a:cubicBezTo>
                  <a:pt x="18" y="1598"/>
                  <a:pt x="0" y="1600"/>
                  <a:pt x="0" y="160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BO"/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4186238" y="2852738"/>
            <a:ext cx="1066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200"/>
              <a:t>Rio Parapeti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3957638" y="2090738"/>
            <a:ext cx="1066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200"/>
              <a:t>Rio Grande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814638" y="5672138"/>
            <a:ext cx="228600" cy="228600"/>
            <a:chOff x="1392" y="4176"/>
            <a:chExt cx="366" cy="376"/>
          </a:xfrm>
        </p:grpSpPr>
        <p:sp>
          <p:nvSpPr>
            <p:cNvPr id="6405" name="Freeform 23"/>
            <p:cNvSpPr>
              <a:spLocks/>
            </p:cNvSpPr>
            <p:nvPr/>
          </p:nvSpPr>
          <p:spPr bwMode="auto">
            <a:xfrm>
              <a:off x="1392" y="4176"/>
              <a:ext cx="366" cy="376"/>
            </a:xfrm>
            <a:custGeom>
              <a:avLst/>
              <a:gdLst>
                <a:gd name="T0" fmla="*/ 202 w 732"/>
                <a:gd name="T1" fmla="*/ 375 h 752"/>
                <a:gd name="T2" fmla="*/ 237 w 732"/>
                <a:gd name="T3" fmla="*/ 368 h 752"/>
                <a:gd name="T4" fmla="*/ 271 w 732"/>
                <a:gd name="T5" fmla="*/ 353 h 752"/>
                <a:gd name="T6" fmla="*/ 300 w 732"/>
                <a:gd name="T7" fmla="*/ 333 h 752"/>
                <a:gd name="T8" fmla="*/ 324 w 732"/>
                <a:gd name="T9" fmla="*/ 308 h 752"/>
                <a:gd name="T10" fmla="*/ 344 w 732"/>
                <a:gd name="T11" fmla="*/ 278 h 752"/>
                <a:gd name="T12" fmla="*/ 358 w 732"/>
                <a:gd name="T13" fmla="*/ 244 h 752"/>
                <a:gd name="T14" fmla="*/ 366 w 732"/>
                <a:gd name="T15" fmla="*/ 207 h 752"/>
                <a:gd name="T16" fmla="*/ 366 w 732"/>
                <a:gd name="T17" fmla="*/ 170 h 752"/>
                <a:gd name="T18" fmla="*/ 358 w 732"/>
                <a:gd name="T19" fmla="*/ 132 h 752"/>
                <a:gd name="T20" fmla="*/ 344 w 732"/>
                <a:gd name="T21" fmla="*/ 98 h 752"/>
                <a:gd name="T22" fmla="*/ 324 w 732"/>
                <a:gd name="T23" fmla="*/ 69 h 752"/>
                <a:gd name="T24" fmla="*/ 300 w 732"/>
                <a:gd name="T25" fmla="*/ 44 h 752"/>
                <a:gd name="T26" fmla="*/ 271 w 732"/>
                <a:gd name="T27" fmla="*/ 23 h 752"/>
                <a:gd name="T28" fmla="*/ 237 w 732"/>
                <a:gd name="T29" fmla="*/ 9 h 752"/>
                <a:gd name="T30" fmla="*/ 202 w 732"/>
                <a:gd name="T31" fmla="*/ 1 h 752"/>
                <a:gd name="T32" fmla="*/ 165 w 732"/>
                <a:gd name="T33" fmla="*/ 1 h 752"/>
                <a:gd name="T34" fmla="*/ 129 w 732"/>
                <a:gd name="T35" fmla="*/ 9 h 752"/>
                <a:gd name="T36" fmla="*/ 96 w 732"/>
                <a:gd name="T37" fmla="*/ 23 h 752"/>
                <a:gd name="T38" fmla="*/ 67 w 732"/>
                <a:gd name="T39" fmla="*/ 44 h 752"/>
                <a:gd name="T40" fmla="*/ 42 w 732"/>
                <a:gd name="T41" fmla="*/ 69 h 752"/>
                <a:gd name="T42" fmla="*/ 22 w 732"/>
                <a:gd name="T43" fmla="*/ 98 h 752"/>
                <a:gd name="T44" fmla="*/ 8 w 732"/>
                <a:gd name="T45" fmla="*/ 132 h 752"/>
                <a:gd name="T46" fmla="*/ 1 w 732"/>
                <a:gd name="T47" fmla="*/ 170 h 752"/>
                <a:gd name="T48" fmla="*/ 1 w 732"/>
                <a:gd name="T49" fmla="*/ 207 h 752"/>
                <a:gd name="T50" fmla="*/ 8 w 732"/>
                <a:gd name="T51" fmla="*/ 244 h 752"/>
                <a:gd name="T52" fmla="*/ 22 w 732"/>
                <a:gd name="T53" fmla="*/ 278 h 752"/>
                <a:gd name="T54" fmla="*/ 42 w 732"/>
                <a:gd name="T55" fmla="*/ 308 h 752"/>
                <a:gd name="T56" fmla="*/ 67 w 732"/>
                <a:gd name="T57" fmla="*/ 333 h 752"/>
                <a:gd name="T58" fmla="*/ 96 w 732"/>
                <a:gd name="T59" fmla="*/ 353 h 752"/>
                <a:gd name="T60" fmla="*/ 129 w 732"/>
                <a:gd name="T61" fmla="*/ 368 h 752"/>
                <a:gd name="T62" fmla="*/ 165 w 732"/>
                <a:gd name="T63" fmla="*/ 375 h 75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2"/>
                <a:gd name="T97" fmla="*/ 0 h 752"/>
                <a:gd name="T98" fmla="*/ 732 w 732"/>
                <a:gd name="T99" fmla="*/ 752 h 75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2" h="752">
                  <a:moveTo>
                    <a:pt x="367" y="752"/>
                  </a:moveTo>
                  <a:lnTo>
                    <a:pt x="404" y="750"/>
                  </a:lnTo>
                  <a:lnTo>
                    <a:pt x="441" y="744"/>
                  </a:lnTo>
                  <a:lnTo>
                    <a:pt x="475" y="735"/>
                  </a:lnTo>
                  <a:lnTo>
                    <a:pt x="509" y="723"/>
                  </a:lnTo>
                  <a:lnTo>
                    <a:pt x="541" y="706"/>
                  </a:lnTo>
                  <a:lnTo>
                    <a:pt x="571" y="688"/>
                  </a:lnTo>
                  <a:lnTo>
                    <a:pt x="599" y="665"/>
                  </a:lnTo>
                  <a:lnTo>
                    <a:pt x="626" y="641"/>
                  </a:lnTo>
                  <a:lnTo>
                    <a:pt x="648" y="615"/>
                  </a:lnTo>
                  <a:lnTo>
                    <a:pt x="670" y="586"/>
                  </a:lnTo>
                  <a:lnTo>
                    <a:pt x="688" y="556"/>
                  </a:lnTo>
                  <a:lnTo>
                    <a:pt x="704" y="523"/>
                  </a:lnTo>
                  <a:lnTo>
                    <a:pt x="716" y="488"/>
                  </a:lnTo>
                  <a:lnTo>
                    <a:pt x="725" y="453"/>
                  </a:lnTo>
                  <a:lnTo>
                    <a:pt x="731" y="415"/>
                  </a:lnTo>
                  <a:lnTo>
                    <a:pt x="732" y="377"/>
                  </a:lnTo>
                  <a:lnTo>
                    <a:pt x="731" y="339"/>
                  </a:lnTo>
                  <a:lnTo>
                    <a:pt x="725" y="301"/>
                  </a:lnTo>
                  <a:lnTo>
                    <a:pt x="716" y="264"/>
                  </a:lnTo>
                  <a:lnTo>
                    <a:pt x="704" y="229"/>
                  </a:lnTo>
                  <a:lnTo>
                    <a:pt x="688" y="197"/>
                  </a:lnTo>
                  <a:lnTo>
                    <a:pt x="670" y="166"/>
                  </a:lnTo>
                  <a:lnTo>
                    <a:pt x="648" y="137"/>
                  </a:lnTo>
                  <a:lnTo>
                    <a:pt x="626" y="111"/>
                  </a:lnTo>
                  <a:lnTo>
                    <a:pt x="599" y="87"/>
                  </a:lnTo>
                  <a:lnTo>
                    <a:pt x="571" y="64"/>
                  </a:lnTo>
                  <a:lnTo>
                    <a:pt x="541" y="46"/>
                  </a:lnTo>
                  <a:lnTo>
                    <a:pt x="509" y="29"/>
                  </a:lnTo>
                  <a:lnTo>
                    <a:pt x="475" y="17"/>
                  </a:lnTo>
                  <a:lnTo>
                    <a:pt x="441" y="8"/>
                  </a:lnTo>
                  <a:lnTo>
                    <a:pt x="404" y="2"/>
                  </a:lnTo>
                  <a:lnTo>
                    <a:pt x="367" y="0"/>
                  </a:lnTo>
                  <a:lnTo>
                    <a:pt x="330" y="2"/>
                  </a:lnTo>
                  <a:lnTo>
                    <a:pt x="293" y="8"/>
                  </a:lnTo>
                  <a:lnTo>
                    <a:pt x="257" y="17"/>
                  </a:lnTo>
                  <a:lnTo>
                    <a:pt x="223" y="29"/>
                  </a:lnTo>
                  <a:lnTo>
                    <a:pt x="192" y="46"/>
                  </a:lnTo>
                  <a:lnTo>
                    <a:pt x="161" y="64"/>
                  </a:lnTo>
                  <a:lnTo>
                    <a:pt x="133" y="87"/>
                  </a:lnTo>
                  <a:lnTo>
                    <a:pt x="108" y="111"/>
                  </a:lnTo>
                  <a:lnTo>
                    <a:pt x="84" y="137"/>
                  </a:lnTo>
                  <a:lnTo>
                    <a:pt x="62" y="166"/>
                  </a:lnTo>
                  <a:lnTo>
                    <a:pt x="44" y="197"/>
                  </a:lnTo>
                  <a:lnTo>
                    <a:pt x="28" y="229"/>
                  </a:lnTo>
                  <a:lnTo>
                    <a:pt x="16" y="264"/>
                  </a:lnTo>
                  <a:lnTo>
                    <a:pt x="7" y="301"/>
                  </a:lnTo>
                  <a:lnTo>
                    <a:pt x="1" y="339"/>
                  </a:lnTo>
                  <a:lnTo>
                    <a:pt x="0" y="377"/>
                  </a:lnTo>
                  <a:lnTo>
                    <a:pt x="1" y="415"/>
                  </a:lnTo>
                  <a:lnTo>
                    <a:pt x="7" y="453"/>
                  </a:lnTo>
                  <a:lnTo>
                    <a:pt x="16" y="488"/>
                  </a:lnTo>
                  <a:lnTo>
                    <a:pt x="28" y="523"/>
                  </a:lnTo>
                  <a:lnTo>
                    <a:pt x="44" y="556"/>
                  </a:lnTo>
                  <a:lnTo>
                    <a:pt x="62" y="586"/>
                  </a:lnTo>
                  <a:lnTo>
                    <a:pt x="84" y="615"/>
                  </a:lnTo>
                  <a:lnTo>
                    <a:pt x="108" y="641"/>
                  </a:lnTo>
                  <a:lnTo>
                    <a:pt x="133" y="665"/>
                  </a:lnTo>
                  <a:lnTo>
                    <a:pt x="161" y="688"/>
                  </a:lnTo>
                  <a:lnTo>
                    <a:pt x="192" y="706"/>
                  </a:lnTo>
                  <a:lnTo>
                    <a:pt x="223" y="723"/>
                  </a:lnTo>
                  <a:lnTo>
                    <a:pt x="257" y="735"/>
                  </a:lnTo>
                  <a:lnTo>
                    <a:pt x="293" y="744"/>
                  </a:lnTo>
                  <a:lnTo>
                    <a:pt x="330" y="750"/>
                  </a:lnTo>
                  <a:lnTo>
                    <a:pt x="367" y="752"/>
                  </a:ln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BO"/>
            </a:p>
          </p:txBody>
        </p:sp>
        <p:sp>
          <p:nvSpPr>
            <p:cNvPr id="6406" name="Freeform 24"/>
            <p:cNvSpPr>
              <a:spLocks/>
            </p:cNvSpPr>
            <p:nvPr/>
          </p:nvSpPr>
          <p:spPr bwMode="auto">
            <a:xfrm>
              <a:off x="1439" y="4257"/>
              <a:ext cx="246" cy="252"/>
            </a:xfrm>
            <a:custGeom>
              <a:avLst/>
              <a:gdLst>
                <a:gd name="T0" fmla="*/ 186 w 493"/>
                <a:gd name="T1" fmla="*/ 40 h 506"/>
                <a:gd name="T2" fmla="*/ 218 w 493"/>
                <a:gd name="T3" fmla="*/ 10 h 506"/>
                <a:gd name="T4" fmla="*/ 243 w 493"/>
                <a:gd name="T5" fmla="*/ 1 h 506"/>
                <a:gd name="T6" fmla="*/ 238 w 493"/>
                <a:gd name="T7" fmla="*/ 28 h 506"/>
                <a:gd name="T8" fmla="*/ 209 w 493"/>
                <a:gd name="T9" fmla="*/ 61 h 506"/>
                <a:gd name="T10" fmla="*/ 199 w 493"/>
                <a:gd name="T11" fmla="*/ 121 h 506"/>
                <a:gd name="T12" fmla="*/ 211 w 493"/>
                <a:gd name="T13" fmla="*/ 112 h 506"/>
                <a:gd name="T14" fmla="*/ 218 w 493"/>
                <a:gd name="T15" fmla="*/ 121 h 506"/>
                <a:gd name="T16" fmla="*/ 211 w 493"/>
                <a:gd name="T17" fmla="*/ 132 h 506"/>
                <a:gd name="T18" fmla="*/ 202 w 493"/>
                <a:gd name="T19" fmla="*/ 141 h 506"/>
                <a:gd name="T20" fmla="*/ 216 w 493"/>
                <a:gd name="T21" fmla="*/ 165 h 506"/>
                <a:gd name="T22" fmla="*/ 225 w 493"/>
                <a:gd name="T23" fmla="*/ 168 h 506"/>
                <a:gd name="T24" fmla="*/ 221 w 493"/>
                <a:gd name="T25" fmla="*/ 180 h 506"/>
                <a:gd name="T26" fmla="*/ 212 w 493"/>
                <a:gd name="T27" fmla="*/ 206 h 506"/>
                <a:gd name="T28" fmla="*/ 214 w 493"/>
                <a:gd name="T29" fmla="*/ 238 h 506"/>
                <a:gd name="T30" fmla="*/ 199 w 493"/>
                <a:gd name="T31" fmla="*/ 252 h 506"/>
                <a:gd name="T32" fmla="*/ 192 w 493"/>
                <a:gd name="T33" fmla="*/ 243 h 506"/>
                <a:gd name="T34" fmla="*/ 185 w 493"/>
                <a:gd name="T35" fmla="*/ 215 h 506"/>
                <a:gd name="T36" fmla="*/ 165 w 493"/>
                <a:gd name="T37" fmla="*/ 156 h 506"/>
                <a:gd name="T38" fmla="*/ 145 w 493"/>
                <a:gd name="T39" fmla="*/ 129 h 506"/>
                <a:gd name="T40" fmla="*/ 121 w 493"/>
                <a:gd name="T41" fmla="*/ 150 h 506"/>
                <a:gd name="T42" fmla="*/ 97 w 493"/>
                <a:gd name="T43" fmla="*/ 172 h 506"/>
                <a:gd name="T44" fmla="*/ 82 w 493"/>
                <a:gd name="T45" fmla="*/ 191 h 506"/>
                <a:gd name="T46" fmla="*/ 86 w 493"/>
                <a:gd name="T47" fmla="*/ 217 h 506"/>
                <a:gd name="T48" fmla="*/ 80 w 493"/>
                <a:gd name="T49" fmla="*/ 239 h 506"/>
                <a:gd name="T50" fmla="*/ 64 w 493"/>
                <a:gd name="T51" fmla="*/ 229 h 506"/>
                <a:gd name="T52" fmla="*/ 43 w 493"/>
                <a:gd name="T53" fmla="*/ 196 h 506"/>
                <a:gd name="T54" fmla="*/ 22 w 493"/>
                <a:gd name="T55" fmla="*/ 186 h 506"/>
                <a:gd name="T56" fmla="*/ 11 w 493"/>
                <a:gd name="T57" fmla="*/ 180 h 506"/>
                <a:gd name="T58" fmla="*/ 17 w 493"/>
                <a:gd name="T59" fmla="*/ 168 h 506"/>
                <a:gd name="T60" fmla="*/ 45 w 493"/>
                <a:gd name="T61" fmla="*/ 166 h 506"/>
                <a:gd name="T62" fmla="*/ 66 w 493"/>
                <a:gd name="T63" fmla="*/ 169 h 506"/>
                <a:gd name="T64" fmla="*/ 84 w 493"/>
                <a:gd name="T65" fmla="*/ 147 h 506"/>
                <a:gd name="T66" fmla="*/ 103 w 493"/>
                <a:gd name="T67" fmla="*/ 126 h 506"/>
                <a:gd name="T68" fmla="*/ 120 w 493"/>
                <a:gd name="T69" fmla="*/ 108 h 506"/>
                <a:gd name="T70" fmla="*/ 121 w 493"/>
                <a:gd name="T71" fmla="*/ 99 h 506"/>
                <a:gd name="T72" fmla="*/ 111 w 493"/>
                <a:gd name="T73" fmla="*/ 92 h 506"/>
                <a:gd name="T74" fmla="*/ 93 w 493"/>
                <a:gd name="T75" fmla="*/ 84 h 506"/>
                <a:gd name="T76" fmla="*/ 66 w 493"/>
                <a:gd name="T77" fmla="*/ 73 h 506"/>
                <a:gd name="T78" fmla="*/ 40 w 493"/>
                <a:gd name="T79" fmla="*/ 64 h 506"/>
                <a:gd name="T80" fmla="*/ 18 w 493"/>
                <a:gd name="T81" fmla="*/ 58 h 506"/>
                <a:gd name="T82" fmla="*/ 1 w 493"/>
                <a:gd name="T83" fmla="*/ 51 h 506"/>
                <a:gd name="T84" fmla="*/ 2 w 493"/>
                <a:gd name="T85" fmla="*/ 39 h 506"/>
                <a:gd name="T86" fmla="*/ 18 w 493"/>
                <a:gd name="T87" fmla="*/ 33 h 506"/>
                <a:gd name="T88" fmla="*/ 29 w 493"/>
                <a:gd name="T89" fmla="*/ 35 h 506"/>
                <a:gd name="T90" fmla="*/ 45 w 493"/>
                <a:gd name="T91" fmla="*/ 36 h 506"/>
                <a:gd name="T92" fmla="*/ 61 w 493"/>
                <a:gd name="T93" fmla="*/ 36 h 506"/>
                <a:gd name="T94" fmla="*/ 72 w 493"/>
                <a:gd name="T95" fmla="*/ 26 h 506"/>
                <a:gd name="T96" fmla="*/ 83 w 493"/>
                <a:gd name="T97" fmla="*/ 21 h 506"/>
                <a:gd name="T98" fmla="*/ 87 w 493"/>
                <a:gd name="T99" fmla="*/ 33 h 506"/>
                <a:gd name="T100" fmla="*/ 109 w 493"/>
                <a:gd name="T101" fmla="*/ 46 h 506"/>
                <a:gd name="T102" fmla="*/ 118 w 493"/>
                <a:gd name="T103" fmla="*/ 36 h 506"/>
                <a:gd name="T104" fmla="*/ 128 w 493"/>
                <a:gd name="T105" fmla="*/ 29 h 506"/>
                <a:gd name="T106" fmla="*/ 138 w 493"/>
                <a:gd name="T107" fmla="*/ 37 h 506"/>
                <a:gd name="T108" fmla="*/ 130 w 493"/>
                <a:gd name="T109" fmla="*/ 49 h 50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93"/>
                <a:gd name="T166" fmla="*/ 0 h 506"/>
                <a:gd name="T167" fmla="*/ 493 w 493"/>
                <a:gd name="T168" fmla="*/ 506 h 50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93" h="506">
                  <a:moveTo>
                    <a:pt x="349" y="106"/>
                  </a:moveTo>
                  <a:lnTo>
                    <a:pt x="358" y="97"/>
                  </a:lnTo>
                  <a:lnTo>
                    <a:pt x="373" y="81"/>
                  </a:lnTo>
                  <a:lnTo>
                    <a:pt x="392" y="61"/>
                  </a:lnTo>
                  <a:lnTo>
                    <a:pt x="414" y="41"/>
                  </a:lnTo>
                  <a:lnTo>
                    <a:pt x="436" y="21"/>
                  </a:lnTo>
                  <a:lnTo>
                    <a:pt x="457" y="8"/>
                  </a:lnTo>
                  <a:lnTo>
                    <a:pt x="475" y="0"/>
                  </a:lnTo>
                  <a:lnTo>
                    <a:pt x="487" y="3"/>
                  </a:lnTo>
                  <a:lnTo>
                    <a:pt x="493" y="17"/>
                  </a:lnTo>
                  <a:lnTo>
                    <a:pt x="488" y="36"/>
                  </a:lnTo>
                  <a:lnTo>
                    <a:pt x="476" y="56"/>
                  </a:lnTo>
                  <a:lnTo>
                    <a:pt x="459" y="79"/>
                  </a:lnTo>
                  <a:lnTo>
                    <a:pt x="439" y="100"/>
                  </a:lnTo>
                  <a:lnTo>
                    <a:pt x="419" y="122"/>
                  </a:lnTo>
                  <a:lnTo>
                    <a:pt x="402" y="138"/>
                  </a:lnTo>
                  <a:lnTo>
                    <a:pt x="389" y="150"/>
                  </a:lnTo>
                  <a:lnTo>
                    <a:pt x="398" y="242"/>
                  </a:lnTo>
                  <a:lnTo>
                    <a:pt x="405" y="234"/>
                  </a:lnTo>
                  <a:lnTo>
                    <a:pt x="413" y="226"/>
                  </a:lnTo>
                  <a:lnTo>
                    <a:pt x="422" y="225"/>
                  </a:lnTo>
                  <a:lnTo>
                    <a:pt x="432" y="229"/>
                  </a:lnTo>
                  <a:lnTo>
                    <a:pt x="436" y="236"/>
                  </a:lnTo>
                  <a:lnTo>
                    <a:pt x="436" y="243"/>
                  </a:lnTo>
                  <a:lnTo>
                    <a:pt x="433" y="251"/>
                  </a:lnTo>
                  <a:lnTo>
                    <a:pt x="429" y="258"/>
                  </a:lnTo>
                  <a:lnTo>
                    <a:pt x="422" y="266"/>
                  </a:lnTo>
                  <a:lnTo>
                    <a:pt x="416" y="273"/>
                  </a:lnTo>
                  <a:lnTo>
                    <a:pt x="410" y="280"/>
                  </a:lnTo>
                  <a:lnTo>
                    <a:pt x="404" y="284"/>
                  </a:lnTo>
                  <a:lnTo>
                    <a:pt x="411" y="345"/>
                  </a:lnTo>
                  <a:lnTo>
                    <a:pt x="423" y="336"/>
                  </a:lnTo>
                  <a:lnTo>
                    <a:pt x="433" y="331"/>
                  </a:lnTo>
                  <a:lnTo>
                    <a:pt x="442" y="330"/>
                  </a:lnTo>
                  <a:lnTo>
                    <a:pt x="448" y="333"/>
                  </a:lnTo>
                  <a:lnTo>
                    <a:pt x="451" y="337"/>
                  </a:lnTo>
                  <a:lnTo>
                    <a:pt x="453" y="345"/>
                  </a:lnTo>
                  <a:lnTo>
                    <a:pt x="450" y="352"/>
                  </a:lnTo>
                  <a:lnTo>
                    <a:pt x="442" y="362"/>
                  </a:lnTo>
                  <a:lnTo>
                    <a:pt x="419" y="386"/>
                  </a:lnTo>
                  <a:lnTo>
                    <a:pt x="420" y="397"/>
                  </a:lnTo>
                  <a:lnTo>
                    <a:pt x="425" y="413"/>
                  </a:lnTo>
                  <a:lnTo>
                    <a:pt x="428" y="435"/>
                  </a:lnTo>
                  <a:lnTo>
                    <a:pt x="429" y="457"/>
                  </a:lnTo>
                  <a:lnTo>
                    <a:pt x="428" y="477"/>
                  </a:lnTo>
                  <a:lnTo>
                    <a:pt x="423" y="494"/>
                  </a:lnTo>
                  <a:lnTo>
                    <a:pt x="414" y="504"/>
                  </a:lnTo>
                  <a:lnTo>
                    <a:pt x="398" y="506"/>
                  </a:lnTo>
                  <a:lnTo>
                    <a:pt x="391" y="503"/>
                  </a:lnTo>
                  <a:lnTo>
                    <a:pt x="386" y="497"/>
                  </a:lnTo>
                  <a:lnTo>
                    <a:pt x="385" y="488"/>
                  </a:lnTo>
                  <a:lnTo>
                    <a:pt x="383" y="480"/>
                  </a:lnTo>
                  <a:lnTo>
                    <a:pt x="379" y="462"/>
                  </a:lnTo>
                  <a:lnTo>
                    <a:pt x="370" y="431"/>
                  </a:lnTo>
                  <a:lnTo>
                    <a:pt x="358" y="394"/>
                  </a:lnTo>
                  <a:lnTo>
                    <a:pt x="345" y="352"/>
                  </a:lnTo>
                  <a:lnTo>
                    <a:pt x="330" y="313"/>
                  </a:lnTo>
                  <a:lnTo>
                    <a:pt x="315" y="281"/>
                  </a:lnTo>
                  <a:lnTo>
                    <a:pt x="302" y="263"/>
                  </a:lnTo>
                  <a:lnTo>
                    <a:pt x="290" y="260"/>
                  </a:lnTo>
                  <a:lnTo>
                    <a:pt x="274" y="272"/>
                  </a:lnTo>
                  <a:lnTo>
                    <a:pt x="257" y="286"/>
                  </a:lnTo>
                  <a:lnTo>
                    <a:pt x="243" y="301"/>
                  </a:lnTo>
                  <a:lnTo>
                    <a:pt x="226" y="315"/>
                  </a:lnTo>
                  <a:lnTo>
                    <a:pt x="212" y="330"/>
                  </a:lnTo>
                  <a:lnTo>
                    <a:pt x="195" y="345"/>
                  </a:lnTo>
                  <a:lnTo>
                    <a:pt x="179" y="359"/>
                  </a:lnTo>
                  <a:lnTo>
                    <a:pt x="163" y="372"/>
                  </a:lnTo>
                  <a:lnTo>
                    <a:pt x="164" y="384"/>
                  </a:lnTo>
                  <a:lnTo>
                    <a:pt x="166" y="400"/>
                  </a:lnTo>
                  <a:lnTo>
                    <a:pt x="170" y="418"/>
                  </a:lnTo>
                  <a:lnTo>
                    <a:pt x="172" y="436"/>
                  </a:lnTo>
                  <a:lnTo>
                    <a:pt x="172" y="453"/>
                  </a:lnTo>
                  <a:lnTo>
                    <a:pt x="169" y="469"/>
                  </a:lnTo>
                  <a:lnTo>
                    <a:pt x="161" y="480"/>
                  </a:lnTo>
                  <a:lnTo>
                    <a:pt x="147" y="488"/>
                  </a:lnTo>
                  <a:lnTo>
                    <a:pt x="138" y="477"/>
                  </a:lnTo>
                  <a:lnTo>
                    <a:pt x="129" y="459"/>
                  </a:lnTo>
                  <a:lnTo>
                    <a:pt x="117" y="435"/>
                  </a:lnTo>
                  <a:lnTo>
                    <a:pt x="104" y="401"/>
                  </a:lnTo>
                  <a:lnTo>
                    <a:pt x="86" y="394"/>
                  </a:lnTo>
                  <a:lnTo>
                    <a:pt x="70" y="386"/>
                  </a:lnTo>
                  <a:lnTo>
                    <a:pt x="56" y="380"/>
                  </a:lnTo>
                  <a:lnTo>
                    <a:pt x="45" y="374"/>
                  </a:lnTo>
                  <a:lnTo>
                    <a:pt x="36" y="369"/>
                  </a:lnTo>
                  <a:lnTo>
                    <a:pt x="27" y="365"/>
                  </a:lnTo>
                  <a:lnTo>
                    <a:pt x="22" y="362"/>
                  </a:lnTo>
                  <a:lnTo>
                    <a:pt x="18" y="359"/>
                  </a:lnTo>
                  <a:lnTo>
                    <a:pt x="22" y="345"/>
                  </a:lnTo>
                  <a:lnTo>
                    <a:pt x="34" y="337"/>
                  </a:lnTo>
                  <a:lnTo>
                    <a:pt x="52" y="333"/>
                  </a:lnTo>
                  <a:lnTo>
                    <a:pt x="71" y="333"/>
                  </a:lnTo>
                  <a:lnTo>
                    <a:pt x="90" y="334"/>
                  </a:lnTo>
                  <a:lnTo>
                    <a:pt x="108" y="337"/>
                  </a:lnTo>
                  <a:lnTo>
                    <a:pt x="124" y="340"/>
                  </a:lnTo>
                  <a:lnTo>
                    <a:pt x="133" y="340"/>
                  </a:lnTo>
                  <a:lnTo>
                    <a:pt x="145" y="325"/>
                  </a:lnTo>
                  <a:lnTo>
                    <a:pt x="157" y="310"/>
                  </a:lnTo>
                  <a:lnTo>
                    <a:pt x="169" y="295"/>
                  </a:lnTo>
                  <a:lnTo>
                    <a:pt x="181" y="281"/>
                  </a:lnTo>
                  <a:lnTo>
                    <a:pt x="194" y="267"/>
                  </a:lnTo>
                  <a:lnTo>
                    <a:pt x="206" y="252"/>
                  </a:lnTo>
                  <a:lnTo>
                    <a:pt x="219" y="239"/>
                  </a:lnTo>
                  <a:lnTo>
                    <a:pt x="232" y="225"/>
                  </a:lnTo>
                  <a:lnTo>
                    <a:pt x="240" y="216"/>
                  </a:lnTo>
                  <a:lnTo>
                    <a:pt x="244" y="208"/>
                  </a:lnTo>
                  <a:lnTo>
                    <a:pt x="244" y="202"/>
                  </a:lnTo>
                  <a:lnTo>
                    <a:pt x="243" y="198"/>
                  </a:lnTo>
                  <a:lnTo>
                    <a:pt x="238" y="194"/>
                  </a:lnTo>
                  <a:lnTo>
                    <a:pt x="232" y="190"/>
                  </a:lnTo>
                  <a:lnTo>
                    <a:pt x="223" y="185"/>
                  </a:lnTo>
                  <a:lnTo>
                    <a:pt x="213" y="179"/>
                  </a:lnTo>
                  <a:lnTo>
                    <a:pt x="201" y="175"/>
                  </a:lnTo>
                  <a:lnTo>
                    <a:pt x="186" y="169"/>
                  </a:lnTo>
                  <a:lnTo>
                    <a:pt x="170" y="161"/>
                  </a:lnTo>
                  <a:lnTo>
                    <a:pt x="151" y="153"/>
                  </a:lnTo>
                  <a:lnTo>
                    <a:pt x="132" y="146"/>
                  </a:lnTo>
                  <a:lnTo>
                    <a:pt x="113" y="140"/>
                  </a:lnTo>
                  <a:lnTo>
                    <a:pt x="96" y="134"/>
                  </a:lnTo>
                  <a:lnTo>
                    <a:pt x="80" y="129"/>
                  </a:lnTo>
                  <a:lnTo>
                    <a:pt x="64" y="125"/>
                  </a:lnTo>
                  <a:lnTo>
                    <a:pt x="50" y="120"/>
                  </a:lnTo>
                  <a:lnTo>
                    <a:pt x="37" y="117"/>
                  </a:lnTo>
                  <a:lnTo>
                    <a:pt x="25" y="114"/>
                  </a:lnTo>
                  <a:lnTo>
                    <a:pt x="12" y="109"/>
                  </a:lnTo>
                  <a:lnTo>
                    <a:pt x="3" y="102"/>
                  </a:lnTo>
                  <a:lnTo>
                    <a:pt x="0" y="94"/>
                  </a:lnTo>
                  <a:lnTo>
                    <a:pt x="0" y="87"/>
                  </a:lnTo>
                  <a:lnTo>
                    <a:pt x="5" y="79"/>
                  </a:lnTo>
                  <a:lnTo>
                    <a:pt x="12" y="73"/>
                  </a:lnTo>
                  <a:lnTo>
                    <a:pt x="22" y="68"/>
                  </a:lnTo>
                  <a:lnTo>
                    <a:pt x="36" y="67"/>
                  </a:lnTo>
                  <a:lnTo>
                    <a:pt x="42" y="67"/>
                  </a:lnTo>
                  <a:lnTo>
                    <a:pt x="49" y="68"/>
                  </a:lnTo>
                  <a:lnTo>
                    <a:pt x="58" y="70"/>
                  </a:lnTo>
                  <a:lnTo>
                    <a:pt x="68" y="70"/>
                  </a:lnTo>
                  <a:lnTo>
                    <a:pt x="79" y="71"/>
                  </a:lnTo>
                  <a:lnTo>
                    <a:pt x="90" y="73"/>
                  </a:lnTo>
                  <a:lnTo>
                    <a:pt x="104" y="76"/>
                  </a:lnTo>
                  <a:lnTo>
                    <a:pt x="118" y="78"/>
                  </a:lnTo>
                  <a:lnTo>
                    <a:pt x="123" y="73"/>
                  </a:lnTo>
                  <a:lnTo>
                    <a:pt x="129" y="65"/>
                  </a:lnTo>
                  <a:lnTo>
                    <a:pt x="136" y="59"/>
                  </a:lnTo>
                  <a:lnTo>
                    <a:pt x="144" y="52"/>
                  </a:lnTo>
                  <a:lnTo>
                    <a:pt x="151" y="47"/>
                  </a:lnTo>
                  <a:lnTo>
                    <a:pt x="158" y="43"/>
                  </a:lnTo>
                  <a:lnTo>
                    <a:pt x="166" y="43"/>
                  </a:lnTo>
                  <a:lnTo>
                    <a:pt x="172" y="47"/>
                  </a:lnTo>
                  <a:lnTo>
                    <a:pt x="176" y="58"/>
                  </a:lnTo>
                  <a:lnTo>
                    <a:pt x="175" y="67"/>
                  </a:lnTo>
                  <a:lnTo>
                    <a:pt x="167" y="76"/>
                  </a:lnTo>
                  <a:lnTo>
                    <a:pt x="160" y="84"/>
                  </a:lnTo>
                  <a:lnTo>
                    <a:pt x="219" y="93"/>
                  </a:lnTo>
                  <a:lnTo>
                    <a:pt x="223" y="87"/>
                  </a:lnTo>
                  <a:lnTo>
                    <a:pt x="229" y="81"/>
                  </a:lnTo>
                  <a:lnTo>
                    <a:pt x="237" y="73"/>
                  </a:lnTo>
                  <a:lnTo>
                    <a:pt x="244" y="67"/>
                  </a:lnTo>
                  <a:lnTo>
                    <a:pt x="250" y="62"/>
                  </a:lnTo>
                  <a:lnTo>
                    <a:pt x="257" y="59"/>
                  </a:lnTo>
                  <a:lnTo>
                    <a:pt x="265" y="59"/>
                  </a:lnTo>
                  <a:lnTo>
                    <a:pt x="272" y="64"/>
                  </a:lnTo>
                  <a:lnTo>
                    <a:pt x="277" y="74"/>
                  </a:lnTo>
                  <a:lnTo>
                    <a:pt x="275" y="84"/>
                  </a:lnTo>
                  <a:lnTo>
                    <a:pt x="268" y="91"/>
                  </a:lnTo>
                  <a:lnTo>
                    <a:pt x="260" y="99"/>
                  </a:lnTo>
                  <a:lnTo>
                    <a:pt x="349" y="10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BO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329238" y="1709738"/>
            <a:ext cx="228600" cy="228600"/>
            <a:chOff x="1392" y="4176"/>
            <a:chExt cx="366" cy="376"/>
          </a:xfrm>
        </p:grpSpPr>
        <p:sp>
          <p:nvSpPr>
            <p:cNvPr id="6403" name="Freeform 26"/>
            <p:cNvSpPr>
              <a:spLocks/>
            </p:cNvSpPr>
            <p:nvPr/>
          </p:nvSpPr>
          <p:spPr bwMode="auto">
            <a:xfrm>
              <a:off x="1392" y="4176"/>
              <a:ext cx="366" cy="376"/>
            </a:xfrm>
            <a:custGeom>
              <a:avLst/>
              <a:gdLst>
                <a:gd name="T0" fmla="*/ 202 w 732"/>
                <a:gd name="T1" fmla="*/ 375 h 752"/>
                <a:gd name="T2" fmla="*/ 237 w 732"/>
                <a:gd name="T3" fmla="*/ 368 h 752"/>
                <a:gd name="T4" fmla="*/ 271 w 732"/>
                <a:gd name="T5" fmla="*/ 353 h 752"/>
                <a:gd name="T6" fmla="*/ 300 w 732"/>
                <a:gd name="T7" fmla="*/ 333 h 752"/>
                <a:gd name="T8" fmla="*/ 324 w 732"/>
                <a:gd name="T9" fmla="*/ 308 h 752"/>
                <a:gd name="T10" fmla="*/ 344 w 732"/>
                <a:gd name="T11" fmla="*/ 278 h 752"/>
                <a:gd name="T12" fmla="*/ 358 w 732"/>
                <a:gd name="T13" fmla="*/ 244 h 752"/>
                <a:gd name="T14" fmla="*/ 366 w 732"/>
                <a:gd name="T15" fmla="*/ 207 h 752"/>
                <a:gd name="T16" fmla="*/ 366 w 732"/>
                <a:gd name="T17" fmla="*/ 170 h 752"/>
                <a:gd name="T18" fmla="*/ 358 w 732"/>
                <a:gd name="T19" fmla="*/ 132 h 752"/>
                <a:gd name="T20" fmla="*/ 344 w 732"/>
                <a:gd name="T21" fmla="*/ 98 h 752"/>
                <a:gd name="T22" fmla="*/ 324 w 732"/>
                <a:gd name="T23" fmla="*/ 69 h 752"/>
                <a:gd name="T24" fmla="*/ 300 w 732"/>
                <a:gd name="T25" fmla="*/ 44 h 752"/>
                <a:gd name="T26" fmla="*/ 271 w 732"/>
                <a:gd name="T27" fmla="*/ 23 h 752"/>
                <a:gd name="T28" fmla="*/ 237 w 732"/>
                <a:gd name="T29" fmla="*/ 9 h 752"/>
                <a:gd name="T30" fmla="*/ 202 w 732"/>
                <a:gd name="T31" fmla="*/ 1 h 752"/>
                <a:gd name="T32" fmla="*/ 165 w 732"/>
                <a:gd name="T33" fmla="*/ 1 h 752"/>
                <a:gd name="T34" fmla="*/ 129 w 732"/>
                <a:gd name="T35" fmla="*/ 9 h 752"/>
                <a:gd name="T36" fmla="*/ 96 w 732"/>
                <a:gd name="T37" fmla="*/ 23 h 752"/>
                <a:gd name="T38" fmla="*/ 67 w 732"/>
                <a:gd name="T39" fmla="*/ 44 h 752"/>
                <a:gd name="T40" fmla="*/ 42 w 732"/>
                <a:gd name="T41" fmla="*/ 69 h 752"/>
                <a:gd name="T42" fmla="*/ 22 w 732"/>
                <a:gd name="T43" fmla="*/ 98 h 752"/>
                <a:gd name="T44" fmla="*/ 8 w 732"/>
                <a:gd name="T45" fmla="*/ 132 h 752"/>
                <a:gd name="T46" fmla="*/ 1 w 732"/>
                <a:gd name="T47" fmla="*/ 170 h 752"/>
                <a:gd name="T48" fmla="*/ 1 w 732"/>
                <a:gd name="T49" fmla="*/ 207 h 752"/>
                <a:gd name="T50" fmla="*/ 8 w 732"/>
                <a:gd name="T51" fmla="*/ 244 h 752"/>
                <a:gd name="T52" fmla="*/ 22 w 732"/>
                <a:gd name="T53" fmla="*/ 278 h 752"/>
                <a:gd name="T54" fmla="*/ 42 w 732"/>
                <a:gd name="T55" fmla="*/ 308 h 752"/>
                <a:gd name="T56" fmla="*/ 67 w 732"/>
                <a:gd name="T57" fmla="*/ 333 h 752"/>
                <a:gd name="T58" fmla="*/ 96 w 732"/>
                <a:gd name="T59" fmla="*/ 353 h 752"/>
                <a:gd name="T60" fmla="*/ 129 w 732"/>
                <a:gd name="T61" fmla="*/ 368 h 752"/>
                <a:gd name="T62" fmla="*/ 165 w 732"/>
                <a:gd name="T63" fmla="*/ 375 h 75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2"/>
                <a:gd name="T97" fmla="*/ 0 h 752"/>
                <a:gd name="T98" fmla="*/ 732 w 732"/>
                <a:gd name="T99" fmla="*/ 752 h 75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2" h="752">
                  <a:moveTo>
                    <a:pt x="367" y="752"/>
                  </a:moveTo>
                  <a:lnTo>
                    <a:pt x="404" y="750"/>
                  </a:lnTo>
                  <a:lnTo>
                    <a:pt x="441" y="744"/>
                  </a:lnTo>
                  <a:lnTo>
                    <a:pt x="475" y="735"/>
                  </a:lnTo>
                  <a:lnTo>
                    <a:pt x="509" y="723"/>
                  </a:lnTo>
                  <a:lnTo>
                    <a:pt x="541" y="706"/>
                  </a:lnTo>
                  <a:lnTo>
                    <a:pt x="571" y="688"/>
                  </a:lnTo>
                  <a:lnTo>
                    <a:pt x="599" y="665"/>
                  </a:lnTo>
                  <a:lnTo>
                    <a:pt x="626" y="641"/>
                  </a:lnTo>
                  <a:lnTo>
                    <a:pt x="648" y="615"/>
                  </a:lnTo>
                  <a:lnTo>
                    <a:pt x="670" y="586"/>
                  </a:lnTo>
                  <a:lnTo>
                    <a:pt x="688" y="556"/>
                  </a:lnTo>
                  <a:lnTo>
                    <a:pt x="704" y="523"/>
                  </a:lnTo>
                  <a:lnTo>
                    <a:pt x="716" y="488"/>
                  </a:lnTo>
                  <a:lnTo>
                    <a:pt x="725" y="453"/>
                  </a:lnTo>
                  <a:lnTo>
                    <a:pt x="731" y="415"/>
                  </a:lnTo>
                  <a:lnTo>
                    <a:pt x="732" y="377"/>
                  </a:lnTo>
                  <a:lnTo>
                    <a:pt x="731" y="339"/>
                  </a:lnTo>
                  <a:lnTo>
                    <a:pt x="725" y="301"/>
                  </a:lnTo>
                  <a:lnTo>
                    <a:pt x="716" y="264"/>
                  </a:lnTo>
                  <a:lnTo>
                    <a:pt x="704" y="229"/>
                  </a:lnTo>
                  <a:lnTo>
                    <a:pt x="688" y="197"/>
                  </a:lnTo>
                  <a:lnTo>
                    <a:pt x="670" y="166"/>
                  </a:lnTo>
                  <a:lnTo>
                    <a:pt x="648" y="137"/>
                  </a:lnTo>
                  <a:lnTo>
                    <a:pt x="626" y="111"/>
                  </a:lnTo>
                  <a:lnTo>
                    <a:pt x="599" y="87"/>
                  </a:lnTo>
                  <a:lnTo>
                    <a:pt x="571" y="64"/>
                  </a:lnTo>
                  <a:lnTo>
                    <a:pt x="541" y="46"/>
                  </a:lnTo>
                  <a:lnTo>
                    <a:pt x="509" y="29"/>
                  </a:lnTo>
                  <a:lnTo>
                    <a:pt x="475" y="17"/>
                  </a:lnTo>
                  <a:lnTo>
                    <a:pt x="441" y="8"/>
                  </a:lnTo>
                  <a:lnTo>
                    <a:pt x="404" y="2"/>
                  </a:lnTo>
                  <a:lnTo>
                    <a:pt x="367" y="0"/>
                  </a:lnTo>
                  <a:lnTo>
                    <a:pt x="330" y="2"/>
                  </a:lnTo>
                  <a:lnTo>
                    <a:pt x="293" y="8"/>
                  </a:lnTo>
                  <a:lnTo>
                    <a:pt x="257" y="17"/>
                  </a:lnTo>
                  <a:lnTo>
                    <a:pt x="223" y="29"/>
                  </a:lnTo>
                  <a:lnTo>
                    <a:pt x="192" y="46"/>
                  </a:lnTo>
                  <a:lnTo>
                    <a:pt x="161" y="64"/>
                  </a:lnTo>
                  <a:lnTo>
                    <a:pt x="133" y="87"/>
                  </a:lnTo>
                  <a:lnTo>
                    <a:pt x="108" y="111"/>
                  </a:lnTo>
                  <a:lnTo>
                    <a:pt x="84" y="137"/>
                  </a:lnTo>
                  <a:lnTo>
                    <a:pt x="62" y="166"/>
                  </a:lnTo>
                  <a:lnTo>
                    <a:pt x="44" y="197"/>
                  </a:lnTo>
                  <a:lnTo>
                    <a:pt x="28" y="229"/>
                  </a:lnTo>
                  <a:lnTo>
                    <a:pt x="16" y="264"/>
                  </a:lnTo>
                  <a:lnTo>
                    <a:pt x="7" y="301"/>
                  </a:lnTo>
                  <a:lnTo>
                    <a:pt x="1" y="339"/>
                  </a:lnTo>
                  <a:lnTo>
                    <a:pt x="0" y="377"/>
                  </a:lnTo>
                  <a:lnTo>
                    <a:pt x="1" y="415"/>
                  </a:lnTo>
                  <a:lnTo>
                    <a:pt x="7" y="453"/>
                  </a:lnTo>
                  <a:lnTo>
                    <a:pt x="16" y="488"/>
                  </a:lnTo>
                  <a:lnTo>
                    <a:pt x="28" y="523"/>
                  </a:lnTo>
                  <a:lnTo>
                    <a:pt x="44" y="556"/>
                  </a:lnTo>
                  <a:lnTo>
                    <a:pt x="62" y="586"/>
                  </a:lnTo>
                  <a:lnTo>
                    <a:pt x="84" y="615"/>
                  </a:lnTo>
                  <a:lnTo>
                    <a:pt x="108" y="641"/>
                  </a:lnTo>
                  <a:lnTo>
                    <a:pt x="133" y="665"/>
                  </a:lnTo>
                  <a:lnTo>
                    <a:pt x="161" y="688"/>
                  </a:lnTo>
                  <a:lnTo>
                    <a:pt x="192" y="706"/>
                  </a:lnTo>
                  <a:lnTo>
                    <a:pt x="223" y="723"/>
                  </a:lnTo>
                  <a:lnTo>
                    <a:pt x="257" y="735"/>
                  </a:lnTo>
                  <a:lnTo>
                    <a:pt x="293" y="744"/>
                  </a:lnTo>
                  <a:lnTo>
                    <a:pt x="330" y="750"/>
                  </a:lnTo>
                  <a:lnTo>
                    <a:pt x="367" y="752"/>
                  </a:ln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BO"/>
            </a:p>
          </p:txBody>
        </p:sp>
        <p:sp>
          <p:nvSpPr>
            <p:cNvPr id="6404" name="Freeform 27"/>
            <p:cNvSpPr>
              <a:spLocks/>
            </p:cNvSpPr>
            <p:nvPr/>
          </p:nvSpPr>
          <p:spPr bwMode="auto">
            <a:xfrm>
              <a:off x="1439" y="4257"/>
              <a:ext cx="246" cy="252"/>
            </a:xfrm>
            <a:custGeom>
              <a:avLst/>
              <a:gdLst>
                <a:gd name="T0" fmla="*/ 186 w 493"/>
                <a:gd name="T1" fmla="*/ 40 h 506"/>
                <a:gd name="T2" fmla="*/ 218 w 493"/>
                <a:gd name="T3" fmla="*/ 10 h 506"/>
                <a:gd name="T4" fmla="*/ 243 w 493"/>
                <a:gd name="T5" fmla="*/ 1 h 506"/>
                <a:gd name="T6" fmla="*/ 238 w 493"/>
                <a:gd name="T7" fmla="*/ 28 h 506"/>
                <a:gd name="T8" fmla="*/ 209 w 493"/>
                <a:gd name="T9" fmla="*/ 61 h 506"/>
                <a:gd name="T10" fmla="*/ 199 w 493"/>
                <a:gd name="T11" fmla="*/ 121 h 506"/>
                <a:gd name="T12" fmla="*/ 211 w 493"/>
                <a:gd name="T13" fmla="*/ 112 h 506"/>
                <a:gd name="T14" fmla="*/ 218 w 493"/>
                <a:gd name="T15" fmla="*/ 121 h 506"/>
                <a:gd name="T16" fmla="*/ 211 w 493"/>
                <a:gd name="T17" fmla="*/ 132 h 506"/>
                <a:gd name="T18" fmla="*/ 202 w 493"/>
                <a:gd name="T19" fmla="*/ 141 h 506"/>
                <a:gd name="T20" fmla="*/ 216 w 493"/>
                <a:gd name="T21" fmla="*/ 165 h 506"/>
                <a:gd name="T22" fmla="*/ 225 w 493"/>
                <a:gd name="T23" fmla="*/ 168 h 506"/>
                <a:gd name="T24" fmla="*/ 221 w 493"/>
                <a:gd name="T25" fmla="*/ 180 h 506"/>
                <a:gd name="T26" fmla="*/ 212 w 493"/>
                <a:gd name="T27" fmla="*/ 206 h 506"/>
                <a:gd name="T28" fmla="*/ 214 w 493"/>
                <a:gd name="T29" fmla="*/ 238 h 506"/>
                <a:gd name="T30" fmla="*/ 199 w 493"/>
                <a:gd name="T31" fmla="*/ 252 h 506"/>
                <a:gd name="T32" fmla="*/ 192 w 493"/>
                <a:gd name="T33" fmla="*/ 243 h 506"/>
                <a:gd name="T34" fmla="*/ 185 w 493"/>
                <a:gd name="T35" fmla="*/ 215 h 506"/>
                <a:gd name="T36" fmla="*/ 165 w 493"/>
                <a:gd name="T37" fmla="*/ 156 h 506"/>
                <a:gd name="T38" fmla="*/ 145 w 493"/>
                <a:gd name="T39" fmla="*/ 129 h 506"/>
                <a:gd name="T40" fmla="*/ 121 w 493"/>
                <a:gd name="T41" fmla="*/ 150 h 506"/>
                <a:gd name="T42" fmla="*/ 97 w 493"/>
                <a:gd name="T43" fmla="*/ 172 h 506"/>
                <a:gd name="T44" fmla="*/ 82 w 493"/>
                <a:gd name="T45" fmla="*/ 191 h 506"/>
                <a:gd name="T46" fmla="*/ 86 w 493"/>
                <a:gd name="T47" fmla="*/ 217 h 506"/>
                <a:gd name="T48" fmla="*/ 80 w 493"/>
                <a:gd name="T49" fmla="*/ 239 h 506"/>
                <a:gd name="T50" fmla="*/ 64 w 493"/>
                <a:gd name="T51" fmla="*/ 229 h 506"/>
                <a:gd name="T52" fmla="*/ 43 w 493"/>
                <a:gd name="T53" fmla="*/ 196 h 506"/>
                <a:gd name="T54" fmla="*/ 22 w 493"/>
                <a:gd name="T55" fmla="*/ 186 h 506"/>
                <a:gd name="T56" fmla="*/ 11 w 493"/>
                <a:gd name="T57" fmla="*/ 180 h 506"/>
                <a:gd name="T58" fmla="*/ 17 w 493"/>
                <a:gd name="T59" fmla="*/ 168 h 506"/>
                <a:gd name="T60" fmla="*/ 45 w 493"/>
                <a:gd name="T61" fmla="*/ 166 h 506"/>
                <a:gd name="T62" fmla="*/ 66 w 493"/>
                <a:gd name="T63" fmla="*/ 169 h 506"/>
                <a:gd name="T64" fmla="*/ 84 w 493"/>
                <a:gd name="T65" fmla="*/ 147 h 506"/>
                <a:gd name="T66" fmla="*/ 103 w 493"/>
                <a:gd name="T67" fmla="*/ 126 h 506"/>
                <a:gd name="T68" fmla="*/ 120 w 493"/>
                <a:gd name="T69" fmla="*/ 108 h 506"/>
                <a:gd name="T70" fmla="*/ 121 w 493"/>
                <a:gd name="T71" fmla="*/ 99 h 506"/>
                <a:gd name="T72" fmla="*/ 111 w 493"/>
                <a:gd name="T73" fmla="*/ 92 h 506"/>
                <a:gd name="T74" fmla="*/ 93 w 493"/>
                <a:gd name="T75" fmla="*/ 84 h 506"/>
                <a:gd name="T76" fmla="*/ 66 w 493"/>
                <a:gd name="T77" fmla="*/ 73 h 506"/>
                <a:gd name="T78" fmla="*/ 40 w 493"/>
                <a:gd name="T79" fmla="*/ 64 h 506"/>
                <a:gd name="T80" fmla="*/ 18 w 493"/>
                <a:gd name="T81" fmla="*/ 58 h 506"/>
                <a:gd name="T82" fmla="*/ 1 w 493"/>
                <a:gd name="T83" fmla="*/ 51 h 506"/>
                <a:gd name="T84" fmla="*/ 2 w 493"/>
                <a:gd name="T85" fmla="*/ 39 h 506"/>
                <a:gd name="T86" fmla="*/ 18 w 493"/>
                <a:gd name="T87" fmla="*/ 33 h 506"/>
                <a:gd name="T88" fmla="*/ 29 w 493"/>
                <a:gd name="T89" fmla="*/ 35 h 506"/>
                <a:gd name="T90" fmla="*/ 45 w 493"/>
                <a:gd name="T91" fmla="*/ 36 h 506"/>
                <a:gd name="T92" fmla="*/ 61 w 493"/>
                <a:gd name="T93" fmla="*/ 36 h 506"/>
                <a:gd name="T94" fmla="*/ 72 w 493"/>
                <a:gd name="T95" fmla="*/ 26 h 506"/>
                <a:gd name="T96" fmla="*/ 83 w 493"/>
                <a:gd name="T97" fmla="*/ 21 h 506"/>
                <a:gd name="T98" fmla="*/ 87 w 493"/>
                <a:gd name="T99" fmla="*/ 33 h 506"/>
                <a:gd name="T100" fmla="*/ 109 w 493"/>
                <a:gd name="T101" fmla="*/ 46 h 506"/>
                <a:gd name="T102" fmla="*/ 118 w 493"/>
                <a:gd name="T103" fmla="*/ 36 h 506"/>
                <a:gd name="T104" fmla="*/ 128 w 493"/>
                <a:gd name="T105" fmla="*/ 29 h 506"/>
                <a:gd name="T106" fmla="*/ 138 w 493"/>
                <a:gd name="T107" fmla="*/ 37 h 506"/>
                <a:gd name="T108" fmla="*/ 130 w 493"/>
                <a:gd name="T109" fmla="*/ 49 h 50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93"/>
                <a:gd name="T166" fmla="*/ 0 h 506"/>
                <a:gd name="T167" fmla="*/ 493 w 493"/>
                <a:gd name="T168" fmla="*/ 506 h 50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93" h="506">
                  <a:moveTo>
                    <a:pt x="349" y="106"/>
                  </a:moveTo>
                  <a:lnTo>
                    <a:pt x="358" y="97"/>
                  </a:lnTo>
                  <a:lnTo>
                    <a:pt x="373" y="81"/>
                  </a:lnTo>
                  <a:lnTo>
                    <a:pt x="392" y="61"/>
                  </a:lnTo>
                  <a:lnTo>
                    <a:pt x="414" y="41"/>
                  </a:lnTo>
                  <a:lnTo>
                    <a:pt x="436" y="21"/>
                  </a:lnTo>
                  <a:lnTo>
                    <a:pt x="457" y="8"/>
                  </a:lnTo>
                  <a:lnTo>
                    <a:pt x="475" y="0"/>
                  </a:lnTo>
                  <a:lnTo>
                    <a:pt x="487" y="3"/>
                  </a:lnTo>
                  <a:lnTo>
                    <a:pt x="493" y="17"/>
                  </a:lnTo>
                  <a:lnTo>
                    <a:pt x="488" y="36"/>
                  </a:lnTo>
                  <a:lnTo>
                    <a:pt x="476" y="56"/>
                  </a:lnTo>
                  <a:lnTo>
                    <a:pt x="459" y="79"/>
                  </a:lnTo>
                  <a:lnTo>
                    <a:pt x="439" y="100"/>
                  </a:lnTo>
                  <a:lnTo>
                    <a:pt x="419" y="122"/>
                  </a:lnTo>
                  <a:lnTo>
                    <a:pt x="402" y="138"/>
                  </a:lnTo>
                  <a:lnTo>
                    <a:pt x="389" y="150"/>
                  </a:lnTo>
                  <a:lnTo>
                    <a:pt x="398" y="242"/>
                  </a:lnTo>
                  <a:lnTo>
                    <a:pt x="405" y="234"/>
                  </a:lnTo>
                  <a:lnTo>
                    <a:pt x="413" y="226"/>
                  </a:lnTo>
                  <a:lnTo>
                    <a:pt x="422" y="225"/>
                  </a:lnTo>
                  <a:lnTo>
                    <a:pt x="432" y="229"/>
                  </a:lnTo>
                  <a:lnTo>
                    <a:pt x="436" y="236"/>
                  </a:lnTo>
                  <a:lnTo>
                    <a:pt x="436" y="243"/>
                  </a:lnTo>
                  <a:lnTo>
                    <a:pt x="433" y="251"/>
                  </a:lnTo>
                  <a:lnTo>
                    <a:pt x="429" y="258"/>
                  </a:lnTo>
                  <a:lnTo>
                    <a:pt x="422" y="266"/>
                  </a:lnTo>
                  <a:lnTo>
                    <a:pt x="416" y="273"/>
                  </a:lnTo>
                  <a:lnTo>
                    <a:pt x="410" y="280"/>
                  </a:lnTo>
                  <a:lnTo>
                    <a:pt x="404" y="284"/>
                  </a:lnTo>
                  <a:lnTo>
                    <a:pt x="411" y="345"/>
                  </a:lnTo>
                  <a:lnTo>
                    <a:pt x="423" y="336"/>
                  </a:lnTo>
                  <a:lnTo>
                    <a:pt x="433" y="331"/>
                  </a:lnTo>
                  <a:lnTo>
                    <a:pt x="442" y="330"/>
                  </a:lnTo>
                  <a:lnTo>
                    <a:pt x="448" y="333"/>
                  </a:lnTo>
                  <a:lnTo>
                    <a:pt x="451" y="337"/>
                  </a:lnTo>
                  <a:lnTo>
                    <a:pt x="453" y="345"/>
                  </a:lnTo>
                  <a:lnTo>
                    <a:pt x="450" y="352"/>
                  </a:lnTo>
                  <a:lnTo>
                    <a:pt x="442" y="362"/>
                  </a:lnTo>
                  <a:lnTo>
                    <a:pt x="419" y="386"/>
                  </a:lnTo>
                  <a:lnTo>
                    <a:pt x="420" y="397"/>
                  </a:lnTo>
                  <a:lnTo>
                    <a:pt x="425" y="413"/>
                  </a:lnTo>
                  <a:lnTo>
                    <a:pt x="428" y="435"/>
                  </a:lnTo>
                  <a:lnTo>
                    <a:pt x="429" y="457"/>
                  </a:lnTo>
                  <a:lnTo>
                    <a:pt x="428" y="477"/>
                  </a:lnTo>
                  <a:lnTo>
                    <a:pt x="423" y="494"/>
                  </a:lnTo>
                  <a:lnTo>
                    <a:pt x="414" y="504"/>
                  </a:lnTo>
                  <a:lnTo>
                    <a:pt x="398" y="506"/>
                  </a:lnTo>
                  <a:lnTo>
                    <a:pt x="391" y="503"/>
                  </a:lnTo>
                  <a:lnTo>
                    <a:pt x="386" y="497"/>
                  </a:lnTo>
                  <a:lnTo>
                    <a:pt x="385" y="488"/>
                  </a:lnTo>
                  <a:lnTo>
                    <a:pt x="383" y="480"/>
                  </a:lnTo>
                  <a:lnTo>
                    <a:pt x="379" y="462"/>
                  </a:lnTo>
                  <a:lnTo>
                    <a:pt x="370" y="431"/>
                  </a:lnTo>
                  <a:lnTo>
                    <a:pt x="358" y="394"/>
                  </a:lnTo>
                  <a:lnTo>
                    <a:pt x="345" y="352"/>
                  </a:lnTo>
                  <a:lnTo>
                    <a:pt x="330" y="313"/>
                  </a:lnTo>
                  <a:lnTo>
                    <a:pt x="315" y="281"/>
                  </a:lnTo>
                  <a:lnTo>
                    <a:pt x="302" y="263"/>
                  </a:lnTo>
                  <a:lnTo>
                    <a:pt x="290" y="260"/>
                  </a:lnTo>
                  <a:lnTo>
                    <a:pt x="274" y="272"/>
                  </a:lnTo>
                  <a:lnTo>
                    <a:pt x="257" y="286"/>
                  </a:lnTo>
                  <a:lnTo>
                    <a:pt x="243" y="301"/>
                  </a:lnTo>
                  <a:lnTo>
                    <a:pt x="226" y="315"/>
                  </a:lnTo>
                  <a:lnTo>
                    <a:pt x="212" y="330"/>
                  </a:lnTo>
                  <a:lnTo>
                    <a:pt x="195" y="345"/>
                  </a:lnTo>
                  <a:lnTo>
                    <a:pt x="179" y="359"/>
                  </a:lnTo>
                  <a:lnTo>
                    <a:pt x="163" y="372"/>
                  </a:lnTo>
                  <a:lnTo>
                    <a:pt x="164" y="384"/>
                  </a:lnTo>
                  <a:lnTo>
                    <a:pt x="166" y="400"/>
                  </a:lnTo>
                  <a:lnTo>
                    <a:pt x="170" y="418"/>
                  </a:lnTo>
                  <a:lnTo>
                    <a:pt x="172" y="436"/>
                  </a:lnTo>
                  <a:lnTo>
                    <a:pt x="172" y="453"/>
                  </a:lnTo>
                  <a:lnTo>
                    <a:pt x="169" y="469"/>
                  </a:lnTo>
                  <a:lnTo>
                    <a:pt x="161" y="480"/>
                  </a:lnTo>
                  <a:lnTo>
                    <a:pt x="147" y="488"/>
                  </a:lnTo>
                  <a:lnTo>
                    <a:pt x="138" y="477"/>
                  </a:lnTo>
                  <a:lnTo>
                    <a:pt x="129" y="459"/>
                  </a:lnTo>
                  <a:lnTo>
                    <a:pt x="117" y="435"/>
                  </a:lnTo>
                  <a:lnTo>
                    <a:pt x="104" y="401"/>
                  </a:lnTo>
                  <a:lnTo>
                    <a:pt x="86" y="394"/>
                  </a:lnTo>
                  <a:lnTo>
                    <a:pt x="70" y="386"/>
                  </a:lnTo>
                  <a:lnTo>
                    <a:pt x="56" y="380"/>
                  </a:lnTo>
                  <a:lnTo>
                    <a:pt x="45" y="374"/>
                  </a:lnTo>
                  <a:lnTo>
                    <a:pt x="36" y="369"/>
                  </a:lnTo>
                  <a:lnTo>
                    <a:pt x="27" y="365"/>
                  </a:lnTo>
                  <a:lnTo>
                    <a:pt x="22" y="362"/>
                  </a:lnTo>
                  <a:lnTo>
                    <a:pt x="18" y="359"/>
                  </a:lnTo>
                  <a:lnTo>
                    <a:pt x="22" y="345"/>
                  </a:lnTo>
                  <a:lnTo>
                    <a:pt x="34" y="337"/>
                  </a:lnTo>
                  <a:lnTo>
                    <a:pt x="52" y="333"/>
                  </a:lnTo>
                  <a:lnTo>
                    <a:pt x="71" y="333"/>
                  </a:lnTo>
                  <a:lnTo>
                    <a:pt x="90" y="334"/>
                  </a:lnTo>
                  <a:lnTo>
                    <a:pt x="108" y="337"/>
                  </a:lnTo>
                  <a:lnTo>
                    <a:pt x="124" y="340"/>
                  </a:lnTo>
                  <a:lnTo>
                    <a:pt x="133" y="340"/>
                  </a:lnTo>
                  <a:lnTo>
                    <a:pt x="145" y="325"/>
                  </a:lnTo>
                  <a:lnTo>
                    <a:pt x="157" y="310"/>
                  </a:lnTo>
                  <a:lnTo>
                    <a:pt x="169" y="295"/>
                  </a:lnTo>
                  <a:lnTo>
                    <a:pt x="181" y="281"/>
                  </a:lnTo>
                  <a:lnTo>
                    <a:pt x="194" y="267"/>
                  </a:lnTo>
                  <a:lnTo>
                    <a:pt x="206" y="252"/>
                  </a:lnTo>
                  <a:lnTo>
                    <a:pt x="219" y="239"/>
                  </a:lnTo>
                  <a:lnTo>
                    <a:pt x="232" y="225"/>
                  </a:lnTo>
                  <a:lnTo>
                    <a:pt x="240" y="216"/>
                  </a:lnTo>
                  <a:lnTo>
                    <a:pt x="244" y="208"/>
                  </a:lnTo>
                  <a:lnTo>
                    <a:pt x="244" y="202"/>
                  </a:lnTo>
                  <a:lnTo>
                    <a:pt x="243" y="198"/>
                  </a:lnTo>
                  <a:lnTo>
                    <a:pt x="238" y="194"/>
                  </a:lnTo>
                  <a:lnTo>
                    <a:pt x="232" y="190"/>
                  </a:lnTo>
                  <a:lnTo>
                    <a:pt x="223" y="185"/>
                  </a:lnTo>
                  <a:lnTo>
                    <a:pt x="213" y="179"/>
                  </a:lnTo>
                  <a:lnTo>
                    <a:pt x="201" y="175"/>
                  </a:lnTo>
                  <a:lnTo>
                    <a:pt x="186" y="169"/>
                  </a:lnTo>
                  <a:lnTo>
                    <a:pt x="170" y="161"/>
                  </a:lnTo>
                  <a:lnTo>
                    <a:pt x="151" y="153"/>
                  </a:lnTo>
                  <a:lnTo>
                    <a:pt x="132" y="146"/>
                  </a:lnTo>
                  <a:lnTo>
                    <a:pt x="113" y="140"/>
                  </a:lnTo>
                  <a:lnTo>
                    <a:pt x="96" y="134"/>
                  </a:lnTo>
                  <a:lnTo>
                    <a:pt x="80" y="129"/>
                  </a:lnTo>
                  <a:lnTo>
                    <a:pt x="64" y="125"/>
                  </a:lnTo>
                  <a:lnTo>
                    <a:pt x="50" y="120"/>
                  </a:lnTo>
                  <a:lnTo>
                    <a:pt x="37" y="117"/>
                  </a:lnTo>
                  <a:lnTo>
                    <a:pt x="25" y="114"/>
                  </a:lnTo>
                  <a:lnTo>
                    <a:pt x="12" y="109"/>
                  </a:lnTo>
                  <a:lnTo>
                    <a:pt x="3" y="102"/>
                  </a:lnTo>
                  <a:lnTo>
                    <a:pt x="0" y="94"/>
                  </a:lnTo>
                  <a:lnTo>
                    <a:pt x="0" y="87"/>
                  </a:lnTo>
                  <a:lnTo>
                    <a:pt x="5" y="79"/>
                  </a:lnTo>
                  <a:lnTo>
                    <a:pt x="12" y="73"/>
                  </a:lnTo>
                  <a:lnTo>
                    <a:pt x="22" y="68"/>
                  </a:lnTo>
                  <a:lnTo>
                    <a:pt x="36" y="67"/>
                  </a:lnTo>
                  <a:lnTo>
                    <a:pt x="42" y="67"/>
                  </a:lnTo>
                  <a:lnTo>
                    <a:pt x="49" y="68"/>
                  </a:lnTo>
                  <a:lnTo>
                    <a:pt x="58" y="70"/>
                  </a:lnTo>
                  <a:lnTo>
                    <a:pt x="68" y="70"/>
                  </a:lnTo>
                  <a:lnTo>
                    <a:pt x="79" y="71"/>
                  </a:lnTo>
                  <a:lnTo>
                    <a:pt x="90" y="73"/>
                  </a:lnTo>
                  <a:lnTo>
                    <a:pt x="104" y="76"/>
                  </a:lnTo>
                  <a:lnTo>
                    <a:pt x="118" y="78"/>
                  </a:lnTo>
                  <a:lnTo>
                    <a:pt x="123" y="73"/>
                  </a:lnTo>
                  <a:lnTo>
                    <a:pt x="129" y="65"/>
                  </a:lnTo>
                  <a:lnTo>
                    <a:pt x="136" y="59"/>
                  </a:lnTo>
                  <a:lnTo>
                    <a:pt x="144" y="52"/>
                  </a:lnTo>
                  <a:lnTo>
                    <a:pt x="151" y="47"/>
                  </a:lnTo>
                  <a:lnTo>
                    <a:pt x="158" y="43"/>
                  </a:lnTo>
                  <a:lnTo>
                    <a:pt x="166" y="43"/>
                  </a:lnTo>
                  <a:lnTo>
                    <a:pt x="172" y="47"/>
                  </a:lnTo>
                  <a:lnTo>
                    <a:pt x="176" y="58"/>
                  </a:lnTo>
                  <a:lnTo>
                    <a:pt x="175" y="67"/>
                  </a:lnTo>
                  <a:lnTo>
                    <a:pt x="167" y="76"/>
                  </a:lnTo>
                  <a:lnTo>
                    <a:pt x="160" y="84"/>
                  </a:lnTo>
                  <a:lnTo>
                    <a:pt x="219" y="93"/>
                  </a:lnTo>
                  <a:lnTo>
                    <a:pt x="223" y="87"/>
                  </a:lnTo>
                  <a:lnTo>
                    <a:pt x="229" y="81"/>
                  </a:lnTo>
                  <a:lnTo>
                    <a:pt x="237" y="73"/>
                  </a:lnTo>
                  <a:lnTo>
                    <a:pt x="244" y="67"/>
                  </a:lnTo>
                  <a:lnTo>
                    <a:pt x="250" y="62"/>
                  </a:lnTo>
                  <a:lnTo>
                    <a:pt x="257" y="59"/>
                  </a:lnTo>
                  <a:lnTo>
                    <a:pt x="265" y="59"/>
                  </a:lnTo>
                  <a:lnTo>
                    <a:pt x="272" y="64"/>
                  </a:lnTo>
                  <a:lnTo>
                    <a:pt x="277" y="74"/>
                  </a:lnTo>
                  <a:lnTo>
                    <a:pt x="275" y="84"/>
                  </a:lnTo>
                  <a:lnTo>
                    <a:pt x="268" y="91"/>
                  </a:lnTo>
                  <a:lnTo>
                    <a:pt x="260" y="99"/>
                  </a:lnTo>
                  <a:lnTo>
                    <a:pt x="349" y="10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BO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271838" y="1862138"/>
            <a:ext cx="228600" cy="228600"/>
            <a:chOff x="1392" y="4176"/>
            <a:chExt cx="366" cy="376"/>
          </a:xfrm>
        </p:grpSpPr>
        <p:sp>
          <p:nvSpPr>
            <p:cNvPr id="6401" name="Freeform 29"/>
            <p:cNvSpPr>
              <a:spLocks/>
            </p:cNvSpPr>
            <p:nvPr/>
          </p:nvSpPr>
          <p:spPr bwMode="auto">
            <a:xfrm>
              <a:off x="1392" y="4176"/>
              <a:ext cx="366" cy="376"/>
            </a:xfrm>
            <a:custGeom>
              <a:avLst/>
              <a:gdLst>
                <a:gd name="T0" fmla="*/ 202 w 732"/>
                <a:gd name="T1" fmla="*/ 375 h 752"/>
                <a:gd name="T2" fmla="*/ 237 w 732"/>
                <a:gd name="T3" fmla="*/ 368 h 752"/>
                <a:gd name="T4" fmla="*/ 271 w 732"/>
                <a:gd name="T5" fmla="*/ 353 h 752"/>
                <a:gd name="T6" fmla="*/ 300 w 732"/>
                <a:gd name="T7" fmla="*/ 333 h 752"/>
                <a:gd name="T8" fmla="*/ 324 w 732"/>
                <a:gd name="T9" fmla="*/ 308 h 752"/>
                <a:gd name="T10" fmla="*/ 344 w 732"/>
                <a:gd name="T11" fmla="*/ 278 h 752"/>
                <a:gd name="T12" fmla="*/ 358 w 732"/>
                <a:gd name="T13" fmla="*/ 244 h 752"/>
                <a:gd name="T14" fmla="*/ 366 w 732"/>
                <a:gd name="T15" fmla="*/ 207 h 752"/>
                <a:gd name="T16" fmla="*/ 366 w 732"/>
                <a:gd name="T17" fmla="*/ 170 h 752"/>
                <a:gd name="T18" fmla="*/ 358 w 732"/>
                <a:gd name="T19" fmla="*/ 132 h 752"/>
                <a:gd name="T20" fmla="*/ 344 w 732"/>
                <a:gd name="T21" fmla="*/ 98 h 752"/>
                <a:gd name="T22" fmla="*/ 324 w 732"/>
                <a:gd name="T23" fmla="*/ 69 h 752"/>
                <a:gd name="T24" fmla="*/ 300 w 732"/>
                <a:gd name="T25" fmla="*/ 44 h 752"/>
                <a:gd name="T26" fmla="*/ 271 w 732"/>
                <a:gd name="T27" fmla="*/ 23 h 752"/>
                <a:gd name="T28" fmla="*/ 237 w 732"/>
                <a:gd name="T29" fmla="*/ 9 h 752"/>
                <a:gd name="T30" fmla="*/ 202 w 732"/>
                <a:gd name="T31" fmla="*/ 1 h 752"/>
                <a:gd name="T32" fmla="*/ 165 w 732"/>
                <a:gd name="T33" fmla="*/ 1 h 752"/>
                <a:gd name="T34" fmla="*/ 129 w 732"/>
                <a:gd name="T35" fmla="*/ 9 h 752"/>
                <a:gd name="T36" fmla="*/ 96 w 732"/>
                <a:gd name="T37" fmla="*/ 23 h 752"/>
                <a:gd name="T38" fmla="*/ 67 w 732"/>
                <a:gd name="T39" fmla="*/ 44 h 752"/>
                <a:gd name="T40" fmla="*/ 42 w 732"/>
                <a:gd name="T41" fmla="*/ 69 h 752"/>
                <a:gd name="T42" fmla="*/ 22 w 732"/>
                <a:gd name="T43" fmla="*/ 98 h 752"/>
                <a:gd name="T44" fmla="*/ 8 w 732"/>
                <a:gd name="T45" fmla="*/ 132 h 752"/>
                <a:gd name="T46" fmla="*/ 1 w 732"/>
                <a:gd name="T47" fmla="*/ 170 h 752"/>
                <a:gd name="T48" fmla="*/ 1 w 732"/>
                <a:gd name="T49" fmla="*/ 207 h 752"/>
                <a:gd name="T50" fmla="*/ 8 w 732"/>
                <a:gd name="T51" fmla="*/ 244 h 752"/>
                <a:gd name="T52" fmla="*/ 22 w 732"/>
                <a:gd name="T53" fmla="*/ 278 h 752"/>
                <a:gd name="T54" fmla="*/ 42 w 732"/>
                <a:gd name="T55" fmla="*/ 308 h 752"/>
                <a:gd name="T56" fmla="*/ 67 w 732"/>
                <a:gd name="T57" fmla="*/ 333 h 752"/>
                <a:gd name="T58" fmla="*/ 96 w 732"/>
                <a:gd name="T59" fmla="*/ 353 h 752"/>
                <a:gd name="T60" fmla="*/ 129 w 732"/>
                <a:gd name="T61" fmla="*/ 368 h 752"/>
                <a:gd name="T62" fmla="*/ 165 w 732"/>
                <a:gd name="T63" fmla="*/ 375 h 75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2"/>
                <a:gd name="T97" fmla="*/ 0 h 752"/>
                <a:gd name="T98" fmla="*/ 732 w 732"/>
                <a:gd name="T99" fmla="*/ 752 h 75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2" h="752">
                  <a:moveTo>
                    <a:pt x="367" y="752"/>
                  </a:moveTo>
                  <a:lnTo>
                    <a:pt x="404" y="750"/>
                  </a:lnTo>
                  <a:lnTo>
                    <a:pt x="441" y="744"/>
                  </a:lnTo>
                  <a:lnTo>
                    <a:pt x="475" y="735"/>
                  </a:lnTo>
                  <a:lnTo>
                    <a:pt x="509" y="723"/>
                  </a:lnTo>
                  <a:lnTo>
                    <a:pt x="541" y="706"/>
                  </a:lnTo>
                  <a:lnTo>
                    <a:pt x="571" y="688"/>
                  </a:lnTo>
                  <a:lnTo>
                    <a:pt x="599" y="665"/>
                  </a:lnTo>
                  <a:lnTo>
                    <a:pt x="626" y="641"/>
                  </a:lnTo>
                  <a:lnTo>
                    <a:pt x="648" y="615"/>
                  </a:lnTo>
                  <a:lnTo>
                    <a:pt x="670" y="586"/>
                  </a:lnTo>
                  <a:lnTo>
                    <a:pt x="688" y="556"/>
                  </a:lnTo>
                  <a:lnTo>
                    <a:pt x="704" y="523"/>
                  </a:lnTo>
                  <a:lnTo>
                    <a:pt x="716" y="488"/>
                  </a:lnTo>
                  <a:lnTo>
                    <a:pt x="725" y="453"/>
                  </a:lnTo>
                  <a:lnTo>
                    <a:pt x="731" y="415"/>
                  </a:lnTo>
                  <a:lnTo>
                    <a:pt x="732" y="377"/>
                  </a:lnTo>
                  <a:lnTo>
                    <a:pt x="731" y="339"/>
                  </a:lnTo>
                  <a:lnTo>
                    <a:pt x="725" y="301"/>
                  </a:lnTo>
                  <a:lnTo>
                    <a:pt x="716" y="264"/>
                  </a:lnTo>
                  <a:lnTo>
                    <a:pt x="704" y="229"/>
                  </a:lnTo>
                  <a:lnTo>
                    <a:pt x="688" y="197"/>
                  </a:lnTo>
                  <a:lnTo>
                    <a:pt x="670" y="166"/>
                  </a:lnTo>
                  <a:lnTo>
                    <a:pt x="648" y="137"/>
                  </a:lnTo>
                  <a:lnTo>
                    <a:pt x="626" y="111"/>
                  </a:lnTo>
                  <a:lnTo>
                    <a:pt x="599" y="87"/>
                  </a:lnTo>
                  <a:lnTo>
                    <a:pt x="571" y="64"/>
                  </a:lnTo>
                  <a:lnTo>
                    <a:pt x="541" y="46"/>
                  </a:lnTo>
                  <a:lnTo>
                    <a:pt x="509" y="29"/>
                  </a:lnTo>
                  <a:lnTo>
                    <a:pt x="475" y="17"/>
                  </a:lnTo>
                  <a:lnTo>
                    <a:pt x="441" y="8"/>
                  </a:lnTo>
                  <a:lnTo>
                    <a:pt x="404" y="2"/>
                  </a:lnTo>
                  <a:lnTo>
                    <a:pt x="367" y="0"/>
                  </a:lnTo>
                  <a:lnTo>
                    <a:pt x="330" y="2"/>
                  </a:lnTo>
                  <a:lnTo>
                    <a:pt x="293" y="8"/>
                  </a:lnTo>
                  <a:lnTo>
                    <a:pt x="257" y="17"/>
                  </a:lnTo>
                  <a:lnTo>
                    <a:pt x="223" y="29"/>
                  </a:lnTo>
                  <a:lnTo>
                    <a:pt x="192" y="46"/>
                  </a:lnTo>
                  <a:lnTo>
                    <a:pt x="161" y="64"/>
                  </a:lnTo>
                  <a:lnTo>
                    <a:pt x="133" y="87"/>
                  </a:lnTo>
                  <a:lnTo>
                    <a:pt x="108" y="111"/>
                  </a:lnTo>
                  <a:lnTo>
                    <a:pt x="84" y="137"/>
                  </a:lnTo>
                  <a:lnTo>
                    <a:pt x="62" y="166"/>
                  </a:lnTo>
                  <a:lnTo>
                    <a:pt x="44" y="197"/>
                  </a:lnTo>
                  <a:lnTo>
                    <a:pt x="28" y="229"/>
                  </a:lnTo>
                  <a:lnTo>
                    <a:pt x="16" y="264"/>
                  </a:lnTo>
                  <a:lnTo>
                    <a:pt x="7" y="301"/>
                  </a:lnTo>
                  <a:lnTo>
                    <a:pt x="1" y="339"/>
                  </a:lnTo>
                  <a:lnTo>
                    <a:pt x="0" y="377"/>
                  </a:lnTo>
                  <a:lnTo>
                    <a:pt x="1" y="415"/>
                  </a:lnTo>
                  <a:lnTo>
                    <a:pt x="7" y="453"/>
                  </a:lnTo>
                  <a:lnTo>
                    <a:pt x="16" y="488"/>
                  </a:lnTo>
                  <a:lnTo>
                    <a:pt x="28" y="523"/>
                  </a:lnTo>
                  <a:lnTo>
                    <a:pt x="44" y="556"/>
                  </a:lnTo>
                  <a:lnTo>
                    <a:pt x="62" y="586"/>
                  </a:lnTo>
                  <a:lnTo>
                    <a:pt x="84" y="615"/>
                  </a:lnTo>
                  <a:lnTo>
                    <a:pt x="108" y="641"/>
                  </a:lnTo>
                  <a:lnTo>
                    <a:pt x="133" y="665"/>
                  </a:lnTo>
                  <a:lnTo>
                    <a:pt x="161" y="688"/>
                  </a:lnTo>
                  <a:lnTo>
                    <a:pt x="192" y="706"/>
                  </a:lnTo>
                  <a:lnTo>
                    <a:pt x="223" y="723"/>
                  </a:lnTo>
                  <a:lnTo>
                    <a:pt x="257" y="735"/>
                  </a:lnTo>
                  <a:lnTo>
                    <a:pt x="293" y="744"/>
                  </a:lnTo>
                  <a:lnTo>
                    <a:pt x="330" y="750"/>
                  </a:lnTo>
                  <a:lnTo>
                    <a:pt x="367" y="752"/>
                  </a:ln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BO"/>
            </a:p>
          </p:txBody>
        </p:sp>
        <p:sp>
          <p:nvSpPr>
            <p:cNvPr id="6402" name="Freeform 30"/>
            <p:cNvSpPr>
              <a:spLocks/>
            </p:cNvSpPr>
            <p:nvPr/>
          </p:nvSpPr>
          <p:spPr bwMode="auto">
            <a:xfrm>
              <a:off x="1439" y="4257"/>
              <a:ext cx="246" cy="252"/>
            </a:xfrm>
            <a:custGeom>
              <a:avLst/>
              <a:gdLst>
                <a:gd name="T0" fmla="*/ 186 w 493"/>
                <a:gd name="T1" fmla="*/ 40 h 506"/>
                <a:gd name="T2" fmla="*/ 218 w 493"/>
                <a:gd name="T3" fmla="*/ 10 h 506"/>
                <a:gd name="T4" fmla="*/ 243 w 493"/>
                <a:gd name="T5" fmla="*/ 1 h 506"/>
                <a:gd name="T6" fmla="*/ 238 w 493"/>
                <a:gd name="T7" fmla="*/ 28 h 506"/>
                <a:gd name="T8" fmla="*/ 209 w 493"/>
                <a:gd name="T9" fmla="*/ 61 h 506"/>
                <a:gd name="T10" fmla="*/ 199 w 493"/>
                <a:gd name="T11" fmla="*/ 121 h 506"/>
                <a:gd name="T12" fmla="*/ 211 w 493"/>
                <a:gd name="T13" fmla="*/ 112 h 506"/>
                <a:gd name="T14" fmla="*/ 218 w 493"/>
                <a:gd name="T15" fmla="*/ 121 h 506"/>
                <a:gd name="T16" fmla="*/ 211 w 493"/>
                <a:gd name="T17" fmla="*/ 132 h 506"/>
                <a:gd name="T18" fmla="*/ 202 w 493"/>
                <a:gd name="T19" fmla="*/ 141 h 506"/>
                <a:gd name="T20" fmla="*/ 216 w 493"/>
                <a:gd name="T21" fmla="*/ 165 h 506"/>
                <a:gd name="T22" fmla="*/ 225 w 493"/>
                <a:gd name="T23" fmla="*/ 168 h 506"/>
                <a:gd name="T24" fmla="*/ 221 w 493"/>
                <a:gd name="T25" fmla="*/ 180 h 506"/>
                <a:gd name="T26" fmla="*/ 212 w 493"/>
                <a:gd name="T27" fmla="*/ 206 h 506"/>
                <a:gd name="T28" fmla="*/ 214 w 493"/>
                <a:gd name="T29" fmla="*/ 238 h 506"/>
                <a:gd name="T30" fmla="*/ 199 w 493"/>
                <a:gd name="T31" fmla="*/ 252 h 506"/>
                <a:gd name="T32" fmla="*/ 192 w 493"/>
                <a:gd name="T33" fmla="*/ 243 h 506"/>
                <a:gd name="T34" fmla="*/ 185 w 493"/>
                <a:gd name="T35" fmla="*/ 215 h 506"/>
                <a:gd name="T36" fmla="*/ 165 w 493"/>
                <a:gd name="T37" fmla="*/ 156 h 506"/>
                <a:gd name="T38" fmla="*/ 145 w 493"/>
                <a:gd name="T39" fmla="*/ 129 h 506"/>
                <a:gd name="T40" fmla="*/ 121 w 493"/>
                <a:gd name="T41" fmla="*/ 150 h 506"/>
                <a:gd name="T42" fmla="*/ 97 w 493"/>
                <a:gd name="T43" fmla="*/ 172 h 506"/>
                <a:gd name="T44" fmla="*/ 82 w 493"/>
                <a:gd name="T45" fmla="*/ 191 h 506"/>
                <a:gd name="T46" fmla="*/ 86 w 493"/>
                <a:gd name="T47" fmla="*/ 217 h 506"/>
                <a:gd name="T48" fmla="*/ 80 w 493"/>
                <a:gd name="T49" fmla="*/ 239 h 506"/>
                <a:gd name="T50" fmla="*/ 64 w 493"/>
                <a:gd name="T51" fmla="*/ 229 h 506"/>
                <a:gd name="T52" fmla="*/ 43 w 493"/>
                <a:gd name="T53" fmla="*/ 196 h 506"/>
                <a:gd name="T54" fmla="*/ 22 w 493"/>
                <a:gd name="T55" fmla="*/ 186 h 506"/>
                <a:gd name="T56" fmla="*/ 11 w 493"/>
                <a:gd name="T57" fmla="*/ 180 h 506"/>
                <a:gd name="T58" fmla="*/ 17 w 493"/>
                <a:gd name="T59" fmla="*/ 168 h 506"/>
                <a:gd name="T60" fmla="*/ 45 w 493"/>
                <a:gd name="T61" fmla="*/ 166 h 506"/>
                <a:gd name="T62" fmla="*/ 66 w 493"/>
                <a:gd name="T63" fmla="*/ 169 h 506"/>
                <a:gd name="T64" fmla="*/ 84 w 493"/>
                <a:gd name="T65" fmla="*/ 147 h 506"/>
                <a:gd name="T66" fmla="*/ 103 w 493"/>
                <a:gd name="T67" fmla="*/ 126 h 506"/>
                <a:gd name="T68" fmla="*/ 120 w 493"/>
                <a:gd name="T69" fmla="*/ 108 h 506"/>
                <a:gd name="T70" fmla="*/ 121 w 493"/>
                <a:gd name="T71" fmla="*/ 99 h 506"/>
                <a:gd name="T72" fmla="*/ 111 w 493"/>
                <a:gd name="T73" fmla="*/ 92 h 506"/>
                <a:gd name="T74" fmla="*/ 93 w 493"/>
                <a:gd name="T75" fmla="*/ 84 h 506"/>
                <a:gd name="T76" fmla="*/ 66 w 493"/>
                <a:gd name="T77" fmla="*/ 73 h 506"/>
                <a:gd name="T78" fmla="*/ 40 w 493"/>
                <a:gd name="T79" fmla="*/ 64 h 506"/>
                <a:gd name="T80" fmla="*/ 18 w 493"/>
                <a:gd name="T81" fmla="*/ 58 h 506"/>
                <a:gd name="T82" fmla="*/ 1 w 493"/>
                <a:gd name="T83" fmla="*/ 51 h 506"/>
                <a:gd name="T84" fmla="*/ 2 w 493"/>
                <a:gd name="T85" fmla="*/ 39 h 506"/>
                <a:gd name="T86" fmla="*/ 18 w 493"/>
                <a:gd name="T87" fmla="*/ 33 h 506"/>
                <a:gd name="T88" fmla="*/ 29 w 493"/>
                <a:gd name="T89" fmla="*/ 35 h 506"/>
                <a:gd name="T90" fmla="*/ 45 w 493"/>
                <a:gd name="T91" fmla="*/ 36 h 506"/>
                <a:gd name="T92" fmla="*/ 61 w 493"/>
                <a:gd name="T93" fmla="*/ 36 h 506"/>
                <a:gd name="T94" fmla="*/ 72 w 493"/>
                <a:gd name="T95" fmla="*/ 26 h 506"/>
                <a:gd name="T96" fmla="*/ 83 w 493"/>
                <a:gd name="T97" fmla="*/ 21 h 506"/>
                <a:gd name="T98" fmla="*/ 87 w 493"/>
                <a:gd name="T99" fmla="*/ 33 h 506"/>
                <a:gd name="T100" fmla="*/ 109 w 493"/>
                <a:gd name="T101" fmla="*/ 46 h 506"/>
                <a:gd name="T102" fmla="*/ 118 w 493"/>
                <a:gd name="T103" fmla="*/ 36 h 506"/>
                <a:gd name="T104" fmla="*/ 128 w 493"/>
                <a:gd name="T105" fmla="*/ 29 h 506"/>
                <a:gd name="T106" fmla="*/ 138 w 493"/>
                <a:gd name="T107" fmla="*/ 37 h 506"/>
                <a:gd name="T108" fmla="*/ 130 w 493"/>
                <a:gd name="T109" fmla="*/ 49 h 50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93"/>
                <a:gd name="T166" fmla="*/ 0 h 506"/>
                <a:gd name="T167" fmla="*/ 493 w 493"/>
                <a:gd name="T168" fmla="*/ 506 h 50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93" h="506">
                  <a:moveTo>
                    <a:pt x="349" y="106"/>
                  </a:moveTo>
                  <a:lnTo>
                    <a:pt x="358" y="97"/>
                  </a:lnTo>
                  <a:lnTo>
                    <a:pt x="373" y="81"/>
                  </a:lnTo>
                  <a:lnTo>
                    <a:pt x="392" y="61"/>
                  </a:lnTo>
                  <a:lnTo>
                    <a:pt x="414" y="41"/>
                  </a:lnTo>
                  <a:lnTo>
                    <a:pt x="436" y="21"/>
                  </a:lnTo>
                  <a:lnTo>
                    <a:pt x="457" y="8"/>
                  </a:lnTo>
                  <a:lnTo>
                    <a:pt x="475" y="0"/>
                  </a:lnTo>
                  <a:lnTo>
                    <a:pt x="487" y="3"/>
                  </a:lnTo>
                  <a:lnTo>
                    <a:pt x="493" y="17"/>
                  </a:lnTo>
                  <a:lnTo>
                    <a:pt x="488" y="36"/>
                  </a:lnTo>
                  <a:lnTo>
                    <a:pt x="476" y="56"/>
                  </a:lnTo>
                  <a:lnTo>
                    <a:pt x="459" y="79"/>
                  </a:lnTo>
                  <a:lnTo>
                    <a:pt x="439" y="100"/>
                  </a:lnTo>
                  <a:lnTo>
                    <a:pt x="419" y="122"/>
                  </a:lnTo>
                  <a:lnTo>
                    <a:pt x="402" y="138"/>
                  </a:lnTo>
                  <a:lnTo>
                    <a:pt x="389" y="150"/>
                  </a:lnTo>
                  <a:lnTo>
                    <a:pt x="398" y="242"/>
                  </a:lnTo>
                  <a:lnTo>
                    <a:pt x="405" y="234"/>
                  </a:lnTo>
                  <a:lnTo>
                    <a:pt x="413" y="226"/>
                  </a:lnTo>
                  <a:lnTo>
                    <a:pt x="422" y="225"/>
                  </a:lnTo>
                  <a:lnTo>
                    <a:pt x="432" y="229"/>
                  </a:lnTo>
                  <a:lnTo>
                    <a:pt x="436" y="236"/>
                  </a:lnTo>
                  <a:lnTo>
                    <a:pt x="436" y="243"/>
                  </a:lnTo>
                  <a:lnTo>
                    <a:pt x="433" y="251"/>
                  </a:lnTo>
                  <a:lnTo>
                    <a:pt x="429" y="258"/>
                  </a:lnTo>
                  <a:lnTo>
                    <a:pt x="422" y="266"/>
                  </a:lnTo>
                  <a:lnTo>
                    <a:pt x="416" y="273"/>
                  </a:lnTo>
                  <a:lnTo>
                    <a:pt x="410" y="280"/>
                  </a:lnTo>
                  <a:lnTo>
                    <a:pt x="404" y="284"/>
                  </a:lnTo>
                  <a:lnTo>
                    <a:pt x="411" y="345"/>
                  </a:lnTo>
                  <a:lnTo>
                    <a:pt x="423" y="336"/>
                  </a:lnTo>
                  <a:lnTo>
                    <a:pt x="433" y="331"/>
                  </a:lnTo>
                  <a:lnTo>
                    <a:pt x="442" y="330"/>
                  </a:lnTo>
                  <a:lnTo>
                    <a:pt x="448" y="333"/>
                  </a:lnTo>
                  <a:lnTo>
                    <a:pt x="451" y="337"/>
                  </a:lnTo>
                  <a:lnTo>
                    <a:pt x="453" y="345"/>
                  </a:lnTo>
                  <a:lnTo>
                    <a:pt x="450" y="352"/>
                  </a:lnTo>
                  <a:lnTo>
                    <a:pt x="442" y="362"/>
                  </a:lnTo>
                  <a:lnTo>
                    <a:pt x="419" y="386"/>
                  </a:lnTo>
                  <a:lnTo>
                    <a:pt x="420" y="397"/>
                  </a:lnTo>
                  <a:lnTo>
                    <a:pt x="425" y="413"/>
                  </a:lnTo>
                  <a:lnTo>
                    <a:pt x="428" y="435"/>
                  </a:lnTo>
                  <a:lnTo>
                    <a:pt x="429" y="457"/>
                  </a:lnTo>
                  <a:lnTo>
                    <a:pt x="428" y="477"/>
                  </a:lnTo>
                  <a:lnTo>
                    <a:pt x="423" y="494"/>
                  </a:lnTo>
                  <a:lnTo>
                    <a:pt x="414" y="504"/>
                  </a:lnTo>
                  <a:lnTo>
                    <a:pt x="398" y="506"/>
                  </a:lnTo>
                  <a:lnTo>
                    <a:pt x="391" y="503"/>
                  </a:lnTo>
                  <a:lnTo>
                    <a:pt x="386" y="497"/>
                  </a:lnTo>
                  <a:lnTo>
                    <a:pt x="385" y="488"/>
                  </a:lnTo>
                  <a:lnTo>
                    <a:pt x="383" y="480"/>
                  </a:lnTo>
                  <a:lnTo>
                    <a:pt x="379" y="462"/>
                  </a:lnTo>
                  <a:lnTo>
                    <a:pt x="370" y="431"/>
                  </a:lnTo>
                  <a:lnTo>
                    <a:pt x="358" y="394"/>
                  </a:lnTo>
                  <a:lnTo>
                    <a:pt x="345" y="352"/>
                  </a:lnTo>
                  <a:lnTo>
                    <a:pt x="330" y="313"/>
                  </a:lnTo>
                  <a:lnTo>
                    <a:pt x="315" y="281"/>
                  </a:lnTo>
                  <a:lnTo>
                    <a:pt x="302" y="263"/>
                  </a:lnTo>
                  <a:lnTo>
                    <a:pt x="290" y="260"/>
                  </a:lnTo>
                  <a:lnTo>
                    <a:pt x="274" y="272"/>
                  </a:lnTo>
                  <a:lnTo>
                    <a:pt x="257" y="286"/>
                  </a:lnTo>
                  <a:lnTo>
                    <a:pt x="243" y="301"/>
                  </a:lnTo>
                  <a:lnTo>
                    <a:pt x="226" y="315"/>
                  </a:lnTo>
                  <a:lnTo>
                    <a:pt x="212" y="330"/>
                  </a:lnTo>
                  <a:lnTo>
                    <a:pt x="195" y="345"/>
                  </a:lnTo>
                  <a:lnTo>
                    <a:pt x="179" y="359"/>
                  </a:lnTo>
                  <a:lnTo>
                    <a:pt x="163" y="372"/>
                  </a:lnTo>
                  <a:lnTo>
                    <a:pt x="164" y="384"/>
                  </a:lnTo>
                  <a:lnTo>
                    <a:pt x="166" y="400"/>
                  </a:lnTo>
                  <a:lnTo>
                    <a:pt x="170" y="418"/>
                  </a:lnTo>
                  <a:lnTo>
                    <a:pt x="172" y="436"/>
                  </a:lnTo>
                  <a:lnTo>
                    <a:pt x="172" y="453"/>
                  </a:lnTo>
                  <a:lnTo>
                    <a:pt x="169" y="469"/>
                  </a:lnTo>
                  <a:lnTo>
                    <a:pt x="161" y="480"/>
                  </a:lnTo>
                  <a:lnTo>
                    <a:pt x="147" y="488"/>
                  </a:lnTo>
                  <a:lnTo>
                    <a:pt x="138" y="477"/>
                  </a:lnTo>
                  <a:lnTo>
                    <a:pt x="129" y="459"/>
                  </a:lnTo>
                  <a:lnTo>
                    <a:pt x="117" y="435"/>
                  </a:lnTo>
                  <a:lnTo>
                    <a:pt x="104" y="401"/>
                  </a:lnTo>
                  <a:lnTo>
                    <a:pt x="86" y="394"/>
                  </a:lnTo>
                  <a:lnTo>
                    <a:pt x="70" y="386"/>
                  </a:lnTo>
                  <a:lnTo>
                    <a:pt x="56" y="380"/>
                  </a:lnTo>
                  <a:lnTo>
                    <a:pt x="45" y="374"/>
                  </a:lnTo>
                  <a:lnTo>
                    <a:pt x="36" y="369"/>
                  </a:lnTo>
                  <a:lnTo>
                    <a:pt x="27" y="365"/>
                  </a:lnTo>
                  <a:lnTo>
                    <a:pt x="22" y="362"/>
                  </a:lnTo>
                  <a:lnTo>
                    <a:pt x="18" y="359"/>
                  </a:lnTo>
                  <a:lnTo>
                    <a:pt x="22" y="345"/>
                  </a:lnTo>
                  <a:lnTo>
                    <a:pt x="34" y="337"/>
                  </a:lnTo>
                  <a:lnTo>
                    <a:pt x="52" y="333"/>
                  </a:lnTo>
                  <a:lnTo>
                    <a:pt x="71" y="333"/>
                  </a:lnTo>
                  <a:lnTo>
                    <a:pt x="90" y="334"/>
                  </a:lnTo>
                  <a:lnTo>
                    <a:pt x="108" y="337"/>
                  </a:lnTo>
                  <a:lnTo>
                    <a:pt x="124" y="340"/>
                  </a:lnTo>
                  <a:lnTo>
                    <a:pt x="133" y="340"/>
                  </a:lnTo>
                  <a:lnTo>
                    <a:pt x="145" y="325"/>
                  </a:lnTo>
                  <a:lnTo>
                    <a:pt x="157" y="310"/>
                  </a:lnTo>
                  <a:lnTo>
                    <a:pt x="169" y="295"/>
                  </a:lnTo>
                  <a:lnTo>
                    <a:pt x="181" y="281"/>
                  </a:lnTo>
                  <a:lnTo>
                    <a:pt x="194" y="267"/>
                  </a:lnTo>
                  <a:lnTo>
                    <a:pt x="206" y="252"/>
                  </a:lnTo>
                  <a:lnTo>
                    <a:pt x="219" y="239"/>
                  </a:lnTo>
                  <a:lnTo>
                    <a:pt x="232" y="225"/>
                  </a:lnTo>
                  <a:lnTo>
                    <a:pt x="240" y="216"/>
                  </a:lnTo>
                  <a:lnTo>
                    <a:pt x="244" y="208"/>
                  </a:lnTo>
                  <a:lnTo>
                    <a:pt x="244" y="202"/>
                  </a:lnTo>
                  <a:lnTo>
                    <a:pt x="243" y="198"/>
                  </a:lnTo>
                  <a:lnTo>
                    <a:pt x="238" y="194"/>
                  </a:lnTo>
                  <a:lnTo>
                    <a:pt x="232" y="190"/>
                  </a:lnTo>
                  <a:lnTo>
                    <a:pt x="223" y="185"/>
                  </a:lnTo>
                  <a:lnTo>
                    <a:pt x="213" y="179"/>
                  </a:lnTo>
                  <a:lnTo>
                    <a:pt x="201" y="175"/>
                  </a:lnTo>
                  <a:lnTo>
                    <a:pt x="186" y="169"/>
                  </a:lnTo>
                  <a:lnTo>
                    <a:pt x="170" y="161"/>
                  </a:lnTo>
                  <a:lnTo>
                    <a:pt x="151" y="153"/>
                  </a:lnTo>
                  <a:lnTo>
                    <a:pt x="132" y="146"/>
                  </a:lnTo>
                  <a:lnTo>
                    <a:pt x="113" y="140"/>
                  </a:lnTo>
                  <a:lnTo>
                    <a:pt x="96" y="134"/>
                  </a:lnTo>
                  <a:lnTo>
                    <a:pt x="80" y="129"/>
                  </a:lnTo>
                  <a:lnTo>
                    <a:pt x="64" y="125"/>
                  </a:lnTo>
                  <a:lnTo>
                    <a:pt x="50" y="120"/>
                  </a:lnTo>
                  <a:lnTo>
                    <a:pt x="37" y="117"/>
                  </a:lnTo>
                  <a:lnTo>
                    <a:pt x="25" y="114"/>
                  </a:lnTo>
                  <a:lnTo>
                    <a:pt x="12" y="109"/>
                  </a:lnTo>
                  <a:lnTo>
                    <a:pt x="3" y="102"/>
                  </a:lnTo>
                  <a:lnTo>
                    <a:pt x="0" y="94"/>
                  </a:lnTo>
                  <a:lnTo>
                    <a:pt x="0" y="87"/>
                  </a:lnTo>
                  <a:lnTo>
                    <a:pt x="5" y="79"/>
                  </a:lnTo>
                  <a:lnTo>
                    <a:pt x="12" y="73"/>
                  </a:lnTo>
                  <a:lnTo>
                    <a:pt x="22" y="68"/>
                  </a:lnTo>
                  <a:lnTo>
                    <a:pt x="36" y="67"/>
                  </a:lnTo>
                  <a:lnTo>
                    <a:pt x="42" y="67"/>
                  </a:lnTo>
                  <a:lnTo>
                    <a:pt x="49" y="68"/>
                  </a:lnTo>
                  <a:lnTo>
                    <a:pt x="58" y="70"/>
                  </a:lnTo>
                  <a:lnTo>
                    <a:pt x="68" y="70"/>
                  </a:lnTo>
                  <a:lnTo>
                    <a:pt x="79" y="71"/>
                  </a:lnTo>
                  <a:lnTo>
                    <a:pt x="90" y="73"/>
                  </a:lnTo>
                  <a:lnTo>
                    <a:pt x="104" y="76"/>
                  </a:lnTo>
                  <a:lnTo>
                    <a:pt x="118" y="78"/>
                  </a:lnTo>
                  <a:lnTo>
                    <a:pt x="123" y="73"/>
                  </a:lnTo>
                  <a:lnTo>
                    <a:pt x="129" y="65"/>
                  </a:lnTo>
                  <a:lnTo>
                    <a:pt x="136" y="59"/>
                  </a:lnTo>
                  <a:lnTo>
                    <a:pt x="144" y="52"/>
                  </a:lnTo>
                  <a:lnTo>
                    <a:pt x="151" y="47"/>
                  </a:lnTo>
                  <a:lnTo>
                    <a:pt x="158" y="43"/>
                  </a:lnTo>
                  <a:lnTo>
                    <a:pt x="166" y="43"/>
                  </a:lnTo>
                  <a:lnTo>
                    <a:pt x="172" y="47"/>
                  </a:lnTo>
                  <a:lnTo>
                    <a:pt x="176" y="58"/>
                  </a:lnTo>
                  <a:lnTo>
                    <a:pt x="175" y="67"/>
                  </a:lnTo>
                  <a:lnTo>
                    <a:pt x="167" y="76"/>
                  </a:lnTo>
                  <a:lnTo>
                    <a:pt x="160" y="84"/>
                  </a:lnTo>
                  <a:lnTo>
                    <a:pt x="219" y="93"/>
                  </a:lnTo>
                  <a:lnTo>
                    <a:pt x="223" y="87"/>
                  </a:lnTo>
                  <a:lnTo>
                    <a:pt x="229" y="81"/>
                  </a:lnTo>
                  <a:lnTo>
                    <a:pt x="237" y="73"/>
                  </a:lnTo>
                  <a:lnTo>
                    <a:pt x="244" y="67"/>
                  </a:lnTo>
                  <a:lnTo>
                    <a:pt x="250" y="62"/>
                  </a:lnTo>
                  <a:lnTo>
                    <a:pt x="257" y="59"/>
                  </a:lnTo>
                  <a:lnTo>
                    <a:pt x="265" y="59"/>
                  </a:lnTo>
                  <a:lnTo>
                    <a:pt x="272" y="64"/>
                  </a:lnTo>
                  <a:lnTo>
                    <a:pt x="277" y="74"/>
                  </a:lnTo>
                  <a:lnTo>
                    <a:pt x="275" y="84"/>
                  </a:lnTo>
                  <a:lnTo>
                    <a:pt x="268" y="91"/>
                  </a:lnTo>
                  <a:lnTo>
                    <a:pt x="260" y="99"/>
                  </a:lnTo>
                  <a:lnTo>
                    <a:pt x="349" y="10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BO"/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6853238" y="2090738"/>
            <a:ext cx="228600" cy="228600"/>
            <a:chOff x="1392" y="4176"/>
            <a:chExt cx="366" cy="376"/>
          </a:xfrm>
        </p:grpSpPr>
        <p:sp>
          <p:nvSpPr>
            <p:cNvPr id="6399" name="Freeform 32"/>
            <p:cNvSpPr>
              <a:spLocks/>
            </p:cNvSpPr>
            <p:nvPr/>
          </p:nvSpPr>
          <p:spPr bwMode="auto">
            <a:xfrm>
              <a:off x="1392" y="4176"/>
              <a:ext cx="366" cy="376"/>
            </a:xfrm>
            <a:custGeom>
              <a:avLst/>
              <a:gdLst>
                <a:gd name="T0" fmla="*/ 202 w 732"/>
                <a:gd name="T1" fmla="*/ 375 h 752"/>
                <a:gd name="T2" fmla="*/ 237 w 732"/>
                <a:gd name="T3" fmla="*/ 368 h 752"/>
                <a:gd name="T4" fmla="*/ 271 w 732"/>
                <a:gd name="T5" fmla="*/ 353 h 752"/>
                <a:gd name="T6" fmla="*/ 300 w 732"/>
                <a:gd name="T7" fmla="*/ 333 h 752"/>
                <a:gd name="T8" fmla="*/ 324 w 732"/>
                <a:gd name="T9" fmla="*/ 308 h 752"/>
                <a:gd name="T10" fmla="*/ 344 w 732"/>
                <a:gd name="T11" fmla="*/ 278 h 752"/>
                <a:gd name="T12" fmla="*/ 358 w 732"/>
                <a:gd name="T13" fmla="*/ 244 h 752"/>
                <a:gd name="T14" fmla="*/ 366 w 732"/>
                <a:gd name="T15" fmla="*/ 207 h 752"/>
                <a:gd name="T16" fmla="*/ 366 w 732"/>
                <a:gd name="T17" fmla="*/ 170 h 752"/>
                <a:gd name="T18" fmla="*/ 358 w 732"/>
                <a:gd name="T19" fmla="*/ 132 h 752"/>
                <a:gd name="T20" fmla="*/ 344 w 732"/>
                <a:gd name="T21" fmla="*/ 98 h 752"/>
                <a:gd name="T22" fmla="*/ 324 w 732"/>
                <a:gd name="T23" fmla="*/ 69 h 752"/>
                <a:gd name="T24" fmla="*/ 300 w 732"/>
                <a:gd name="T25" fmla="*/ 44 h 752"/>
                <a:gd name="T26" fmla="*/ 271 w 732"/>
                <a:gd name="T27" fmla="*/ 23 h 752"/>
                <a:gd name="T28" fmla="*/ 237 w 732"/>
                <a:gd name="T29" fmla="*/ 9 h 752"/>
                <a:gd name="T30" fmla="*/ 202 w 732"/>
                <a:gd name="T31" fmla="*/ 1 h 752"/>
                <a:gd name="T32" fmla="*/ 165 w 732"/>
                <a:gd name="T33" fmla="*/ 1 h 752"/>
                <a:gd name="T34" fmla="*/ 129 w 732"/>
                <a:gd name="T35" fmla="*/ 9 h 752"/>
                <a:gd name="T36" fmla="*/ 96 w 732"/>
                <a:gd name="T37" fmla="*/ 23 h 752"/>
                <a:gd name="T38" fmla="*/ 67 w 732"/>
                <a:gd name="T39" fmla="*/ 44 h 752"/>
                <a:gd name="T40" fmla="*/ 42 w 732"/>
                <a:gd name="T41" fmla="*/ 69 h 752"/>
                <a:gd name="T42" fmla="*/ 22 w 732"/>
                <a:gd name="T43" fmla="*/ 98 h 752"/>
                <a:gd name="T44" fmla="*/ 8 w 732"/>
                <a:gd name="T45" fmla="*/ 132 h 752"/>
                <a:gd name="T46" fmla="*/ 1 w 732"/>
                <a:gd name="T47" fmla="*/ 170 h 752"/>
                <a:gd name="T48" fmla="*/ 1 w 732"/>
                <a:gd name="T49" fmla="*/ 207 h 752"/>
                <a:gd name="T50" fmla="*/ 8 w 732"/>
                <a:gd name="T51" fmla="*/ 244 h 752"/>
                <a:gd name="T52" fmla="*/ 22 w 732"/>
                <a:gd name="T53" fmla="*/ 278 h 752"/>
                <a:gd name="T54" fmla="*/ 42 w 732"/>
                <a:gd name="T55" fmla="*/ 308 h 752"/>
                <a:gd name="T56" fmla="*/ 67 w 732"/>
                <a:gd name="T57" fmla="*/ 333 h 752"/>
                <a:gd name="T58" fmla="*/ 96 w 732"/>
                <a:gd name="T59" fmla="*/ 353 h 752"/>
                <a:gd name="T60" fmla="*/ 129 w 732"/>
                <a:gd name="T61" fmla="*/ 368 h 752"/>
                <a:gd name="T62" fmla="*/ 165 w 732"/>
                <a:gd name="T63" fmla="*/ 375 h 75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2"/>
                <a:gd name="T97" fmla="*/ 0 h 752"/>
                <a:gd name="T98" fmla="*/ 732 w 732"/>
                <a:gd name="T99" fmla="*/ 752 h 75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2" h="752">
                  <a:moveTo>
                    <a:pt x="367" y="752"/>
                  </a:moveTo>
                  <a:lnTo>
                    <a:pt x="404" y="750"/>
                  </a:lnTo>
                  <a:lnTo>
                    <a:pt x="441" y="744"/>
                  </a:lnTo>
                  <a:lnTo>
                    <a:pt x="475" y="735"/>
                  </a:lnTo>
                  <a:lnTo>
                    <a:pt x="509" y="723"/>
                  </a:lnTo>
                  <a:lnTo>
                    <a:pt x="541" y="706"/>
                  </a:lnTo>
                  <a:lnTo>
                    <a:pt x="571" y="688"/>
                  </a:lnTo>
                  <a:lnTo>
                    <a:pt x="599" y="665"/>
                  </a:lnTo>
                  <a:lnTo>
                    <a:pt x="626" y="641"/>
                  </a:lnTo>
                  <a:lnTo>
                    <a:pt x="648" y="615"/>
                  </a:lnTo>
                  <a:lnTo>
                    <a:pt x="670" y="586"/>
                  </a:lnTo>
                  <a:lnTo>
                    <a:pt x="688" y="556"/>
                  </a:lnTo>
                  <a:lnTo>
                    <a:pt x="704" y="523"/>
                  </a:lnTo>
                  <a:lnTo>
                    <a:pt x="716" y="488"/>
                  </a:lnTo>
                  <a:lnTo>
                    <a:pt x="725" y="453"/>
                  </a:lnTo>
                  <a:lnTo>
                    <a:pt x="731" y="415"/>
                  </a:lnTo>
                  <a:lnTo>
                    <a:pt x="732" y="377"/>
                  </a:lnTo>
                  <a:lnTo>
                    <a:pt x="731" y="339"/>
                  </a:lnTo>
                  <a:lnTo>
                    <a:pt x="725" y="301"/>
                  </a:lnTo>
                  <a:lnTo>
                    <a:pt x="716" y="264"/>
                  </a:lnTo>
                  <a:lnTo>
                    <a:pt x="704" y="229"/>
                  </a:lnTo>
                  <a:lnTo>
                    <a:pt x="688" y="197"/>
                  </a:lnTo>
                  <a:lnTo>
                    <a:pt x="670" y="166"/>
                  </a:lnTo>
                  <a:lnTo>
                    <a:pt x="648" y="137"/>
                  </a:lnTo>
                  <a:lnTo>
                    <a:pt x="626" y="111"/>
                  </a:lnTo>
                  <a:lnTo>
                    <a:pt x="599" y="87"/>
                  </a:lnTo>
                  <a:lnTo>
                    <a:pt x="571" y="64"/>
                  </a:lnTo>
                  <a:lnTo>
                    <a:pt x="541" y="46"/>
                  </a:lnTo>
                  <a:lnTo>
                    <a:pt x="509" y="29"/>
                  </a:lnTo>
                  <a:lnTo>
                    <a:pt x="475" y="17"/>
                  </a:lnTo>
                  <a:lnTo>
                    <a:pt x="441" y="8"/>
                  </a:lnTo>
                  <a:lnTo>
                    <a:pt x="404" y="2"/>
                  </a:lnTo>
                  <a:lnTo>
                    <a:pt x="367" y="0"/>
                  </a:lnTo>
                  <a:lnTo>
                    <a:pt x="330" y="2"/>
                  </a:lnTo>
                  <a:lnTo>
                    <a:pt x="293" y="8"/>
                  </a:lnTo>
                  <a:lnTo>
                    <a:pt x="257" y="17"/>
                  </a:lnTo>
                  <a:lnTo>
                    <a:pt x="223" y="29"/>
                  </a:lnTo>
                  <a:lnTo>
                    <a:pt x="192" y="46"/>
                  </a:lnTo>
                  <a:lnTo>
                    <a:pt x="161" y="64"/>
                  </a:lnTo>
                  <a:lnTo>
                    <a:pt x="133" y="87"/>
                  </a:lnTo>
                  <a:lnTo>
                    <a:pt x="108" y="111"/>
                  </a:lnTo>
                  <a:lnTo>
                    <a:pt x="84" y="137"/>
                  </a:lnTo>
                  <a:lnTo>
                    <a:pt x="62" y="166"/>
                  </a:lnTo>
                  <a:lnTo>
                    <a:pt x="44" y="197"/>
                  </a:lnTo>
                  <a:lnTo>
                    <a:pt x="28" y="229"/>
                  </a:lnTo>
                  <a:lnTo>
                    <a:pt x="16" y="264"/>
                  </a:lnTo>
                  <a:lnTo>
                    <a:pt x="7" y="301"/>
                  </a:lnTo>
                  <a:lnTo>
                    <a:pt x="1" y="339"/>
                  </a:lnTo>
                  <a:lnTo>
                    <a:pt x="0" y="377"/>
                  </a:lnTo>
                  <a:lnTo>
                    <a:pt x="1" y="415"/>
                  </a:lnTo>
                  <a:lnTo>
                    <a:pt x="7" y="453"/>
                  </a:lnTo>
                  <a:lnTo>
                    <a:pt x="16" y="488"/>
                  </a:lnTo>
                  <a:lnTo>
                    <a:pt x="28" y="523"/>
                  </a:lnTo>
                  <a:lnTo>
                    <a:pt x="44" y="556"/>
                  </a:lnTo>
                  <a:lnTo>
                    <a:pt x="62" y="586"/>
                  </a:lnTo>
                  <a:lnTo>
                    <a:pt x="84" y="615"/>
                  </a:lnTo>
                  <a:lnTo>
                    <a:pt x="108" y="641"/>
                  </a:lnTo>
                  <a:lnTo>
                    <a:pt x="133" y="665"/>
                  </a:lnTo>
                  <a:lnTo>
                    <a:pt x="161" y="688"/>
                  </a:lnTo>
                  <a:lnTo>
                    <a:pt x="192" y="706"/>
                  </a:lnTo>
                  <a:lnTo>
                    <a:pt x="223" y="723"/>
                  </a:lnTo>
                  <a:lnTo>
                    <a:pt x="257" y="735"/>
                  </a:lnTo>
                  <a:lnTo>
                    <a:pt x="293" y="744"/>
                  </a:lnTo>
                  <a:lnTo>
                    <a:pt x="330" y="750"/>
                  </a:lnTo>
                  <a:lnTo>
                    <a:pt x="367" y="752"/>
                  </a:ln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BO"/>
            </a:p>
          </p:txBody>
        </p:sp>
        <p:sp>
          <p:nvSpPr>
            <p:cNvPr id="6400" name="Freeform 33"/>
            <p:cNvSpPr>
              <a:spLocks/>
            </p:cNvSpPr>
            <p:nvPr/>
          </p:nvSpPr>
          <p:spPr bwMode="auto">
            <a:xfrm>
              <a:off x="1439" y="4257"/>
              <a:ext cx="246" cy="252"/>
            </a:xfrm>
            <a:custGeom>
              <a:avLst/>
              <a:gdLst>
                <a:gd name="T0" fmla="*/ 186 w 493"/>
                <a:gd name="T1" fmla="*/ 40 h 506"/>
                <a:gd name="T2" fmla="*/ 218 w 493"/>
                <a:gd name="T3" fmla="*/ 10 h 506"/>
                <a:gd name="T4" fmla="*/ 243 w 493"/>
                <a:gd name="T5" fmla="*/ 1 h 506"/>
                <a:gd name="T6" fmla="*/ 238 w 493"/>
                <a:gd name="T7" fmla="*/ 28 h 506"/>
                <a:gd name="T8" fmla="*/ 209 w 493"/>
                <a:gd name="T9" fmla="*/ 61 h 506"/>
                <a:gd name="T10" fmla="*/ 199 w 493"/>
                <a:gd name="T11" fmla="*/ 121 h 506"/>
                <a:gd name="T12" fmla="*/ 211 w 493"/>
                <a:gd name="T13" fmla="*/ 112 h 506"/>
                <a:gd name="T14" fmla="*/ 218 w 493"/>
                <a:gd name="T15" fmla="*/ 121 h 506"/>
                <a:gd name="T16" fmla="*/ 211 w 493"/>
                <a:gd name="T17" fmla="*/ 132 h 506"/>
                <a:gd name="T18" fmla="*/ 202 w 493"/>
                <a:gd name="T19" fmla="*/ 141 h 506"/>
                <a:gd name="T20" fmla="*/ 216 w 493"/>
                <a:gd name="T21" fmla="*/ 165 h 506"/>
                <a:gd name="T22" fmla="*/ 225 w 493"/>
                <a:gd name="T23" fmla="*/ 168 h 506"/>
                <a:gd name="T24" fmla="*/ 221 w 493"/>
                <a:gd name="T25" fmla="*/ 180 h 506"/>
                <a:gd name="T26" fmla="*/ 212 w 493"/>
                <a:gd name="T27" fmla="*/ 206 h 506"/>
                <a:gd name="T28" fmla="*/ 214 w 493"/>
                <a:gd name="T29" fmla="*/ 238 h 506"/>
                <a:gd name="T30" fmla="*/ 199 w 493"/>
                <a:gd name="T31" fmla="*/ 252 h 506"/>
                <a:gd name="T32" fmla="*/ 192 w 493"/>
                <a:gd name="T33" fmla="*/ 243 h 506"/>
                <a:gd name="T34" fmla="*/ 185 w 493"/>
                <a:gd name="T35" fmla="*/ 215 h 506"/>
                <a:gd name="T36" fmla="*/ 165 w 493"/>
                <a:gd name="T37" fmla="*/ 156 h 506"/>
                <a:gd name="T38" fmla="*/ 145 w 493"/>
                <a:gd name="T39" fmla="*/ 129 h 506"/>
                <a:gd name="T40" fmla="*/ 121 w 493"/>
                <a:gd name="T41" fmla="*/ 150 h 506"/>
                <a:gd name="T42" fmla="*/ 97 w 493"/>
                <a:gd name="T43" fmla="*/ 172 h 506"/>
                <a:gd name="T44" fmla="*/ 82 w 493"/>
                <a:gd name="T45" fmla="*/ 191 h 506"/>
                <a:gd name="T46" fmla="*/ 86 w 493"/>
                <a:gd name="T47" fmla="*/ 217 h 506"/>
                <a:gd name="T48" fmla="*/ 80 w 493"/>
                <a:gd name="T49" fmla="*/ 239 h 506"/>
                <a:gd name="T50" fmla="*/ 64 w 493"/>
                <a:gd name="T51" fmla="*/ 229 h 506"/>
                <a:gd name="T52" fmla="*/ 43 w 493"/>
                <a:gd name="T53" fmla="*/ 196 h 506"/>
                <a:gd name="T54" fmla="*/ 22 w 493"/>
                <a:gd name="T55" fmla="*/ 186 h 506"/>
                <a:gd name="T56" fmla="*/ 11 w 493"/>
                <a:gd name="T57" fmla="*/ 180 h 506"/>
                <a:gd name="T58" fmla="*/ 17 w 493"/>
                <a:gd name="T59" fmla="*/ 168 h 506"/>
                <a:gd name="T60" fmla="*/ 45 w 493"/>
                <a:gd name="T61" fmla="*/ 166 h 506"/>
                <a:gd name="T62" fmla="*/ 66 w 493"/>
                <a:gd name="T63" fmla="*/ 169 h 506"/>
                <a:gd name="T64" fmla="*/ 84 w 493"/>
                <a:gd name="T65" fmla="*/ 147 h 506"/>
                <a:gd name="T66" fmla="*/ 103 w 493"/>
                <a:gd name="T67" fmla="*/ 126 h 506"/>
                <a:gd name="T68" fmla="*/ 120 w 493"/>
                <a:gd name="T69" fmla="*/ 108 h 506"/>
                <a:gd name="T70" fmla="*/ 121 w 493"/>
                <a:gd name="T71" fmla="*/ 99 h 506"/>
                <a:gd name="T72" fmla="*/ 111 w 493"/>
                <a:gd name="T73" fmla="*/ 92 h 506"/>
                <a:gd name="T74" fmla="*/ 93 w 493"/>
                <a:gd name="T75" fmla="*/ 84 h 506"/>
                <a:gd name="T76" fmla="*/ 66 w 493"/>
                <a:gd name="T77" fmla="*/ 73 h 506"/>
                <a:gd name="T78" fmla="*/ 40 w 493"/>
                <a:gd name="T79" fmla="*/ 64 h 506"/>
                <a:gd name="T80" fmla="*/ 18 w 493"/>
                <a:gd name="T81" fmla="*/ 58 h 506"/>
                <a:gd name="T82" fmla="*/ 1 w 493"/>
                <a:gd name="T83" fmla="*/ 51 h 506"/>
                <a:gd name="T84" fmla="*/ 2 w 493"/>
                <a:gd name="T85" fmla="*/ 39 h 506"/>
                <a:gd name="T86" fmla="*/ 18 w 493"/>
                <a:gd name="T87" fmla="*/ 33 h 506"/>
                <a:gd name="T88" fmla="*/ 29 w 493"/>
                <a:gd name="T89" fmla="*/ 35 h 506"/>
                <a:gd name="T90" fmla="*/ 45 w 493"/>
                <a:gd name="T91" fmla="*/ 36 h 506"/>
                <a:gd name="T92" fmla="*/ 61 w 493"/>
                <a:gd name="T93" fmla="*/ 36 h 506"/>
                <a:gd name="T94" fmla="*/ 72 w 493"/>
                <a:gd name="T95" fmla="*/ 26 h 506"/>
                <a:gd name="T96" fmla="*/ 83 w 493"/>
                <a:gd name="T97" fmla="*/ 21 h 506"/>
                <a:gd name="T98" fmla="*/ 87 w 493"/>
                <a:gd name="T99" fmla="*/ 33 h 506"/>
                <a:gd name="T100" fmla="*/ 109 w 493"/>
                <a:gd name="T101" fmla="*/ 46 h 506"/>
                <a:gd name="T102" fmla="*/ 118 w 493"/>
                <a:gd name="T103" fmla="*/ 36 h 506"/>
                <a:gd name="T104" fmla="*/ 128 w 493"/>
                <a:gd name="T105" fmla="*/ 29 h 506"/>
                <a:gd name="T106" fmla="*/ 138 w 493"/>
                <a:gd name="T107" fmla="*/ 37 h 506"/>
                <a:gd name="T108" fmla="*/ 130 w 493"/>
                <a:gd name="T109" fmla="*/ 49 h 50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93"/>
                <a:gd name="T166" fmla="*/ 0 h 506"/>
                <a:gd name="T167" fmla="*/ 493 w 493"/>
                <a:gd name="T168" fmla="*/ 506 h 50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93" h="506">
                  <a:moveTo>
                    <a:pt x="349" y="106"/>
                  </a:moveTo>
                  <a:lnTo>
                    <a:pt x="358" y="97"/>
                  </a:lnTo>
                  <a:lnTo>
                    <a:pt x="373" y="81"/>
                  </a:lnTo>
                  <a:lnTo>
                    <a:pt x="392" y="61"/>
                  </a:lnTo>
                  <a:lnTo>
                    <a:pt x="414" y="41"/>
                  </a:lnTo>
                  <a:lnTo>
                    <a:pt x="436" y="21"/>
                  </a:lnTo>
                  <a:lnTo>
                    <a:pt x="457" y="8"/>
                  </a:lnTo>
                  <a:lnTo>
                    <a:pt x="475" y="0"/>
                  </a:lnTo>
                  <a:lnTo>
                    <a:pt x="487" y="3"/>
                  </a:lnTo>
                  <a:lnTo>
                    <a:pt x="493" y="17"/>
                  </a:lnTo>
                  <a:lnTo>
                    <a:pt x="488" y="36"/>
                  </a:lnTo>
                  <a:lnTo>
                    <a:pt x="476" y="56"/>
                  </a:lnTo>
                  <a:lnTo>
                    <a:pt x="459" y="79"/>
                  </a:lnTo>
                  <a:lnTo>
                    <a:pt x="439" y="100"/>
                  </a:lnTo>
                  <a:lnTo>
                    <a:pt x="419" y="122"/>
                  </a:lnTo>
                  <a:lnTo>
                    <a:pt x="402" y="138"/>
                  </a:lnTo>
                  <a:lnTo>
                    <a:pt x="389" y="150"/>
                  </a:lnTo>
                  <a:lnTo>
                    <a:pt x="398" y="242"/>
                  </a:lnTo>
                  <a:lnTo>
                    <a:pt x="405" y="234"/>
                  </a:lnTo>
                  <a:lnTo>
                    <a:pt x="413" y="226"/>
                  </a:lnTo>
                  <a:lnTo>
                    <a:pt x="422" y="225"/>
                  </a:lnTo>
                  <a:lnTo>
                    <a:pt x="432" y="229"/>
                  </a:lnTo>
                  <a:lnTo>
                    <a:pt x="436" y="236"/>
                  </a:lnTo>
                  <a:lnTo>
                    <a:pt x="436" y="243"/>
                  </a:lnTo>
                  <a:lnTo>
                    <a:pt x="433" y="251"/>
                  </a:lnTo>
                  <a:lnTo>
                    <a:pt x="429" y="258"/>
                  </a:lnTo>
                  <a:lnTo>
                    <a:pt x="422" y="266"/>
                  </a:lnTo>
                  <a:lnTo>
                    <a:pt x="416" y="273"/>
                  </a:lnTo>
                  <a:lnTo>
                    <a:pt x="410" y="280"/>
                  </a:lnTo>
                  <a:lnTo>
                    <a:pt x="404" y="284"/>
                  </a:lnTo>
                  <a:lnTo>
                    <a:pt x="411" y="345"/>
                  </a:lnTo>
                  <a:lnTo>
                    <a:pt x="423" y="336"/>
                  </a:lnTo>
                  <a:lnTo>
                    <a:pt x="433" y="331"/>
                  </a:lnTo>
                  <a:lnTo>
                    <a:pt x="442" y="330"/>
                  </a:lnTo>
                  <a:lnTo>
                    <a:pt x="448" y="333"/>
                  </a:lnTo>
                  <a:lnTo>
                    <a:pt x="451" y="337"/>
                  </a:lnTo>
                  <a:lnTo>
                    <a:pt x="453" y="345"/>
                  </a:lnTo>
                  <a:lnTo>
                    <a:pt x="450" y="352"/>
                  </a:lnTo>
                  <a:lnTo>
                    <a:pt x="442" y="362"/>
                  </a:lnTo>
                  <a:lnTo>
                    <a:pt x="419" y="386"/>
                  </a:lnTo>
                  <a:lnTo>
                    <a:pt x="420" y="397"/>
                  </a:lnTo>
                  <a:lnTo>
                    <a:pt x="425" y="413"/>
                  </a:lnTo>
                  <a:lnTo>
                    <a:pt x="428" y="435"/>
                  </a:lnTo>
                  <a:lnTo>
                    <a:pt x="429" y="457"/>
                  </a:lnTo>
                  <a:lnTo>
                    <a:pt x="428" y="477"/>
                  </a:lnTo>
                  <a:lnTo>
                    <a:pt x="423" y="494"/>
                  </a:lnTo>
                  <a:lnTo>
                    <a:pt x="414" y="504"/>
                  </a:lnTo>
                  <a:lnTo>
                    <a:pt x="398" y="506"/>
                  </a:lnTo>
                  <a:lnTo>
                    <a:pt x="391" y="503"/>
                  </a:lnTo>
                  <a:lnTo>
                    <a:pt x="386" y="497"/>
                  </a:lnTo>
                  <a:lnTo>
                    <a:pt x="385" y="488"/>
                  </a:lnTo>
                  <a:lnTo>
                    <a:pt x="383" y="480"/>
                  </a:lnTo>
                  <a:lnTo>
                    <a:pt x="379" y="462"/>
                  </a:lnTo>
                  <a:lnTo>
                    <a:pt x="370" y="431"/>
                  </a:lnTo>
                  <a:lnTo>
                    <a:pt x="358" y="394"/>
                  </a:lnTo>
                  <a:lnTo>
                    <a:pt x="345" y="352"/>
                  </a:lnTo>
                  <a:lnTo>
                    <a:pt x="330" y="313"/>
                  </a:lnTo>
                  <a:lnTo>
                    <a:pt x="315" y="281"/>
                  </a:lnTo>
                  <a:lnTo>
                    <a:pt x="302" y="263"/>
                  </a:lnTo>
                  <a:lnTo>
                    <a:pt x="290" y="260"/>
                  </a:lnTo>
                  <a:lnTo>
                    <a:pt x="274" y="272"/>
                  </a:lnTo>
                  <a:lnTo>
                    <a:pt x="257" y="286"/>
                  </a:lnTo>
                  <a:lnTo>
                    <a:pt x="243" y="301"/>
                  </a:lnTo>
                  <a:lnTo>
                    <a:pt x="226" y="315"/>
                  </a:lnTo>
                  <a:lnTo>
                    <a:pt x="212" y="330"/>
                  </a:lnTo>
                  <a:lnTo>
                    <a:pt x="195" y="345"/>
                  </a:lnTo>
                  <a:lnTo>
                    <a:pt x="179" y="359"/>
                  </a:lnTo>
                  <a:lnTo>
                    <a:pt x="163" y="372"/>
                  </a:lnTo>
                  <a:lnTo>
                    <a:pt x="164" y="384"/>
                  </a:lnTo>
                  <a:lnTo>
                    <a:pt x="166" y="400"/>
                  </a:lnTo>
                  <a:lnTo>
                    <a:pt x="170" y="418"/>
                  </a:lnTo>
                  <a:lnTo>
                    <a:pt x="172" y="436"/>
                  </a:lnTo>
                  <a:lnTo>
                    <a:pt x="172" y="453"/>
                  </a:lnTo>
                  <a:lnTo>
                    <a:pt x="169" y="469"/>
                  </a:lnTo>
                  <a:lnTo>
                    <a:pt x="161" y="480"/>
                  </a:lnTo>
                  <a:lnTo>
                    <a:pt x="147" y="488"/>
                  </a:lnTo>
                  <a:lnTo>
                    <a:pt x="138" y="477"/>
                  </a:lnTo>
                  <a:lnTo>
                    <a:pt x="129" y="459"/>
                  </a:lnTo>
                  <a:lnTo>
                    <a:pt x="117" y="435"/>
                  </a:lnTo>
                  <a:lnTo>
                    <a:pt x="104" y="401"/>
                  </a:lnTo>
                  <a:lnTo>
                    <a:pt x="86" y="394"/>
                  </a:lnTo>
                  <a:lnTo>
                    <a:pt x="70" y="386"/>
                  </a:lnTo>
                  <a:lnTo>
                    <a:pt x="56" y="380"/>
                  </a:lnTo>
                  <a:lnTo>
                    <a:pt x="45" y="374"/>
                  </a:lnTo>
                  <a:lnTo>
                    <a:pt x="36" y="369"/>
                  </a:lnTo>
                  <a:lnTo>
                    <a:pt x="27" y="365"/>
                  </a:lnTo>
                  <a:lnTo>
                    <a:pt x="22" y="362"/>
                  </a:lnTo>
                  <a:lnTo>
                    <a:pt x="18" y="359"/>
                  </a:lnTo>
                  <a:lnTo>
                    <a:pt x="22" y="345"/>
                  </a:lnTo>
                  <a:lnTo>
                    <a:pt x="34" y="337"/>
                  </a:lnTo>
                  <a:lnTo>
                    <a:pt x="52" y="333"/>
                  </a:lnTo>
                  <a:lnTo>
                    <a:pt x="71" y="333"/>
                  </a:lnTo>
                  <a:lnTo>
                    <a:pt x="90" y="334"/>
                  </a:lnTo>
                  <a:lnTo>
                    <a:pt x="108" y="337"/>
                  </a:lnTo>
                  <a:lnTo>
                    <a:pt x="124" y="340"/>
                  </a:lnTo>
                  <a:lnTo>
                    <a:pt x="133" y="340"/>
                  </a:lnTo>
                  <a:lnTo>
                    <a:pt x="145" y="325"/>
                  </a:lnTo>
                  <a:lnTo>
                    <a:pt x="157" y="310"/>
                  </a:lnTo>
                  <a:lnTo>
                    <a:pt x="169" y="295"/>
                  </a:lnTo>
                  <a:lnTo>
                    <a:pt x="181" y="281"/>
                  </a:lnTo>
                  <a:lnTo>
                    <a:pt x="194" y="267"/>
                  </a:lnTo>
                  <a:lnTo>
                    <a:pt x="206" y="252"/>
                  </a:lnTo>
                  <a:lnTo>
                    <a:pt x="219" y="239"/>
                  </a:lnTo>
                  <a:lnTo>
                    <a:pt x="232" y="225"/>
                  </a:lnTo>
                  <a:lnTo>
                    <a:pt x="240" y="216"/>
                  </a:lnTo>
                  <a:lnTo>
                    <a:pt x="244" y="208"/>
                  </a:lnTo>
                  <a:lnTo>
                    <a:pt x="244" y="202"/>
                  </a:lnTo>
                  <a:lnTo>
                    <a:pt x="243" y="198"/>
                  </a:lnTo>
                  <a:lnTo>
                    <a:pt x="238" y="194"/>
                  </a:lnTo>
                  <a:lnTo>
                    <a:pt x="232" y="190"/>
                  </a:lnTo>
                  <a:lnTo>
                    <a:pt x="223" y="185"/>
                  </a:lnTo>
                  <a:lnTo>
                    <a:pt x="213" y="179"/>
                  </a:lnTo>
                  <a:lnTo>
                    <a:pt x="201" y="175"/>
                  </a:lnTo>
                  <a:lnTo>
                    <a:pt x="186" y="169"/>
                  </a:lnTo>
                  <a:lnTo>
                    <a:pt x="170" y="161"/>
                  </a:lnTo>
                  <a:lnTo>
                    <a:pt x="151" y="153"/>
                  </a:lnTo>
                  <a:lnTo>
                    <a:pt x="132" y="146"/>
                  </a:lnTo>
                  <a:lnTo>
                    <a:pt x="113" y="140"/>
                  </a:lnTo>
                  <a:lnTo>
                    <a:pt x="96" y="134"/>
                  </a:lnTo>
                  <a:lnTo>
                    <a:pt x="80" y="129"/>
                  </a:lnTo>
                  <a:lnTo>
                    <a:pt x="64" y="125"/>
                  </a:lnTo>
                  <a:lnTo>
                    <a:pt x="50" y="120"/>
                  </a:lnTo>
                  <a:lnTo>
                    <a:pt x="37" y="117"/>
                  </a:lnTo>
                  <a:lnTo>
                    <a:pt x="25" y="114"/>
                  </a:lnTo>
                  <a:lnTo>
                    <a:pt x="12" y="109"/>
                  </a:lnTo>
                  <a:lnTo>
                    <a:pt x="3" y="102"/>
                  </a:lnTo>
                  <a:lnTo>
                    <a:pt x="0" y="94"/>
                  </a:lnTo>
                  <a:lnTo>
                    <a:pt x="0" y="87"/>
                  </a:lnTo>
                  <a:lnTo>
                    <a:pt x="5" y="79"/>
                  </a:lnTo>
                  <a:lnTo>
                    <a:pt x="12" y="73"/>
                  </a:lnTo>
                  <a:lnTo>
                    <a:pt x="22" y="68"/>
                  </a:lnTo>
                  <a:lnTo>
                    <a:pt x="36" y="67"/>
                  </a:lnTo>
                  <a:lnTo>
                    <a:pt x="42" y="67"/>
                  </a:lnTo>
                  <a:lnTo>
                    <a:pt x="49" y="68"/>
                  </a:lnTo>
                  <a:lnTo>
                    <a:pt x="58" y="70"/>
                  </a:lnTo>
                  <a:lnTo>
                    <a:pt x="68" y="70"/>
                  </a:lnTo>
                  <a:lnTo>
                    <a:pt x="79" y="71"/>
                  </a:lnTo>
                  <a:lnTo>
                    <a:pt x="90" y="73"/>
                  </a:lnTo>
                  <a:lnTo>
                    <a:pt x="104" y="76"/>
                  </a:lnTo>
                  <a:lnTo>
                    <a:pt x="118" y="78"/>
                  </a:lnTo>
                  <a:lnTo>
                    <a:pt x="123" y="73"/>
                  </a:lnTo>
                  <a:lnTo>
                    <a:pt x="129" y="65"/>
                  </a:lnTo>
                  <a:lnTo>
                    <a:pt x="136" y="59"/>
                  </a:lnTo>
                  <a:lnTo>
                    <a:pt x="144" y="52"/>
                  </a:lnTo>
                  <a:lnTo>
                    <a:pt x="151" y="47"/>
                  </a:lnTo>
                  <a:lnTo>
                    <a:pt x="158" y="43"/>
                  </a:lnTo>
                  <a:lnTo>
                    <a:pt x="166" y="43"/>
                  </a:lnTo>
                  <a:lnTo>
                    <a:pt x="172" y="47"/>
                  </a:lnTo>
                  <a:lnTo>
                    <a:pt x="176" y="58"/>
                  </a:lnTo>
                  <a:lnTo>
                    <a:pt x="175" y="67"/>
                  </a:lnTo>
                  <a:lnTo>
                    <a:pt x="167" y="76"/>
                  </a:lnTo>
                  <a:lnTo>
                    <a:pt x="160" y="84"/>
                  </a:lnTo>
                  <a:lnTo>
                    <a:pt x="219" y="93"/>
                  </a:lnTo>
                  <a:lnTo>
                    <a:pt x="223" y="87"/>
                  </a:lnTo>
                  <a:lnTo>
                    <a:pt x="229" y="81"/>
                  </a:lnTo>
                  <a:lnTo>
                    <a:pt x="237" y="73"/>
                  </a:lnTo>
                  <a:lnTo>
                    <a:pt x="244" y="67"/>
                  </a:lnTo>
                  <a:lnTo>
                    <a:pt x="250" y="62"/>
                  </a:lnTo>
                  <a:lnTo>
                    <a:pt x="257" y="59"/>
                  </a:lnTo>
                  <a:lnTo>
                    <a:pt x="265" y="59"/>
                  </a:lnTo>
                  <a:lnTo>
                    <a:pt x="272" y="64"/>
                  </a:lnTo>
                  <a:lnTo>
                    <a:pt x="277" y="74"/>
                  </a:lnTo>
                  <a:lnTo>
                    <a:pt x="275" y="84"/>
                  </a:lnTo>
                  <a:lnTo>
                    <a:pt x="268" y="91"/>
                  </a:lnTo>
                  <a:lnTo>
                    <a:pt x="260" y="99"/>
                  </a:lnTo>
                  <a:lnTo>
                    <a:pt x="349" y="10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BO"/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8529638" y="2624138"/>
            <a:ext cx="228600" cy="228600"/>
            <a:chOff x="1392" y="4176"/>
            <a:chExt cx="366" cy="376"/>
          </a:xfrm>
        </p:grpSpPr>
        <p:sp>
          <p:nvSpPr>
            <p:cNvPr id="6397" name="Freeform 35"/>
            <p:cNvSpPr>
              <a:spLocks/>
            </p:cNvSpPr>
            <p:nvPr/>
          </p:nvSpPr>
          <p:spPr bwMode="auto">
            <a:xfrm>
              <a:off x="1392" y="4176"/>
              <a:ext cx="366" cy="376"/>
            </a:xfrm>
            <a:custGeom>
              <a:avLst/>
              <a:gdLst>
                <a:gd name="T0" fmla="*/ 202 w 732"/>
                <a:gd name="T1" fmla="*/ 375 h 752"/>
                <a:gd name="T2" fmla="*/ 237 w 732"/>
                <a:gd name="T3" fmla="*/ 368 h 752"/>
                <a:gd name="T4" fmla="*/ 271 w 732"/>
                <a:gd name="T5" fmla="*/ 353 h 752"/>
                <a:gd name="T6" fmla="*/ 300 w 732"/>
                <a:gd name="T7" fmla="*/ 333 h 752"/>
                <a:gd name="T8" fmla="*/ 324 w 732"/>
                <a:gd name="T9" fmla="*/ 308 h 752"/>
                <a:gd name="T10" fmla="*/ 344 w 732"/>
                <a:gd name="T11" fmla="*/ 278 h 752"/>
                <a:gd name="T12" fmla="*/ 358 w 732"/>
                <a:gd name="T13" fmla="*/ 244 h 752"/>
                <a:gd name="T14" fmla="*/ 366 w 732"/>
                <a:gd name="T15" fmla="*/ 207 h 752"/>
                <a:gd name="T16" fmla="*/ 366 w 732"/>
                <a:gd name="T17" fmla="*/ 170 h 752"/>
                <a:gd name="T18" fmla="*/ 358 w 732"/>
                <a:gd name="T19" fmla="*/ 132 h 752"/>
                <a:gd name="T20" fmla="*/ 344 w 732"/>
                <a:gd name="T21" fmla="*/ 98 h 752"/>
                <a:gd name="T22" fmla="*/ 324 w 732"/>
                <a:gd name="T23" fmla="*/ 69 h 752"/>
                <a:gd name="T24" fmla="*/ 300 w 732"/>
                <a:gd name="T25" fmla="*/ 44 h 752"/>
                <a:gd name="T26" fmla="*/ 271 w 732"/>
                <a:gd name="T27" fmla="*/ 23 h 752"/>
                <a:gd name="T28" fmla="*/ 237 w 732"/>
                <a:gd name="T29" fmla="*/ 9 h 752"/>
                <a:gd name="T30" fmla="*/ 202 w 732"/>
                <a:gd name="T31" fmla="*/ 1 h 752"/>
                <a:gd name="T32" fmla="*/ 165 w 732"/>
                <a:gd name="T33" fmla="*/ 1 h 752"/>
                <a:gd name="T34" fmla="*/ 129 w 732"/>
                <a:gd name="T35" fmla="*/ 9 h 752"/>
                <a:gd name="T36" fmla="*/ 96 w 732"/>
                <a:gd name="T37" fmla="*/ 23 h 752"/>
                <a:gd name="T38" fmla="*/ 67 w 732"/>
                <a:gd name="T39" fmla="*/ 44 h 752"/>
                <a:gd name="T40" fmla="*/ 42 w 732"/>
                <a:gd name="T41" fmla="*/ 69 h 752"/>
                <a:gd name="T42" fmla="*/ 22 w 732"/>
                <a:gd name="T43" fmla="*/ 98 h 752"/>
                <a:gd name="T44" fmla="*/ 8 w 732"/>
                <a:gd name="T45" fmla="*/ 132 h 752"/>
                <a:gd name="T46" fmla="*/ 1 w 732"/>
                <a:gd name="T47" fmla="*/ 170 h 752"/>
                <a:gd name="T48" fmla="*/ 1 w 732"/>
                <a:gd name="T49" fmla="*/ 207 h 752"/>
                <a:gd name="T50" fmla="*/ 8 w 732"/>
                <a:gd name="T51" fmla="*/ 244 h 752"/>
                <a:gd name="T52" fmla="*/ 22 w 732"/>
                <a:gd name="T53" fmla="*/ 278 h 752"/>
                <a:gd name="T54" fmla="*/ 42 w 732"/>
                <a:gd name="T55" fmla="*/ 308 h 752"/>
                <a:gd name="T56" fmla="*/ 67 w 732"/>
                <a:gd name="T57" fmla="*/ 333 h 752"/>
                <a:gd name="T58" fmla="*/ 96 w 732"/>
                <a:gd name="T59" fmla="*/ 353 h 752"/>
                <a:gd name="T60" fmla="*/ 129 w 732"/>
                <a:gd name="T61" fmla="*/ 368 h 752"/>
                <a:gd name="T62" fmla="*/ 165 w 732"/>
                <a:gd name="T63" fmla="*/ 375 h 75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2"/>
                <a:gd name="T97" fmla="*/ 0 h 752"/>
                <a:gd name="T98" fmla="*/ 732 w 732"/>
                <a:gd name="T99" fmla="*/ 752 h 75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2" h="752">
                  <a:moveTo>
                    <a:pt x="367" y="752"/>
                  </a:moveTo>
                  <a:lnTo>
                    <a:pt x="404" y="750"/>
                  </a:lnTo>
                  <a:lnTo>
                    <a:pt x="441" y="744"/>
                  </a:lnTo>
                  <a:lnTo>
                    <a:pt x="475" y="735"/>
                  </a:lnTo>
                  <a:lnTo>
                    <a:pt x="509" y="723"/>
                  </a:lnTo>
                  <a:lnTo>
                    <a:pt x="541" y="706"/>
                  </a:lnTo>
                  <a:lnTo>
                    <a:pt x="571" y="688"/>
                  </a:lnTo>
                  <a:lnTo>
                    <a:pt x="599" y="665"/>
                  </a:lnTo>
                  <a:lnTo>
                    <a:pt x="626" y="641"/>
                  </a:lnTo>
                  <a:lnTo>
                    <a:pt x="648" y="615"/>
                  </a:lnTo>
                  <a:lnTo>
                    <a:pt x="670" y="586"/>
                  </a:lnTo>
                  <a:lnTo>
                    <a:pt x="688" y="556"/>
                  </a:lnTo>
                  <a:lnTo>
                    <a:pt x="704" y="523"/>
                  </a:lnTo>
                  <a:lnTo>
                    <a:pt x="716" y="488"/>
                  </a:lnTo>
                  <a:lnTo>
                    <a:pt x="725" y="453"/>
                  </a:lnTo>
                  <a:lnTo>
                    <a:pt x="731" y="415"/>
                  </a:lnTo>
                  <a:lnTo>
                    <a:pt x="732" y="377"/>
                  </a:lnTo>
                  <a:lnTo>
                    <a:pt x="731" y="339"/>
                  </a:lnTo>
                  <a:lnTo>
                    <a:pt x="725" y="301"/>
                  </a:lnTo>
                  <a:lnTo>
                    <a:pt x="716" y="264"/>
                  </a:lnTo>
                  <a:lnTo>
                    <a:pt x="704" y="229"/>
                  </a:lnTo>
                  <a:lnTo>
                    <a:pt x="688" y="197"/>
                  </a:lnTo>
                  <a:lnTo>
                    <a:pt x="670" y="166"/>
                  </a:lnTo>
                  <a:lnTo>
                    <a:pt x="648" y="137"/>
                  </a:lnTo>
                  <a:lnTo>
                    <a:pt x="626" y="111"/>
                  </a:lnTo>
                  <a:lnTo>
                    <a:pt x="599" y="87"/>
                  </a:lnTo>
                  <a:lnTo>
                    <a:pt x="571" y="64"/>
                  </a:lnTo>
                  <a:lnTo>
                    <a:pt x="541" y="46"/>
                  </a:lnTo>
                  <a:lnTo>
                    <a:pt x="509" y="29"/>
                  </a:lnTo>
                  <a:lnTo>
                    <a:pt x="475" y="17"/>
                  </a:lnTo>
                  <a:lnTo>
                    <a:pt x="441" y="8"/>
                  </a:lnTo>
                  <a:lnTo>
                    <a:pt x="404" y="2"/>
                  </a:lnTo>
                  <a:lnTo>
                    <a:pt x="367" y="0"/>
                  </a:lnTo>
                  <a:lnTo>
                    <a:pt x="330" y="2"/>
                  </a:lnTo>
                  <a:lnTo>
                    <a:pt x="293" y="8"/>
                  </a:lnTo>
                  <a:lnTo>
                    <a:pt x="257" y="17"/>
                  </a:lnTo>
                  <a:lnTo>
                    <a:pt x="223" y="29"/>
                  </a:lnTo>
                  <a:lnTo>
                    <a:pt x="192" y="46"/>
                  </a:lnTo>
                  <a:lnTo>
                    <a:pt x="161" y="64"/>
                  </a:lnTo>
                  <a:lnTo>
                    <a:pt x="133" y="87"/>
                  </a:lnTo>
                  <a:lnTo>
                    <a:pt x="108" y="111"/>
                  </a:lnTo>
                  <a:lnTo>
                    <a:pt x="84" y="137"/>
                  </a:lnTo>
                  <a:lnTo>
                    <a:pt x="62" y="166"/>
                  </a:lnTo>
                  <a:lnTo>
                    <a:pt x="44" y="197"/>
                  </a:lnTo>
                  <a:lnTo>
                    <a:pt x="28" y="229"/>
                  </a:lnTo>
                  <a:lnTo>
                    <a:pt x="16" y="264"/>
                  </a:lnTo>
                  <a:lnTo>
                    <a:pt x="7" y="301"/>
                  </a:lnTo>
                  <a:lnTo>
                    <a:pt x="1" y="339"/>
                  </a:lnTo>
                  <a:lnTo>
                    <a:pt x="0" y="377"/>
                  </a:lnTo>
                  <a:lnTo>
                    <a:pt x="1" y="415"/>
                  </a:lnTo>
                  <a:lnTo>
                    <a:pt x="7" y="453"/>
                  </a:lnTo>
                  <a:lnTo>
                    <a:pt x="16" y="488"/>
                  </a:lnTo>
                  <a:lnTo>
                    <a:pt x="28" y="523"/>
                  </a:lnTo>
                  <a:lnTo>
                    <a:pt x="44" y="556"/>
                  </a:lnTo>
                  <a:lnTo>
                    <a:pt x="62" y="586"/>
                  </a:lnTo>
                  <a:lnTo>
                    <a:pt x="84" y="615"/>
                  </a:lnTo>
                  <a:lnTo>
                    <a:pt x="108" y="641"/>
                  </a:lnTo>
                  <a:lnTo>
                    <a:pt x="133" y="665"/>
                  </a:lnTo>
                  <a:lnTo>
                    <a:pt x="161" y="688"/>
                  </a:lnTo>
                  <a:lnTo>
                    <a:pt x="192" y="706"/>
                  </a:lnTo>
                  <a:lnTo>
                    <a:pt x="223" y="723"/>
                  </a:lnTo>
                  <a:lnTo>
                    <a:pt x="257" y="735"/>
                  </a:lnTo>
                  <a:lnTo>
                    <a:pt x="293" y="744"/>
                  </a:lnTo>
                  <a:lnTo>
                    <a:pt x="330" y="750"/>
                  </a:lnTo>
                  <a:lnTo>
                    <a:pt x="367" y="752"/>
                  </a:ln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BO"/>
            </a:p>
          </p:txBody>
        </p:sp>
        <p:sp>
          <p:nvSpPr>
            <p:cNvPr id="6398" name="Freeform 36"/>
            <p:cNvSpPr>
              <a:spLocks/>
            </p:cNvSpPr>
            <p:nvPr/>
          </p:nvSpPr>
          <p:spPr bwMode="auto">
            <a:xfrm>
              <a:off x="1439" y="4257"/>
              <a:ext cx="246" cy="252"/>
            </a:xfrm>
            <a:custGeom>
              <a:avLst/>
              <a:gdLst>
                <a:gd name="T0" fmla="*/ 186 w 493"/>
                <a:gd name="T1" fmla="*/ 40 h 506"/>
                <a:gd name="T2" fmla="*/ 218 w 493"/>
                <a:gd name="T3" fmla="*/ 10 h 506"/>
                <a:gd name="T4" fmla="*/ 243 w 493"/>
                <a:gd name="T5" fmla="*/ 1 h 506"/>
                <a:gd name="T6" fmla="*/ 238 w 493"/>
                <a:gd name="T7" fmla="*/ 28 h 506"/>
                <a:gd name="T8" fmla="*/ 209 w 493"/>
                <a:gd name="T9" fmla="*/ 61 h 506"/>
                <a:gd name="T10" fmla="*/ 199 w 493"/>
                <a:gd name="T11" fmla="*/ 121 h 506"/>
                <a:gd name="T12" fmla="*/ 211 w 493"/>
                <a:gd name="T13" fmla="*/ 112 h 506"/>
                <a:gd name="T14" fmla="*/ 218 w 493"/>
                <a:gd name="T15" fmla="*/ 121 h 506"/>
                <a:gd name="T16" fmla="*/ 211 w 493"/>
                <a:gd name="T17" fmla="*/ 132 h 506"/>
                <a:gd name="T18" fmla="*/ 202 w 493"/>
                <a:gd name="T19" fmla="*/ 141 h 506"/>
                <a:gd name="T20" fmla="*/ 216 w 493"/>
                <a:gd name="T21" fmla="*/ 165 h 506"/>
                <a:gd name="T22" fmla="*/ 225 w 493"/>
                <a:gd name="T23" fmla="*/ 168 h 506"/>
                <a:gd name="T24" fmla="*/ 221 w 493"/>
                <a:gd name="T25" fmla="*/ 180 h 506"/>
                <a:gd name="T26" fmla="*/ 212 w 493"/>
                <a:gd name="T27" fmla="*/ 206 h 506"/>
                <a:gd name="T28" fmla="*/ 214 w 493"/>
                <a:gd name="T29" fmla="*/ 238 h 506"/>
                <a:gd name="T30" fmla="*/ 199 w 493"/>
                <a:gd name="T31" fmla="*/ 252 h 506"/>
                <a:gd name="T32" fmla="*/ 192 w 493"/>
                <a:gd name="T33" fmla="*/ 243 h 506"/>
                <a:gd name="T34" fmla="*/ 185 w 493"/>
                <a:gd name="T35" fmla="*/ 215 h 506"/>
                <a:gd name="T36" fmla="*/ 165 w 493"/>
                <a:gd name="T37" fmla="*/ 156 h 506"/>
                <a:gd name="T38" fmla="*/ 145 w 493"/>
                <a:gd name="T39" fmla="*/ 129 h 506"/>
                <a:gd name="T40" fmla="*/ 121 w 493"/>
                <a:gd name="T41" fmla="*/ 150 h 506"/>
                <a:gd name="T42" fmla="*/ 97 w 493"/>
                <a:gd name="T43" fmla="*/ 172 h 506"/>
                <a:gd name="T44" fmla="*/ 82 w 493"/>
                <a:gd name="T45" fmla="*/ 191 h 506"/>
                <a:gd name="T46" fmla="*/ 86 w 493"/>
                <a:gd name="T47" fmla="*/ 217 h 506"/>
                <a:gd name="T48" fmla="*/ 80 w 493"/>
                <a:gd name="T49" fmla="*/ 239 h 506"/>
                <a:gd name="T50" fmla="*/ 64 w 493"/>
                <a:gd name="T51" fmla="*/ 229 h 506"/>
                <a:gd name="T52" fmla="*/ 43 w 493"/>
                <a:gd name="T53" fmla="*/ 196 h 506"/>
                <a:gd name="T54" fmla="*/ 22 w 493"/>
                <a:gd name="T55" fmla="*/ 186 h 506"/>
                <a:gd name="T56" fmla="*/ 11 w 493"/>
                <a:gd name="T57" fmla="*/ 180 h 506"/>
                <a:gd name="T58" fmla="*/ 17 w 493"/>
                <a:gd name="T59" fmla="*/ 168 h 506"/>
                <a:gd name="T60" fmla="*/ 45 w 493"/>
                <a:gd name="T61" fmla="*/ 166 h 506"/>
                <a:gd name="T62" fmla="*/ 66 w 493"/>
                <a:gd name="T63" fmla="*/ 169 h 506"/>
                <a:gd name="T64" fmla="*/ 84 w 493"/>
                <a:gd name="T65" fmla="*/ 147 h 506"/>
                <a:gd name="T66" fmla="*/ 103 w 493"/>
                <a:gd name="T67" fmla="*/ 126 h 506"/>
                <a:gd name="T68" fmla="*/ 120 w 493"/>
                <a:gd name="T69" fmla="*/ 108 h 506"/>
                <a:gd name="T70" fmla="*/ 121 w 493"/>
                <a:gd name="T71" fmla="*/ 99 h 506"/>
                <a:gd name="T72" fmla="*/ 111 w 493"/>
                <a:gd name="T73" fmla="*/ 92 h 506"/>
                <a:gd name="T74" fmla="*/ 93 w 493"/>
                <a:gd name="T75" fmla="*/ 84 h 506"/>
                <a:gd name="T76" fmla="*/ 66 w 493"/>
                <a:gd name="T77" fmla="*/ 73 h 506"/>
                <a:gd name="T78" fmla="*/ 40 w 493"/>
                <a:gd name="T79" fmla="*/ 64 h 506"/>
                <a:gd name="T80" fmla="*/ 18 w 493"/>
                <a:gd name="T81" fmla="*/ 58 h 506"/>
                <a:gd name="T82" fmla="*/ 1 w 493"/>
                <a:gd name="T83" fmla="*/ 51 h 506"/>
                <a:gd name="T84" fmla="*/ 2 w 493"/>
                <a:gd name="T85" fmla="*/ 39 h 506"/>
                <a:gd name="T86" fmla="*/ 18 w 493"/>
                <a:gd name="T87" fmla="*/ 33 h 506"/>
                <a:gd name="T88" fmla="*/ 29 w 493"/>
                <a:gd name="T89" fmla="*/ 35 h 506"/>
                <a:gd name="T90" fmla="*/ 45 w 493"/>
                <a:gd name="T91" fmla="*/ 36 h 506"/>
                <a:gd name="T92" fmla="*/ 61 w 493"/>
                <a:gd name="T93" fmla="*/ 36 h 506"/>
                <a:gd name="T94" fmla="*/ 72 w 493"/>
                <a:gd name="T95" fmla="*/ 26 h 506"/>
                <a:gd name="T96" fmla="*/ 83 w 493"/>
                <a:gd name="T97" fmla="*/ 21 h 506"/>
                <a:gd name="T98" fmla="*/ 87 w 493"/>
                <a:gd name="T99" fmla="*/ 33 h 506"/>
                <a:gd name="T100" fmla="*/ 109 w 493"/>
                <a:gd name="T101" fmla="*/ 46 h 506"/>
                <a:gd name="T102" fmla="*/ 118 w 493"/>
                <a:gd name="T103" fmla="*/ 36 h 506"/>
                <a:gd name="T104" fmla="*/ 128 w 493"/>
                <a:gd name="T105" fmla="*/ 29 h 506"/>
                <a:gd name="T106" fmla="*/ 138 w 493"/>
                <a:gd name="T107" fmla="*/ 37 h 506"/>
                <a:gd name="T108" fmla="*/ 130 w 493"/>
                <a:gd name="T109" fmla="*/ 49 h 50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93"/>
                <a:gd name="T166" fmla="*/ 0 h 506"/>
                <a:gd name="T167" fmla="*/ 493 w 493"/>
                <a:gd name="T168" fmla="*/ 506 h 50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93" h="506">
                  <a:moveTo>
                    <a:pt x="349" y="106"/>
                  </a:moveTo>
                  <a:lnTo>
                    <a:pt x="358" y="97"/>
                  </a:lnTo>
                  <a:lnTo>
                    <a:pt x="373" y="81"/>
                  </a:lnTo>
                  <a:lnTo>
                    <a:pt x="392" y="61"/>
                  </a:lnTo>
                  <a:lnTo>
                    <a:pt x="414" y="41"/>
                  </a:lnTo>
                  <a:lnTo>
                    <a:pt x="436" y="21"/>
                  </a:lnTo>
                  <a:lnTo>
                    <a:pt x="457" y="8"/>
                  </a:lnTo>
                  <a:lnTo>
                    <a:pt x="475" y="0"/>
                  </a:lnTo>
                  <a:lnTo>
                    <a:pt x="487" y="3"/>
                  </a:lnTo>
                  <a:lnTo>
                    <a:pt x="493" y="17"/>
                  </a:lnTo>
                  <a:lnTo>
                    <a:pt x="488" y="36"/>
                  </a:lnTo>
                  <a:lnTo>
                    <a:pt x="476" y="56"/>
                  </a:lnTo>
                  <a:lnTo>
                    <a:pt x="459" y="79"/>
                  </a:lnTo>
                  <a:lnTo>
                    <a:pt x="439" y="100"/>
                  </a:lnTo>
                  <a:lnTo>
                    <a:pt x="419" y="122"/>
                  </a:lnTo>
                  <a:lnTo>
                    <a:pt x="402" y="138"/>
                  </a:lnTo>
                  <a:lnTo>
                    <a:pt x="389" y="150"/>
                  </a:lnTo>
                  <a:lnTo>
                    <a:pt x="398" y="242"/>
                  </a:lnTo>
                  <a:lnTo>
                    <a:pt x="405" y="234"/>
                  </a:lnTo>
                  <a:lnTo>
                    <a:pt x="413" y="226"/>
                  </a:lnTo>
                  <a:lnTo>
                    <a:pt x="422" y="225"/>
                  </a:lnTo>
                  <a:lnTo>
                    <a:pt x="432" y="229"/>
                  </a:lnTo>
                  <a:lnTo>
                    <a:pt x="436" y="236"/>
                  </a:lnTo>
                  <a:lnTo>
                    <a:pt x="436" y="243"/>
                  </a:lnTo>
                  <a:lnTo>
                    <a:pt x="433" y="251"/>
                  </a:lnTo>
                  <a:lnTo>
                    <a:pt x="429" y="258"/>
                  </a:lnTo>
                  <a:lnTo>
                    <a:pt x="422" y="266"/>
                  </a:lnTo>
                  <a:lnTo>
                    <a:pt x="416" y="273"/>
                  </a:lnTo>
                  <a:lnTo>
                    <a:pt x="410" y="280"/>
                  </a:lnTo>
                  <a:lnTo>
                    <a:pt x="404" y="284"/>
                  </a:lnTo>
                  <a:lnTo>
                    <a:pt x="411" y="345"/>
                  </a:lnTo>
                  <a:lnTo>
                    <a:pt x="423" y="336"/>
                  </a:lnTo>
                  <a:lnTo>
                    <a:pt x="433" y="331"/>
                  </a:lnTo>
                  <a:lnTo>
                    <a:pt x="442" y="330"/>
                  </a:lnTo>
                  <a:lnTo>
                    <a:pt x="448" y="333"/>
                  </a:lnTo>
                  <a:lnTo>
                    <a:pt x="451" y="337"/>
                  </a:lnTo>
                  <a:lnTo>
                    <a:pt x="453" y="345"/>
                  </a:lnTo>
                  <a:lnTo>
                    <a:pt x="450" y="352"/>
                  </a:lnTo>
                  <a:lnTo>
                    <a:pt x="442" y="362"/>
                  </a:lnTo>
                  <a:lnTo>
                    <a:pt x="419" y="386"/>
                  </a:lnTo>
                  <a:lnTo>
                    <a:pt x="420" y="397"/>
                  </a:lnTo>
                  <a:lnTo>
                    <a:pt x="425" y="413"/>
                  </a:lnTo>
                  <a:lnTo>
                    <a:pt x="428" y="435"/>
                  </a:lnTo>
                  <a:lnTo>
                    <a:pt x="429" y="457"/>
                  </a:lnTo>
                  <a:lnTo>
                    <a:pt x="428" y="477"/>
                  </a:lnTo>
                  <a:lnTo>
                    <a:pt x="423" y="494"/>
                  </a:lnTo>
                  <a:lnTo>
                    <a:pt x="414" y="504"/>
                  </a:lnTo>
                  <a:lnTo>
                    <a:pt x="398" y="506"/>
                  </a:lnTo>
                  <a:lnTo>
                    <a:pt x="391" y="503"/>
                  </a:lnTo>
                  <a:lnTo>
                    <a:pt x="386" y="497"/>
                  </a:lnTo>
                  <a:lnTo>
                    <a:pt x="385" y="488"/>
                  </a:lnTo>
                  <a:lnTo>
                    <a:pt x="383" y="480"/>
                  </a:lnTo>
                  <a:lnTo>
                    <a:pt x="379" y="462"/>
                  </a:lnTo>
                  <a:lnTo>
                    <a:pt x="370" y="431"/>
                  </a:lnTo>
                  <a:lnTo>
                    <a:pt x="358" y="394"/>
                  </a:lnTo>
                  <a:lnTo>
                    <a:pt x="345" y="352"/>
                  </a:lnTo>
                  <a:lnTo>
                    <a:pt x="330" y="313"/>
                  </a:lnTo>
                  <a:lnTo>
                    <a:pt x="315" y="281"/>
                  </a:lnTo>
                  <a:lnTo>
                    <a:pt x="302" y="263"/>
                  </a:lnTo>
                  <a:lnTo>
                    <a:pt x="290" y="260"/>
                  </a:lnTo>
                  <a:lnTo>
                    <a:pt x="274" y="272"/>
                  </a:lnTo>
                  <a:lnTo>
                    <a:pt x="257" y="286"/>
                  </a:lnTo>
                  <a:lnTo>
                    <a:pt x="243" y="301"/>
                  </a:lnTo>
                  <a:lnTo>
                    <a:pt x="226" y="315"/>
                  </a:lnTo>
                  <a:lnTo>
                    <a:pt x="212" y="330"/>
                  </a:lnTo>
                  <a:lnTo>
                    <a:pt x="195" y="345"/>
                  </a:lnTo>
                  <a:lnTo>
                    <a:pt x="179" y="359"/>
                  </a:lnTo>
                  <a:lnTo>
                    <a:pt x="163" y="372"/>
                  </a:lnTo>
                  <a:lnTo>
                    <a:pt x="164" y="384"/>
                  </a:lnTo>
                  <a:lnTo>
                    <a:pt x="166" y="400"/>
                  </a:lnTo>
                  <a:lnTo>
                    <a:pt x="170" y="418"/>
                  </a:lnTo>
                  <a:lnTo>
                    <a:pt x="172" y="436"/>
                  </a:lnTo>
                  <a:lnTo>
                    <a:pt x="172" y="453"/>
                  </a:lnTo>
                  <a:lnTo>
                    <a:pt x="169" y="469"/>
                  </a:lnTo>
                  <a:lnTo>
                    <a:pt x="161" y="480"/>
                  </a:lnTo>
                  <a:lnTo>
                    <a:pt x="147" y="488"/>
                  </a:lnTo>
                  <a:lnTo>
                    <a:pt x="138" y="477"/>
                  </a:lnTo>
                  <a:lnTo>
                    <a:pt x="129" y="459"/>
                  </a:lnTo>
                  <a:lnTo>
                    <a:pt x="117" y="435"/>
                  </a:lnTo>
                  <a:lnTo>
                    <a:pt x="104" y="401"/>
                  </a:lnTo>
                  <a:lnTo>
                    <a:pt x="86" y="394"/>
                  </a:lnTo>
                  <a:lnTo>
                    <a:pt x="70" y="386"/>
                  </a:lnTo>
                  <a:lnTo>
                    <a:pt x="56" y="380"/>
                  </a:lnTo>
                  <a:lnTo>
                    <a:pt x="45" y="374"/>
                  </a:lnTo>
                  <a:lnTo>
                    <a:pt x="36" y="369"/>
                  </a:lnTo>
                  <a:lnTo>
                    <a:pt x="27" y="365"/>
                  </a:lnTo>
                  <a:lnTo>
                    <a:pt x="22" y="362"/>
                  </a:lnTo>
                  <a:lnTo>
                    <a:pt x="18" y="359"/>
                  </a:lnTo>
                  <a:lnTo>
                    <a:pt x="22" y="345"/>
                  </a:lnTo>
                  <a:lnTo>
                    <a:pt x="34" y="337"/>
                  </a:lnTo>
                  <a:lnTo>
                    <a:pt x="52" y="333"/>
                  </a:lnTo>
                  <a:lnTo>
                    <a:pt x="71" y="333"/>
                  </a:lnTo>
                  <a:lnTo>
                    <a:pt x="90" y="334"/>
                  </a:lnTo>
                  <a:lnTo>
                    <a:pt x="108" y="337"/>
                  </a:lnTo>
                  <a:lnTo>
                    <a:pt x="124" y="340"/>
                  </a:lnTo>
                  <a:lnTo>
                    <a:pt x="133" y="340"/>
                  </a:lnTo>
                  <a:lnTo>
                    <a:pt x="145" y="325"/>
                  </a:lnTo>
                  <a:lnTo>
                    <a:pt x="157" y="310"/>
                  </a:lnTo>
                  <a:lnTo>
                    <a:pt x="169" y="295"/>
                  </a:lnTo>
                  <a:lnTo>
                    <a:pt x="181" y="281"/>
                  </a:lnTo>
                  <a:lnTo>
                    <a:pt x="194" y="267"/>
                  </a:lnTo>
                  <a:lnTo>
                    <a:pt x="206" y="252"/>
                  </a:lnTo>
                  <a:lnTo>
                    <a:pt x="219" y="239"/>
                  </a:lnTo>
                  <a:lnTo>
                    <a:pt x="232" y="225"/>
                  </a:lnTo>
                  <a:lnTo>
                    <a:pt x="240" y="216"/>
                  </a:lnTo>
                  <a:lnTo>
                    <a:pt x="244" y="208"/>
                  </a:lnTo>
                  <a:lnTo>
                    <a:pt x="244" y="202"/>
                  </a:lnTo>
                  <a:lnTo>
                    <a:pt x="243" y="198"/>
                  </a:lnTo>
                  <a:lnTo>
                    <a:pt x="238" y="194"/>
                  </a:lnTo>
                  <a:lnTo>
                    <a:pt x="232" y="190"/>
                  </a:lnTo>
                  <a:lnTo>
                    <a:pt x="223" y="185"/>
                  </a:lnTo>
                  <a:lnTo>
                    <a:pt x="213" y="179"/>
                  </a:lnTo>
                  <a:lnTo>
                    <a:pt x="201" y="175"/>
                  </a:lnTo>
                  <a:lnTo>
                    <a:pt x="186" y="169"/>
                  </a:lnTo>
                  <a:lnTo>
                    <a:pt x="170" y="161"/>
                  </a:lnTo>
                  <a:lnTo>
                    <a:pt x="151" y="153"/>
                  </a:lnTo>
                  <a:lnTo>
                    <a:pt x="132" y="146"/>
                  </a:lnTo>
                  <a:lnTo>
                    <a:pt x="113" y="140"/>
                  </a:lnTo>
                  <a:lnTo>
                    <a:pt x="96" y="134"/>
                  </a:lnTo>
                  <a:lnTo>
                    <a:pt x="80" y="129"/>
                  </a:lnTo>
                  <a:lnTo>
                    <a:pt x="64" y="125"/>
                  </a:lnTo>
                  <a:lnTo>
                    <a:pt x="50" y="120"/>
                  </a:lnTo>
                  <a:lnTo>
                    <a:pt x="37" y="117"/>
                  </a:lnTo>
                  <a:lnTo>
                    <a:pt x="25" y="114"/>
                  </a:lnTo>
                  <a:lnTo>
                    <a:pt x="12" y="109"/>
                  </a:lnTo>
                  <a:lnTo>
                    <a:pt x="3" y="102"/>
                  </a:lnTo>
                  <a:lnTo>
                    <a:pt x="0" y="94"/>
                  </a:lnTo>
                  <a:lnTo>
                    <a:pt x="0" y="87"/>
                  </a:lnTo>
                  <a:lnTo>
                    <a:pt x="5" y="79"/>
                  </a:lnTo>
                  <a:lnTo>
                    <a:pt x="12" y="73"/>
                  </a:lnTo>
                  <a:lnTo>
                    <a:pt x="22" y="68"/>
                  </a:lnTo>
                  <a:lnTo>
                    <a:pt x="36" y="67"/>
                  </a:lnTo>
                  <a:lnTo>
                    <a:pt x="42" y="67"/>
                  </a:lnTo>
                  <a:lnTo>
                    <a:pt x="49" y="68"/>
                  </a:lnTo>
                  <a:lnTo>
                    <a:pt x="58" y="70"/>
                  </a:lnTo>
                  <a:lnTo>
                    <a:pt x="68" y="70"/>
                  </a:lnTo>
                  <a:lnTo>
                    <a:pt x="79" y="71"/>
                  </a:lnTo>
                  <a:lnTo>
                    <a:pt x="90" y="73"/>
                  </a:lnTo>
                  <a:lnTo>
                    <a:pt x="104" y="76"/>
                  </a:lnTo>
                  <a:lnTo>
                    <a:pt x="118" y="78"/>
                  </a:lnTo>
                  <a:lnTo>
                    <a:pt x="123" y="73"/>
                  </a:lnTo>
                  <a:lnTo>
                    <a:pt x="129" y="65"/>
                  </a:lnTo>
                  <a:lnTo>
                    <a:pt x="136" y="59"/>
                  </a:lnTo>
                  <a:lnTo>
                    <a:pt x="144" y="52"/>
                  </a:lnTo>
                  <a:lnTo>
                    <a:pt x="151" y="47"/>
                  </a:lnTo>
                  <a:lnTo>
                    <a:pt x="158" y="43"/>
                  </a:lnTo>
                  <a:lnTo>
                    <a:pt x="166" y="43"/>
                  </a:lnTo>
                  <a:lnTo>
                    <a:pt x="172" y="47"/>
                  </a:lnTo>
                  <a:lnTo>
                    <a:pt x="176" y="58"/>
                  </a:lnTo>
                  <a:lnTo>
                    <a:pt x="175" y="67"/>
                  </a:lnTo>
                  <a:lnTo>
                    <a:pt x="167" y="76"/>
                  </a:lnTo>
                  <a:lnTo>
                    <a:pt x="160" y="84"/>
                  </a:lnTo>
                  <a:lnTo>
                    <a:pt x="219" y="93"/>
                  </a:lnTo>
                  <a:lnTo>
                    <a:pt x="223" y="87"/>
                  </a:lnTo>
                  <a:lnTo>
                    <a:pt x="229" y="81"/>
                  </a:lnTo>
                  <a:lnTo>
                    <a:pt x="237" y="73"/>
                  </a:lnTo>
                  <a:lnTo>
                    <a:pt x="244" y="67"/>
                  </a:lnTo>
                  <a:lnTo>
                    <a:pt x="250" y="62"/>
                  </a:lnTo>
                  <a:lnTo>
                    <a:pt x="257" y="59"/>
                  </a:lnTo>
                  <a:lnTo>
                    <a:pt x="265" y="59"/>
                  </a:lnTo>
                  <a:lnTo>
                    <a:pt x="272" y="64"/>
                  </a:lnTo>
                  <a:lnTo>
                    <a:pt x="277" y="74"/>
                  </a:lnTo>
                  <a:lnTo>
                    <a:pt x="275" y="84"/>
                  </a:lnTo>
                  <a:lnTo>
                    <a:pt x="268" y="91"/>
                  </a:lnTo>
                  <a:lnTo>
                    <a:pt x="260" y="99"/>
                  </a:lnTo>
                  <a:lnTo>
                    <a:pt x="349" y="10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BO"/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2433638" y="4071938"/>
            <a:ext cx="228600" cy="228600"/>
            <a:chOff x="1392" y="4176"/>
            <a:chExt cx="366" cy="376"/>
          </a:xfrm>
        </p:grpSpPr>
        <p:sp>
          <p:nvSpPr>
            <p:cNvPr id="6395" name="Freeform 38"/>
            <p:cNvSpPr>
              <a:spLocks/>
            </p:cNvSpPr>
            <p:nvPr/>
          </p:nvSpPr>
          <p:spPr bwMode="auto">
            <a:xfrm>
              <a:off x="1392" y="4176"/>
              <a:ext cx="366" cy="376"/>
            </a:xfrm>
            <a:custGeom>
              <a:avLst/>
              <a:gdLst>
                <a:gd name="T0" fmla="*/ 202 w 732"/>
                <a:gd name="T1" fmla="*/ 375 h 752"/>
                <a:gd name="T2" fmla="*/ 237 w 732"/>
                <a:gd name="T3" fmla="*/ 368 h 752"/>
                <a:gd name="T4" fmla="*/ 271 w 732"/>
                <a:gd name="T5" fmla="*/ 353 h 752"/>
                <a:gd name="T6" fmla="*/ 300 w 732"/>
                <a:gd name="T7" fmla="*/ 333 h 752"/>
                <a:gd name="T8" fmla="*/ 324 w 732"/>
                <a:gd name="T9" fmla="*/ 308 h 752"/>
                <a:gd name="T10" fmla="*/ 344 w 732"/>
                <a:gd name="T11" fmla="*/ 278 h 752"/>
                <a:gd name="T12" fmla="*/ 358 w 732"/>
                <a:gd name="T13" fmla="*/ 244 h 752"/>
                <a:gd name="T14" fmla="*/ 366 w 732"/>
                <a:gd name="T15" fmla="*/ 207 h 752"/>
                <a:gd name="T16" fmla="*/ 366 w 732"/>
                <a:gd name="T17" fmla="*/ 170 h 752"/>
                <a:gd name="T18" fmla="*/ 358 w 732"/>
                <a:gd name="T19" fmla="*/ 132 h 752"/>
                <a:gd name="T20" fmla="*/ 344 w 732"/>
                <a:gd name="T21" fmla="*/ 98 h 752"/>
                <a:gd name="T22" fmla="*/ 324 w 732"/>
                <a:gd name="T23" fmla="*/ 69 h 752"/>
                <a:gd name="T24" fmla="*/ 300 w 732"/>
                <a:gd name="T25" fmla="*/ 44 h 752"/>
                <a:gd name="T26" fmla="*/ 271 w 732"/>
                <a:gd name="T27" fmla="*/ 23 h 752"/>
                <a:gd name="T28" fmla="*/ 237 w 732"/>
                <a:gd name="T29" fmla="*/ 9 h 752"/>
                <a:gd name="T30" fmla="*/ 202 w 732"/>
                <a:gd name="T31" fmla="*/ 1 h 752"/>
                <a:gd name="T32" fmla="*/ 165 w 732"/>
                <a:gd name="T33" fmla="*/ 1 h 752"/>
                <a:gd name="T34" fmla="*/ 129 w 732"/>
                <a:gd name="T35" fmla="*/ 9 h 752"/>
                <a:gd name="T36" fmla="*/ 96 w 732"/>
                <a:gd name="T37" fmla="*/ 23 h 752"/>
                <a:gd name="T38" fmla="*/ 67 w 732"/>
                <a:gd name="T39" fmla="*/ 44 h 752"/>
                <a:gd name="T40" fmla="*/ 42 w 732"/>
                <a:gd name="T41" fmla="*/ 69 h 752"/>
                <a:gd name="T42" fmla="*/ 22 w 732"/>
                <a:gd name="T43" fmla="*/ 98 h 752"/>
                <a:gd name="T44" fmla="*/ 8 w 732"/>
                <a:gd name="T45" fmla="*/ 132 h 752"/>
                <a:gd name="T46" fmla="*/ 1 w 732"/>
                <a:gd name="T47" fmla="*/ 170 h 752"/>
                <a:gd name="T48" fmla="*/ 1 w 732"/>
                <a:gd name="T49" fmla="*/ 207 h 752"/>
                <a:gd name="T50" fmla="*/ 8 w 732"/>
                <a:gd name="T51" fmla="*/ 244 h 752"/>
                <a:gd name="T52" fmla="*/ 22 w 732"/>
                <a:gd name="T53" fmla="*/ 278 h 752"/>
                <a:gd name="T54" fmla="*/ 42 w 732"/>
                <a:gd name="T55" fmla="*/ 308 h 752"/>
                <a:gd name="T56" fmla="*/ 67 w 732"/>
                <a:gd name="T57" fmla="*/ 333 h 752"/>
                <a:gd name="T58" fmla="*/ 96 w 732"/>
                <a:gd name="T59" fmla="*/ 353 h 752"/>
                <a:gd name="T60" fmla="*/ 129 w 732"/>
                <a:gd name="T61" fmla="*/ 368 h 752"/>
                <a:gd name="T62" fmla="*/ 165 w 732"/>
                <a:gd name="T63" fmla="*/ 375 h 75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2"/>
                <a:gd name="T97" fmla="*/ 0 h 752"/>
                <a:gd name="T98" fmla="*/ 732 w 732"/>
                <a:gd name="T99" fmla="*/ 752 h 75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2" h="752">
                  <a:moveTo>
                    <a:pt x="367" y="752"/>
                  </a:moveTo>
                  <a:lnTo>
                    <a:pt x="404" y="750"/>
                  </a:lnTo>
                  <a:lnTo>
                    <a:pt x="441" y="744"/>
                  </a:lnTo>
                  <a:lnTo>
                    <a:pt x="475" y="735"/>
                  </a:lnTo>
                  <a:lnTo>
                    <a:pt x="509" y="723"/>
                  </a:lnTo>
                  <a:lnTo>
                    <a:pt x="541" y="706"/>
                  </a:lnTo>
                  <a:lnTo>
                    <a:pt x="571" y="688"/>
                  </a:lnTo>
                  <a:lnTo>
                    <a:pt x="599" y="665"/>
                  </a:lnTo>
                  <a:lnTo>
                    <a:pt x="626" y="641"/>
                  </a:lnTo>
                  <a:lnTo>
                    <a:pt x="648" y="615"/>
                  </a:lnTo>
                  <a:lnTo>
                    <a:pt x="670" y="586"/>
                  </a:lnTo>
                  <a:lnTo>
                    <a:pt x="688" y="556"/>
                  </a:lnTo>
                  <a:lnTo>
                    <a:pt x="704" y="523"/>
                  </a:lnTo>
                  <a:lnTo>
                    <a:pt x="716" y="488"/>
                  </a:lnTo>
                  <a:lnTo>
                    <a:pt x="725" y="453"/>
                  </a:lnTo>
                  <a:lnTo>
                    <a:pt x="731" y="415"/>
                  </a:lnTo>
                  <a:lnTo>
                    <a:pt x="732" y="377"/>
                  </a:lnTo>
                  <a:lnTo>
                    <a:pt x="731" y="339"/>
                  </a:lnTo>
                  <a:lnTo>
                    <a:pt x="725" y="301"/>
                  </a:lnTo>
                  <a:lnTo>
                    <a:pt x="716" y="264"/>
                  </a:lnTo>
                  <a:lnTo>
                    <a:pt x="704" y="229"/>
                  </a:lnTo>
                  <a:lnTo>
                    <a:pt x="688" y="197"/>
                  </a:lnTo>
                  <a:lnTo>
                    <a:pt x="670" y="166"/>
                  </a:lnTo>
                  <a:lnTo>
                    <a:pt x="648" y="137"/>
                  </a:lnTo>
                  <a:lnTo>
                    <a:pt x="626" y="111"/>
                  </a:lnTo>
                  <a:lnTo>
                    <a:pt x="599" y="87"/>
                  </a:lnTo>
                  <a:lnTo>
                    <a:pt x="571" y="64"/>
                  </a:lnTo>
                  <a:lnTo>
                    <a:pt x="541" y="46"/>
                  </a:lnTo>
                  <a:lnTo>
                    <a:pt x="509" y="29"/>
                  </a:lnTo>
                  <a:lnTo>
                    <a:pt x="475" y="17"/>
                  </a:lnTo>
                  <a:lnTo>
                    <a:pt x="441" y="8"/>
                  </a:lnTo>
                  <a:lnTo>
                    <a:pt x="404" y="2"/>
                  </a:lnTo>
                  <a:lnTo>
                    <a:pt x="367" y="0"/>
                  </a:lnTo>
                  <a:lnTo>
                    <a:pt x="330" y="2"/>
                  </a:lnTo>
                  <a:lnTo>
                    <a:pt x="293" y="8"/>
                  </a:lnTo>
                  <a:lnTo>
                    <a:pt x="257" y="17"/>
                  </a:lnTo>
                  <a:lnTo>
                    <a:pt x="223" y="29"/>
                  </a:lnTo>
                  <a:lnTo>
                    <a:pt x="192" y="46"/>
                  </a:lnTo>
                  <a:lnTo>
                    <a:pt x="161" y="64"/>
                  </a:lnTo>
                  <a:lnTo>
                    <a:pt x="133" y="87"/>
                  </a:lnTo>
                  <a:lnTo>
                    <a:pt x="108" y="111"/>
                  </a:lnTo>
                  <a:lnTo>
                    <a:pt x="84" y="137"/>
                  </a:lnTo>
                  <a:lnTo>
                    <a:pt x="62" y="166"/>
                  </a:lnTo>
                  <a:lnTo>
                    <a:pt x="44" y="197"/>
                  </a:lnTo>
                  <a:lnTo>
                    <a:pt x="28" y="229"/>
                  </a:lnTo>
                  <a:lnTo>
                    <a:pt x="16" y="264"/>
                  </a:lnTo>
                  <a:lnTo>
                    <a:pt x="7" y="301"/>
                  </a:lnTo>
                  <a:lnTo>
                    <a:pt x="1" y="339"/>
                  </a:lnTo>
                  <a:lnTo>
                    <a:pt x="0" y="377"/>
                  </a:lnTo>
                  <a:lnTo>
                    <a:pt x="1" y="415"/>
                  </a:lnTo>
                  <a:lnTo>
                    <a:pt x="7" y="453"/>
                  </a:lnTo>
                  <a:lnTo>
                    <a:pt x="16" y="488"/>
                  </a:lnTo>
                  <a:lnTo>
                    <a:pt x="28" y="523"/>
                  </a:lnTo>
                  <a:lnTo>
                    <a:pt x="44" y="556"/>
                  </a:lnTo>
                  <a:lnTo>
                    <a:pt x="62" y="586"/>
                  </a:lnTo>
                  <a:lnTo>
                    <a:pt x="84" y="615"/>
                  </a:lnTo>
                  <a:lnTo>
                    <a:pt x="108" y="641"/>
                  </a:lnTo>
                  <a:lnTo>
                    <a:pt x="133" y="665"/>
                  </a:lnTo>
                  <a:lnTo>
                    <a:pt x="161" y="688"/>
                  </a:lnTo>
                  <a:lnTo>
                    <a:pt x="192" y="706"/>
                  </a:lnTo>
                  <a:lnTo>
                    <a:pt x="223" y="723"/>
                  </a:lnTo>
                  <a:lnTo>
                    <a:pt x="257" y="735"/>
                  </a:lnTo>
                  <a:lnTo>
                    <a:pt x="293" y="744"/>
                  </a:lnTo>
                  <a:lnTo>
                    <a:pt x="330" y="750"/>
                  </a:lnTo>
                  <a:lnTo>
                    <a:pt x="367" y="752"/>
                  </a:ln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BO"/>
            </a:p>
          </p:txBody>
        </p:sp>
        <p:sp>
          <p:nvSpPr>
            <p:cNvPr id="6396" name="Freeform 39"/>
            <p:cNvSpPr>
              <a:spLocks/>
            </p:cNvSpPr>
            <p:nvPr/>
          </p:nvSpPr>
          <p:spPr bwMode="auto">
            <a:xfrm>
              <a:off x="1439" y="4257"/>
              <a:ext cx="246" cy="252"/>
            </a:xfrm>
            <a:custGeom>
              <a:avLst/>
              <a:gdLst>
                <a:gd name="T0" fmla="*/ 186 w 493"/>
                <a:gd name="T1" fmla="*/ 40 h 506"/>
                <a:gd name="T2" fmla="*/ 218 w 493"/>
                <a:gd name="T3" fmla="*/ 10 h 506"/>
                <a:gd name="T4" fmla="*/ 243 w 493"/>
                <a:gd name="T5" fmla="*/ 1 h 506"/>
                <a:gd name="T6" fmla="*/ 238 w 493"/>
                <a:gd name="T7" fmla="*/ 28 h 506"/>
                <a:gd name="T8" fmla="*/ 209 w 493"/>
                <a:gd name="T9" fmla="*/ 61 h 506"/>
                <a:gd name="T10" fmla="*/ 199 w 493"/>
                <a:gd name="T11" fmla="*/ 121 h 506"/>
                <a:gd name="T12" fmla="*/ 211 w 493"/>
                <a:gd name="T13" fmla="*/ 112 h 506"/>
                <a:gd name="T14" fmla="*/ 218 w 493"/>
                <a:gd name="T15" fmla="*/ 121 h 506"/>
                <a:gd name="T16" fmla="*/ 211 w 493"/>
                <a:gd name="T17" fmla="*/ 132 h 506"/>
                <a:gd name="T18" fmla="*/ 202 w 493"/>
                <a:gd name="T19" fmla="*/ 141 h 506"/>
                <a:gd name="T20" fmla="*/ 216 w 493"/>
                <a:gd name="T21" fmla="*/ 165 h 506"/>
                <a:gd name="T22" fmla="*/ 225 w 493"/>
                <a:gd name="T23" fmla="*/ 168 h 506"/>
                <a:gd name="T24" fmla="*/ 221 w 493"/>
                <a:gd name="T25" fmla="*/ 180 h 506"/>
                <a:gd name="T26" fmla="*/ 212 w 493"/>
                <a:gd name="T27" fmla="*/ 206 h 506"/>
                <a:gd name="T28" fmla="*/ 214 w 493"/>
                <a:gd name="T29" fmla="*/ 238 h 506"/>
                <a:gd name="T30" fmla="*/ 199 w 493"/>
                <a:gd name="T31" fmla="*/ 252 h 506"/>
                <a:gd name="T32" fmla="*/ 192 w 493"/>
                <a:gd name="T33" fmla="*/ 243 h 506"/>
                <a:gd name="T34" fmla="*/ 185 w 493"/>
                <a:gd name="T35" fmla="*/ 215 h 506"/>
                <a:gd name="T36" fmla="*/ 165 w 493"/>
                <a:gd name="T37" fmla="*/ 156 h 506"/>
                <a:gd name="T38" fmla="*/ 145 w 493"/>
                <a:gd name="T39" fmla="*/ 129 h 506"/>
                <a:gd name="T40" fmla="*/ 121 w 493"/>
                <a:gd name="T41" fmla="*/ 150 h 506"/>
                <a:gd name="T42" fmla="*/ 97 w 493"/>
                <a:gd name="T43" fmla="*/ 172 h 506"/>
                <a:gd name="T44" fmla="*/ 82 w 493"/>
                <a:gd name="T45" fmla="*/ 191 h 506"/>
                <a:gd name="T46" fmla="*/ 86 w 493"/>
                <a:gd name="T47" fmla="*/ 217 h 506"/>
                <a:gd name="T48" fmla="*/ 80 w 493"/>
                <a:gd name="T49" fmla="*/ 239 h 506"/>
                <a:gd name="T50" fmla="*/ 64 w 493"/>
                <a:gd name="T51" fmla="*/ 229 h 506"/>
                <a:gd name="T52" fmla="*/ 43 w 493"/>
                <a:gd name="T53" fmla="*/ 196 h 506"/>
                <a:gd name="T54" fmla="*/ 22 w 493"/>
                <a:gd name="T55" fmla="*/ 186 h 506"/>
                <a:gd name="T56" fmla="*/ 11 w 493"/>
                <a:gd name="T57" fmla="*/ 180 h 506"/>
                <a:gd name="T58" fmla="*/ 17 w 493"/>
                <a:gd name="T59" fmla="*/ 168 h 506"/>
                <a:gd name="T60" fmla="*/ 45 w 493"/>
                <a:gd name="T61" fmla="*/ 166 h 506"/>
                <a:gd name="T62" fmla="*/ 66 w 493"/>
                <a:gd name="T63" fmla="*/ 169 h 506"/>
                <a:gd name="T64" fmla="*/ 84 w 493"/>
                <a:gd name="T65" fmla="*/ 147 h 506"/>
                <a:gd name="T66" fmla="*/ 103 w 493"/>
                <a:gd name="T67" fmla="*/ 126 h 506"/>
                <a:gd name="T68" fmla="*/ 120 w 493"/>
                <a:gd name="T69" fmla="*/ 108 h 506"/>
                <a:gd name="T70" fmla="*/ 121 w 493"/>
                <a:gd name="T71" fmla="*/ 99 h 506"/>
                <a:gd name="T72" fmla="*/ 111 w 493"/>
                <a:gd name="T73" fmla="*/ 92 h 506"/>
                <a:gd name="T74" fmla="*/ 93 w 493"/>
                <a:gd name="T75" fmla="*/ 84 h 506"/>
                <a:gd name="T76" fmla="*/ 66 w 493"/>
                <a:gd name="T77" fmla="*/ 73 h 506"/>
                <a:gd name="T78" fmla="*/ 40 w 493"/>
                <a:gd name="T79" fmla="*/ 64 h 506"/>
                <a:gd name="T80" fmla="*/ 18 w 493"/>
                <a:gd name="T81" fmla="*/ 58 h 506"/>
                <a:gd name="T82" fmla="*/ 1 w 493"/>
                <a:gd name="T83" fmla="*/ 51 h 506"/>
                <a:gd name="T84" fmla="*/ 2 w 493"/>
                <a:gd name="T85" fmla="*/ 39 h 506"/>
                <a:gd name="T86" fmla="*/ 18 w 493"/>
                <a:gd name="T87" fmla="*/ 33 h 506"/>
                <a:gd name="T88" fmla="*/ 29 w 493"/>
                <a:gd name="T89" fmla="*/ 35 h 506"/>
                <a:gd name="T90" fmla="*/ 45 w 493"/>
                <a:gd name="T91" fmla="*/ 36 h 506"/>
                <a:gd name="T92" fmla="*/ 61 w 493"/>
                <a:gd name="T93" fmla="*/ 36 h 506"/>
                <a:gd name="T94" fmla="*/ 72 w 493"/>
                <a:gd name="T95" fmla="*/ 26 h 506"/>
                <a:gd name="T96" fmla="*/ 83 w 493"/>
                <a:gd name="T97" fmla="*/ 21 h 506"/>
                <a:gd name="T98" fmla="*/ 87 w 493"/>
                <a:gd name="T99" fmla="*/ 33 h 506"/>
                <a:gd name="T100" fmla="*/ 109 w 493"/>
                <a:gd name="T101" fmla="*/ 46 h 506"/>
                <a:gd name="T102" fmla="*/ 118 w 493"/>
                <a:gd name="T103" fmla="*/ 36 h 506"/>
                <a:gd name="T104" fmla="*/ 128 w 493"/>
                <a:gd name="T105" fmla="*/ 29 h 506"/>
                <a:gd name="T106" fmla="*/ 138 w 493"/>
                <a:gd name="T107" fmla="*/ 37 h 506"/>
                <a:gd name="T108" fmla="*/ 130 w 493"/>
                <a:gd name="T109" fmla="*/ 49 h 50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93"/>
                <a:gd name="T166" fmla="*/ 0 h 506"/>
                <a:gd name="T167" fmla="*/ 493 w 493"/>
                <a:gd name="T168" fmla="*/ 506 h 50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93" h="506">
                  <a:moveTo>
                    <a:pt x="349" y="106"/>
                  </a:moveTo>
                  <a:lnTo>
                    <a:pt x="358" y="97"/>
                  </a:lnTo>
                  <a:lnTo>
                    <a:pt x="373" y="81"/>
                  </a:lnTo>
                  <a:lnTo>
                    <a:pt x="392" y="61"/>
                  </a:lnTo>
                  <a:lnTo>
                    <a:pt x="414" y="41"/>
                  </a:lnTo>
                  <a:lnTo>
                    <a:pt x="436" y="21"/>
                  </a:lnTo>
                  <a:lnTo>
                    <a:pt x="457" y="8"/>
                  </a:lnTo>
                  <a:lnTo>
                    <a:pt x="475" y="0"/>
                  </a:lnTo>
                  <a:lnTo>
                    <a:pt x="487" y="3"/>
                  </a:lnTo>
                  <a:lnTo>
                    <a:pt x="493" y="17"/>
                  </a:lnTo>
                  <a:lnTo>
                    <a:pt x="488" y="36"/>
                  </a:lnTo>
                  <a:lnTo>
                    <a:pt x="476" y="56"/>
                  </a:lnTo>
                  <a:lnTo>
                    <a:pt x="459" y="79"/>
                  </a:lnTo>
                  <a:lnTo>
                    <a:pt x="439" y="100"/>
                  </a:lnTo>
                  <a:lnTo>
                    <a:pt x="419" y="122"/>
                  </a:lnTo>
                  <a:lnTo>
                    <a:pt x="402" y="138"/>
                  </a:lnTo>
                  <a:lnTo>
                    <a:pt x="389" y="150"/>
                  </a:lnTo>
                  <a:lnTo>
                    <a:pt x="398" y="242"/>
                  </a:lnTo>
                  <a:lnTo>
                    <a:pt x="405" y="234"/>
                  </a:lnTo>
                  <a:lnTo>
                    <a:pt x="413" y="226"/>
                  </a:lnTo>
                  <a:lnTo>
                    <a:pt x="422" y="225"/>
                  </a:lnTo>
                  <a:lnTo>
                    <a:pt x="432" y="229"/>
                  </a:lnTo>
                  <a:lnTo>
                    <a:pt x="436" y="236"/>
                  </a:lnTo>
                  <a:lnTo>
                    <a:pt x="436" y="243"/>
                  </a:lnTo>
                  <a:lnTo>
                    <a:pt x="433" y="251"/>
                  </a:lnTo>
                  <a:lnTo>
                    <a:pt x="429" y="258"/>
                  </a:lnTo>
                  <a:lnTo>
                    <a:pt x="422" y="266"/>
                  </a:lnTo>
                  <a:lnTo>
                    <a:pt x="416" y="273"/>
                  </a:lnTo>
                  <a:lnTo>
                    <a:pt x="410" y="280"/>
                  </a:lnTo>
                  <a:lnTo>
                    <a:pt x="404" y="284"/>
                  </a:lnTo>
                  <a:lnTo>
                    <a:pt x="411" y="345"/>
                  </a:lnTo>
                  <a:lnTo>
                    <a:pt x="423" y="336"/>
                  </a:lnTo>
                  <a:lnTo>
                    <a:pt x="433" y="331"/>
                  </a:lnTo>
                  <a:lnTo>
                    <a:pt x="442" y="330"/>
                  </a:lnTo>
                  <a:lnTo>
                    <a:pt x="448" y="333"/>
                  </a:lnTo>
                  <a:lnTo>
                    <a:pt x="451" y="337"/>
                  </a:lnTo>
                  <a:lnTo>
                    <a:pt x="453" y="345"/>
                  </a:lnTo>
                  <a:lnTo>
                    <a:pt x="450" y="352"/>
                  </a:lnTo>
                  <a:lnTo>
                    <a:pt x="442" y="362"/>
                  </a:lnTo>
                  <a:lnTo>
                    <a:pt x="419" y="386"/>
                  </a:lnTo>
                  <a:lnTo>
                    <a:pt x="420" y="397"/>
                  </a:lnTo>
                  <a:lnTo>
                    <a:pt x="425" y="413"/>
                  </a:lnTo>
                  <a:lnTo>
                    <a:pt x="428" y="435"/>
                  </a:lnTo>
                  <a:lnTo>
                    <a:pt x="429" y="457"/>
                  </a:lnTo>
                  <a:lnTo>
                    <a:pt x="428" y="477"/>
                  </a:lnTo>
                  <a:lnTo>
                    <a:pt x="423" y="494"/>
                  </a:lnTo>
                  <a:lnTo>
                    <a:pt x="414" y="504"/>
                  </a:lnTo>
                  <a:lnTo>
                    <a:pt x="398" y="506"/>
                  </a:lnTo>
                  <a:lnTo>
                    <a:pt x="391" y="503"/>
                  </a:lnTo>
                  <a:lnTo>
                    <a:pt x="386" y="497"/>
                  </a:lnTo>
                  <a:lnTo>
                    <a:pt x="385" y="488"/>
                  </a:lnTo>
                  <a:lnTo>
                    <a:pt x="383" y="480"/>
                  </a:lnTo>
                  <a:lnTo>
                    <a:pt x="379" y="462"/>
                  </a:lnTo>
                  <a:lnTo>
                    <a:pt x="370" y="431"/>
                  </a:lnTo>
                  <a:lnTo>
                    <a:pt x="358" y="394"/>
                  </a:lnTo>
                  <a:lnTo>
                    <a:pt x="345" y="352"/>
                  </a:lnTo>
                  <a:lnTo>
                    <a:pt x="330" y="313"/>
                  </a:lnTo>
                  <a:lnTo>
                    <a:pt x="315" y="281"/>
                  </a:lnTo>
                  <a:lnTo>
                    <a:pt x="302" y="263"/>
                  </a:lnTo>
                  <a:lnTo>
                    <a:pt x="290" y="260"/>
                  </a:lnTo>
                  <a:lnTo>
                    <a:pt x="274" y="272"/>
                  </a:lnTo>
                  <a:lnTo>
                    <a:pt x="257" y="286"/>
                  </a:lnTo>
                  <a:lnTo>
                    <a:pt x="243" y="301"/>
                  </a:lnTo>
                  <a:lnTo>
                    <a:pt x="226" y="315"/>
                  </a:lnTo>
                  <a:lnTo>
                    <a:pt x="212" y="330"/>
                  </a:lnTo>
                  <a:lnTo>
                    <a:pt x="195" y="345"/>
                  </a:lnTo>
                  <a:lnTo>
                    <a:pt x="179" y="359"/>
                  </a:lnTo>
                  <a:lnTo>
                    <a:pt x="163" y="372"/>
                  </a:lnTo>
                  <a:lnTo>
                    <a:pt x="164" y="384"/>
                  </a:lnTo>
                  <a:lnTo>
                    <a:pt x="166" y="400"/>
                  </a:lnTo>
                  <a:lnTo>
                    <a:pt x="170" y="418"/>
                  </a:lnTo>
                  <a:lnTo>
                    <a:pt x="172" y="436"/>
                  </a:lnTo>
                  <a:lnTo>
                    <a:pt x="172" y="453"/>
                  </a:lnTo>
                  <a:lnTo>
                    <a:pt x="169" y="469"/>
                  </a:lnTo>
                  <a:lnTo>
                    <a:pt x="161" y="480"/>
                  </a:lnTo>
                  <a:lnTo>
                    <a:pt x="147" y="488"/>
                  </a:lnTo>
                  <a:lnTo>
                    <a:pt x="138" y="477"/>
                  </a:lnTo>
                  <a:lnTo>
                    <a:pt x="129" y="459"/>
                  </a:lnTo>
                  <a:lnTo>
                    <a:pt x="117" y="435"/>
                  </a:lnTo>
                  <a:lnTo>
                    <a:pt x="104" y="401"/>
                  </a:lnTo>
                  <a:lnTo>
                    <a:pt x="86" y="394"/>
                  </a:lnTo>
                  <a:lnTo>
                    <a:pt x="70" y="386"/>
                  </a:lnTo>
                  <a:lnTo>
                    <a:pt x="56" y="380"/>
                  </a:lnTo>
                  <a:lnTo>
                    <a:pt x="45" y="374"/>
                  </a:lnTo>
                  <a:lnTo>
                    <a:pt x="36" y="369"/>
                  </a:lnTo>
                  <a:lnTo>
                    <a:pt x="27" y="365"/>
                  </a:lnTo>
                  <a:lnTo>
                    <a:pt x="22" y="362"/>
                  </a:lnTo>
                  <a:lnTo>
                    <a:pt x="18" y="359"/>
                  </a:lnTo>
                  <a:lnTo>
                    <a:pt x="22" y="345"/>
                  </a:lnTo>
                  <a:lnTo>
                    <a:pt x="34" y="337"/>
                  </a:lnTo>
                  <a:lnTo>
                    <a:pt x="52" y="333"/>
                  </a:lnTo>
                  <a:lnTo>
                    <a:pt x="71" y="333"/>
                  </a:lnTo>
                  <a:lnTo>
                    <a:pt x="90" y="334"/>
                  </a:lnTo>
                  <a:lnTo>
                    <a:pt x="108" y="337"/>
                  </a:lnTo>
                  <a:lnTo>
                    <a:pt x="124" y="340"/>
                  </a:lnTo>
                  <a:lnTo>
                    <a:pt x="133" y="340"/>
                  </a:lnTo>
                  <a:lnTo>
                    <a:pt x="145" y="325"/>
                  </a:lnTo>
                  <a:lnTo>
                    <a:pt x="157" y="310"/>
                  </a:lnTo>
                  <a:lnTo>
                    <a:pt x="169" y="295"/>
                  </a:lnTo>
                  <a:lnTo>
                    <a:pt x="181" y="281"/>
                  </a:lnTo>
                  <a:lnTo>
                    <a:pt x="194" y="267"/>
                  </a:lnTo>
                  <a:lnTo>
                    <a:pt x="206" y="252"/>
                  </a:lnTo>
                  <a:lnTo>
                    <a:pt x="219" y="239"/>
                  </a:lnTo>
                  <a:lnTo>
                    <a:pt x="232" y="225"/>
                  </a:lnTo>
                  <a:lnTo>
                    <a:pt x="240" y="216"/>
                  </a:lnTo>
                  <a:lnTo>
                    <a:pt x="244" y="208"/>
                  </a:lnTo>
                  <a:lnTo>
                    <a:pt x="244" y="202"/>
                  </a:lnTo>
                  <a:lnTo>
                    <a:pt x="243" y="198"/>
                  </a:lnTo>
                  <a:lnTo>
                    <a:pt x="238" y="194"/>
                  </a:lnTo>
                  <a:lnTo>
                    <a:pt x="232" y="190"/>
                  </a:lnTo>
                  <a:lnTo>
                    <a:pt x="223" y="185"/>
                  </a:lnTo>
                  <a:lnTo>
                    <a:pt x="213" y="179"/>
                  </a:lnTo>
                  <a:lnTo>
                    <a:pt x="201" y="175"/>
                  </a:lnTo>
                  <a:lnTo>
                    <a:pt x="186" y="169"/>
                  </a:lnTo>
                  <a:lnTo>
                    <a:pt x="170" y="161"/>
                  </a:lnTo>
                  <a:lnTo>
                    <a:pt x="151" y="153"/>
                  </a:lnTo>
                  <a:lnTo>
                    <a:pt x="132" y="146"/>
                  </a:lnTo>
                  <a:lnTo>
                    <a:pt x="113" y="140"/>
                  </a:lnTo>
                  <a:lnTo>
                    <a:pt x="96" y="134"/>
                  </a:lnTo>
                  <a:lnTo>
                    <a:pt x="80" y="129"/>
                  </a:lnTo>
                  <a:lnTo>
                    <a:pt x="64" y="125"/>
                  </a:lnTo>
                  <a:lnTo>
                    <a:pt x="50" y="120"/>
                  </a:lnTo>
                  <a:lnTo>
                    <a:pt x="37" y="117"/>
                  </a:lnTo>
                  <a:lnTo>
                    <a:pt x="25" y="114"/>
                  </a:lnTo>
                  <a:lnTo>
                    <a:pt x="12" y="109"/>
                  </a:lnTo>
                  <a:lnTo>
                    <a:pt x="3" y="102"/>
                  </a:lnTo>
                  <a:lnTo>
                    <a:pt x="0" y="94"/>
                  </a:lnTo>
                  <a:lnTo>
                    <a:pt x="0" y="87"/>
                  </a:lnTo>
                  <a:lnTo>
                    <a:pt x="5" y="79"/>
                  </a:lnTo>
                  <a:lnTo>
                    <a:pt x="12" y="73"/>
                  </a:lnTo>
                  <a:lnTo>
                    <a:pt x="22" y="68"/>
                  </a:lnTo>
                  <a:lnTo>
                    <a:pt x="36" y="67"/>
                  </a:lnTo>
                  <a:lnTo>
                    <a:pt x="42" y="67"/>
                  </a:lnTo>
                  <a:lnTo>
                    <a:pt x="49" y="68"/>
                  </a:lnTo>
                  <a:lnTo>
                    <a:pt x="58" y="70"/>
                  </a:lnTo>
                  <a:lnTo>
                    <a:pt x="68" y="70"/>
                  </a:lnTo>
                  <a:lnTo>
                    <a:pt x="79" y="71"/>
                  </a:lnTo>
                  <a:lnTo>
                    <a:pt x="90" y="73"/>
                  </a:lnTo>
                  <a:lnTo>
                    <a:pt x="104" y="76"/>
                  </a:lnTo>
                  <a:lnTo>
                    <a:pt x="118" y="78"/>
                  </a:lnTo>
                  <a:lnTo>
                    <a:pt x="123" y="73"/>
                  </a:lnTo>
                  <a:lnTo>
                    <a:pt x="129" y="65"/>
                  </a:lnTo>
                  <a:lnTo>
                    <a:pt x="136" y="59"/>
                  </a:lnTo>
                  <a:lnTo>
                    <a:pt x="144" y="52"/>
                  </a:lnTo>
                  <a:lnTo>
                    <a:pt x="151" y="47"/>
                  </a:lnTo>
                  <a:lnTo>
                    <a:pt x="158" y="43"/>
                  </a:lnTo>
                  <a:lnTo>
                    <a:pt x="166" y="43"/>
                  </a:lnTo>
                  <a:lnTo>
                    <a:pt x="172" y="47"/>
                  </a:lnTo>
                  <a:lnTo>
                    <a:pt x="176" y="58"/>
                  </a:lnTo>
                  <a:lnTo>
                    <a:pt x="175" y="67"/>
                  </a:lnTo>
                  <a:lnTo>
                    <a:pt x="167" y="76"/>
                  </a:lnTo>
                  <a:lnTo>
                    <a:pt x="160" y="84"/>
                  </a:lnTo>
                  <a:lnTo>
                    <a:pt x="219" y="93"/>
                  </a:lnTo>
                  <a:lnTo>
                    <a:pt x="223" y="87"/>
                  </a:lnTo>
                  <a:lnTo>
                    <a:pt x="229" y="81"/>
                  </a:lnTo>
                  <a:lnTo>
                    <a:pt x="237" y="73"/>
                  </a:lnTo>
                  <a:lnTo>
                    <a:pt x="244" y="67"/>
                  </a:lnTo>
                  <a:lnTo>
                    <a:pt x="250" y="62"/>
                  </a:lnTo>
                  <a:lnTo>
                    <a:pt x="257" y="59"/>
                  </a:lnTo>
                  <a:lnTo>
                    <a:pt x="265" y="59"/>
                  </a:lnTo>
                  <a:lnTo>
                    <a:pt x="272" y="64"/>
                  </a:lnTo>
                  <a:lnTo>
                    <a:pt x="277" y="74"/>
                  </a:lnTo>
                  <a:lnTo>
                    <a:pt x="275" y="84"/>
                  </a:lnTo>
                  <a:lnTo>
                    <a:pt x="268" y="91"/>
                  </a:lnTo>
                  <a:lnTo>
                    <a:pt x="260" y="99"/>
                  </a:lnTo>
                  <a:lnTo>
                    <a:pt x="349" y="10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BO"/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2433638" y="3690938"/>
            <a:ext cx="228600" cy="228600"/>
            <a:chOff x="1392" y="4176"/>
            <a:chExt cx="366" cy="376"/>
          </a:xfrm>
        </p:grpSpPr>
        <p:sp>
          <p:nvSpPr>
            <p:cNvPr id="6393" name="Freeform 41"/>
            <p:cNvSpPr>
              <a:spLocks/>
            </p:cNvSpPr>
            <p:nvPr/>
          </p:nvSpPr>
          <p:spPr bwMode="auto">
            <a:xfrm>
              <a:off x="1392" y="4176"/>
              <a:ext cx="366" cy="376"/>
            </a:xfrm>
            <a:custGeom>
              <a:avLst/>
              <a:gdLst>
                <a:gd name="T0" fmla="*/ 202 w 732"/>
                <a:gd name="T1" fmla="*/ 375 h 752"/>
                <a:gd name="T2" fmla="*/ 237 w 732"/>
                <a:gd name="T3" fmla="*/ 368 h 752"/>
                <a:gd name="T4" fmla="*/ 271 w 732"/>
                <a:gd name="T5" fmla="*/ 353 h 752"/>
                <a:gd name="T6" fmla="*/ 300 w 732"/>
                <a:gd name="T7" fmla="*/ 333 h 752"/>
                <a:gd name="T8" fmla="*/ 324 w 732"/>
                <a:gd name="T9" fmla="*/ 308 h 752"/>
                <a:gd name="T10" fmla="*/ 344 w 732"/>
                <a:gd name="T11" fmla="*/ 278 h 752"/>
                <a:gd name="T12" fmla="*/ 358 w 732"/>
                <a:gd name="T13" fmla="*/ 244 h 752"/>
                <a:gd name="T14" fmla="*/ 366 w 732"/>
                <a:gd name="T15" fmla="*/ 207 h 752"/>
                <a:gd name="T16" fmla="*/ 366 w 732"/>
                <a:gd name="T17" fmla="*/ 170 h 752"/>
                <a:gd name="T18" fmla="*/ 358 w 732"/>
                <a:gd name="T19" fmla="*/ 132 h 752"/>
                <a:gd name="T20" fmla="*/ 344 w 732"/>
                <a:gd name="T21" fmla="*/ 98 h 752"/>
                <a:gd name="T22" fmla="*/ 324 w 732"/>
                <a:gd name="T23" fmla="*/ 69 h 752"/>
                <a:gd name="T24" fmla="*/ 300 w 732"/>
                <a:gd name="T25" fmla="*/ 44 h 752"/>
                <a:gd name="T26" fmla="*/ 271 w 732"/>
                <a:gd name="T27" fmla="*/ 23 h 752"/>
                <a:gd name="T28" fmla="*/ 237 w 732"/>
                <a:gd name="T29" fmla="*/ 9 h 752"/>
                <a:gd name="T30" fmla="*/ 202 w 732"/>
                <a:gd name="T31" fmla="*/ 1 h 752"/>
                <a:gd name="T32" fmla="*/ 165 w 732"/>
                <a:gd name="T33" fmla="*/ 1 h 752"/>
                <a:gd name="T34" fmla="*/ 129 w 732"/>
                <a:gd name="T35" fmla="*/ 9 h 752"/>
                <a:gd name="T36" fmla="*/ 96 w 732"/>
                <a:gd name="T37" fmla="*/ 23 h 752"/>
                <a:gd name="T38" fmla="*/ 67 w 732"/>
                <a:gd name="T39" fmla="*/ 44 h 752"/>
                <a:gd name="T40" fmla="*/ 42 w 732"/>
                <a:gd name="T41" fmla="*/ 69 h 752"/>
                <a:gd name="T42" fmla="*/ 22 w 732"/>
                <a:gd name="T43" fmla="*/ 98 h 752"/>
                <a:gd name="T44" fmla="*/ 8 w 732"/>
                <a:gd name="T45" fmla="*/ 132 h 752"/>
                <a:gd name="T46" fmla="*/ 1 w 732"/>
                <a:gd name="T47" fmla="*/ 170 h 752"/>
                <a:gd name="T48" fmla="*/ 1 w 732"/>
                <a:gd name="T49" fmla="*/ 207 h 752"/>
                <a:gd name="T50" fmla="*/ 8 w 732"/>
                <a:gd name="T51" fmla="*/ 244 h 752"/>
                <a:gd name="T52" fmla="*/ 22 w 732"/>
                <a:gd name="T53" fmla="*/ 278 h 752"/>
                <a:gd name="T54" fmla="*/ 42 w 732"/>
                <a:gd name="T55" fmla="*/ 308 h 752"/>
                <a:gd name="T56" fmla="*/ 67 w 732"/>
                <a:gd name="T57" fmla="*/ 333 h 752"/>
                <a:gd name="T58" fmla="*/ 96 w 732"/>
                <a:gd name="T59" fmla="*/ 353 h 752"/>
                <a:gd name="T60" fmla="*/ 129 w 732"/>
                <a:gd name="T61" fmla="*/ 368 h 752"/>
                <a:gd name="T62" fmla="*/ 165 w 732"/>
                <a:gd name="T63" fmla="*/ 375 h 75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2"/>
                <a:gd name="T97" fmla="*/ 0 h 752"/>
                <a:gd name="T98" fmla="*/ 732 w 732"/>
                <a:gd name="T99" fmla="*/ 752 h 75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2" h="752">
                  <a:moveTo>
                    <a:pt x="367" y="752"/>
                  </a:moveTo>
                  <a:lnTo>
                    <a:pt x="404" y="750"/>
                  </a:lnTo>
                  <a:lnTo>
                    <a:pt x="441" y="744"/>
                  </a:lnTo>
                  <a:lnTo>
                    <a:pt x="475" y="735"/>
                  </a:lnTo>
                  <a:lnTo>
                    <a:pt x="509" y="723"/>
                  </a:lnTo>
                  <a:lnTo>
                    <a:pt x="541" y="706"/>
                  </a:lnTo>
                  <a:lnTo>
                    <a:pt x="571" y="688"/>
                  </a:lnTo>
                  <a:lnTo>
                    <a:pt x="599" y="665"/>
                  </a:lnTo>
                  <a:lnTo>
                    <a:pt x="626" y="641"/>
                  </a:lnTo>
                  <a:lnTo>
                    <a:pt x="648" y="615"/>
                  </a:lnTo>
                  <a:lnTo>
                    <a:pt x="670" y="586"/>
                  </a:lnTo>
                  <a:lnTo>
                    <a:pt x="688" y="556"/>
                  </a:lnTo>
                  <a:lnTo>
                    <a:pt x="704" y="523"/>
                  </a:lnTo>
                  <a:lnTo>
                    <a:pt x="716" y="488"/>
                  </a:lnTo>
                  <a:lnTo>
                    <a:pt x="725" y="453"/>
                  </a:lnTo>
                  <a:lnTo>
                    <a:pt x="731" y="415"/>
                  </a:lnTo>
                  <a:lnTo>
                    <a:pt x="732" y="377"/>
                  </a:lnTo>
                  <a:lnTo>
                    <a:pt x="731" y="339"/>
                  </a:lnTo>
                  <a:lnTo>
                    <a:pt x="725" y="301"/>
                  </a:lnTo>
                  <a:lnTo>
                    <a:pt x="716" y="264"/>
                  </a:lnTo>
                  <a:lnTo>
                    <a:pt x="704" y="229"/>
                  </a:lnTo>
                  <a:lnTo>
                    <a:pt x="688" y="197"/>
                  </a:lnTo>
                  <a:lnTo>
                    <a:pt x="670" y="166"/>
                  </a:lnTo>
                  <a:lnTo>
                    <a:pt x="648" y="137"/>
                  </a:lnTo>
                  <a:lnTo>
                    <a:pt x="626" y="111"/>
                  </a:lnTo>
                  <a:lnTo>
                    <a:pt x="599" y="87"/>
                  </a:lnTo>
                  <a:lnTo>
                    <a:pt x="571" y="64"/>
                  </a:lnTo>
                  <a:lnTo>
                    <a:pt x="541" y="46"/>
                  </a:lnTo>
                  <a:lnTo>
                    <a:pt x="509" y="29"/>
                  </a:lnTo>
                  <a:lnTo>
                    <a:pt x="475" y="17"/>
                  </a:lnTo>
                  <a:lnTo>
                    <a:pt x="441" y="8"/>
                  </a:lnTo>
                  <a:lnTo>
                    <a:pt x="404" y="2"/>
                  </a:lnTo>
                  <a:lnTo>
                    <a:pt x="367" y="0"/>
                  </a:lnTo>
                  <a:lnTo>
                    <a:pt x="330" y="2"/>
                  </a:lnTo>
                  <a:lnTo>
                    <a:pt x="293" y="8"/>
                  </a:lnTo>
                  <a:lnTo>
                    <a:pt x="257" y="17"/>
                  </a:lnTo>
                  <a:lnTo>
                    <a:pt x="223" y="29"/>
                  </a:lnTo>
                  <a:lnTo>
                    <a:pt x="192" y="46"/>
                  </a:lnTo>
                  <a:lnTo>
                    <a:pt x="161" y="64"/>
                  </a:lnTo>
                  <a:lnTo>
                    <a:pt x="133" y="87"/>
                  </a:lnTo>
                  <a:lnTo>
                    <a:pt x="108" y="111"/>
                  </a:lnTo>
                  <a:lnTo>
                    <a:pt x="84" y="137"/>
                  </a:lnTo>
                  <a:lnTo>
                    <a:pt x="62" y="166"/>
                  </a:lnTo>
                  <a:lnTo>
                    <a:pt x="44" y="197"/>
                  </a:lnTo>
                  <a:lnTo>
                    <a:pt x="28" y="229"/>
                  </a:lnTo>
                  <a:lnTo>
                    <a:pt x="16" y="264"/>
                  </a:lnTo>
                  <a:lnTo>
                    <a:pt x="7" y="301"/>
                  </a:lnTo>
                  <a:lnTo>
                    <a:pt x="1" y="339"/>
                  </a:lnTo>
                  <a:lnTo>
                    <a:pt x="0" y="377"/>
                  </a:lnTo>
                  <a:lnTo>
                    <a:pt x="1" y="415"/>
                  </a:lnTo>
                  <a:lnTo>
                    <a:pt x="7" y="453"/>
                  </a:lnTo>
                  <a:lnTo>
                    <a:pt x="16" y="488"/>
                  </a:lnTo>
                  <a:lnTo>
                    <a:pt x="28" y="523"/>
                  </a:lnTo>
                  <a:lnTo>
                    <a:pt x="44" y="556"/>
                  </a:lnTo>
                  <a:lnTo>
                    <a:pt x="62" y="586"/>
                  </a:lnTo>
                  <a:lnTo>
                    <a:pt x="84" y="615"/>
                  </a:lnTo>
                  <a:lnTo>
                    <a:pt x="108" y="641"/>
                  </a:lnTo>
                  <a:lnTo>
                    <a:pt x="133" y="665"/>
                  </a:lnTo>
                  <a:lnTo>
                    <a:pt x="161" y="688"/>
                  </a:lnTo>
                  <a:lnTo>
                    <a:pt x="192" y="706"/>
                  </a:lnTo>
                  <a:lnTo>
                    <a:pt x="223" y="723"/>
                  </a:lnTo>
                  <a:lnTo>
                    <a:pt x="257" y="735"/>
                  </a:lnTo>
                  <a:lnTo>
                    <a:pt x="293" y="744"/>
                  </a:lnTo>
                  <a:lnTo>
                    <a:pt x="330" y="750"/>
                  </a:lnTo>
                  <a:lnTo>
                    <a:pt x="367" y="752"/>
                  </a:ln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BO"/>
            </a:p>
          </p:txBody>
        </p:sp>
        <p:sp>
          <p:nvSpPr>
            <p:cNvPr id="6394" name="Freeform 42"/>
            <p:cNvSpPr>
              <a:spLocks/>
            </p:cNvSpPr>
            <p:nvPr/>
          </p:nvSpPr>
          <p:spPr bwMode="auto">
            <a:xfrm>
              <a:off x="1439" y="4257"/>
              <a:ext cx="246" cy="252"/>
            </a:xfrm>
            <a:custGeom>
              <a:avLst/>
              <a:gdLst>
                <a:gd name="T0" fmla="*/ 186 w 493"/>
                <a:gd name="T1" fmla="*/ 40 h 506"/>
                <a:gd name="T2" fmla="*/ 218 w 493"/>
                <a:gd name="T3" fmla="*/ 10 h 506"/>
                <a:gd name="T4" fmla="*/ 243 w 493"/>
                <a:gd name="T5" fmla="*/ 1 h 506"/>
                <a:gd name="T6" fmla="*/ 238 w 493"/>
                <a:gd name="T7" fmla="*/ 28 h 506"/>
                <a:gd name="T8" fmla="*/ 209 w 493"/>
                <a:gd name="T9" fmla="*/ 61 h 506"/>
                <a:gd name="T10" fmla="*/ 199 w 493"/>
                <a:gd name="T11" fmla="*/ 121 h 506"/>
                <a:gd name="T12" fmla="*/ 211 w 493"/>
                <a:gd name="T13" fmla="*/ 112 h 506"/>
                <a:gd name="T14" fmla="*/ 218 w 493"/>
                <a:gd name="T15" fmla="*/ 121 h 506"/>
                <a:gd name="T16" fmla="*/ 211 w 493"/>
                <a:gd name="T17" fmla="*/ 132 h 506"/>
                <a:gd name="T18" fmla="*/ 202 w 493"/>
                <a:gd name="T19" fmla="*/ 141 h 506"/>
                <a:gd name="T20" fmla="*/ 216 w 493"/>
                <a:gd name="T21" fmla="*/ 165 h 506"/>
                <a:gd name="T22" fmla="*/ 225 w 493"/>
                <a:gd name="T23" fmla="*/ 168 h 506"/>
                <a:gd name="T24" fmla="*/ 221 w 493"/>
                <a:gd name="T25" fmla="*/ 180 h 506"/>
                <a:gd name="T26" fmla="*/ 212 w 493"/>
                <a:gd name="T27" fmla="*/ 206 h 506"/>
                <a:gd name="T28" fmla="*/ 214 w 493"/>
                <a:gd name="T29" fmla="*/ 238 h 506"/>
                <a:gd name="T30" fmla="*/ 199 w 493"/>
                <a:gd name="T31" fmla="*/ 252 h 506"/>
                <a:gd name="T32" fmla="*/ 192 w 493"/>
                <a:gd name="T33" fmla="*/ 243 h 506"/>
                <a:gd name="T34" fmla="*/ 185 w 493"/>
                <a:gd name="T35" fmla="*/ 215 h 506"/>
                <a:gd name="T36" fmla="*/ 165 w 493"/>
                <a:gd name="T37" fmla="*/ 156 h 506"/>
                <a:gd name="T38" fmla="*/ 145 w 493"/>
                <a:gd name="T39" fmla="*/ 129 h 506"/>
                <a:gd name="T40" fmla="*/ 121 w 493"/>
                <a:gd name="T41" fmla="*/ 150 h 506"/>
                <a:gd name="T42" fmla="*/ 97 w 493"/>
                <a:gd name="T43" fmla="*/ 172 h 506"/>
                <a:gd name="T44" fmla="*/ 82 w 493"/>
                <a:gd name="T45" fmla="*/ 191 h 506"/>
                <a:gd name="T46" fmla="*/ 86 w 493"/>
                <a:gd name="T47" fmla="*/ 217 h 506"/>
                <a:gd name="T48" fmla="*/ 80 w 493"/>
                <a:gd name="T49" fmla="*/ 239 h 506"/>
                <a:gd name="T50" fmla="*/ 64 w 493"/>
                <a:gd name="T51" fmla="*/ 229 h 506"/>
                <a:gd name="T52" fmla="*/ 43 w 493"/>
                <a:gd name="T53" fmla="*/ 196 h 506"/>
                <a:gd name="T54" fmla="*/ 22 w 493"/>
                <a:gd name="T55" fmla="*/ 186 h 506"/>
                <a:gd name="T56" fmla="*/ 11 w 493"/>
                <a:gd name="T57" fmla="*/ 180 h 506"/>
                <a:gd name="T58" fmla="*/ 17 w 493"/>
                <a:gd name="T59" fmla="*/ 168 h 506"/>
                <a:gd name="T60" fmla="*/ 45 w 493"/>
                <a:gd name="T61" fmla="*/ 166 h 506"/>
                <a:gd name="T62" fmla="*/ 66 w 493"/>
                <a:gd name="T63" fmla="*/ 169 h 506"/>
                <a:gd name="T64" fmla="*/ 84 w 493"/>
                <a:gd name="T65" fmla="*/ 147 h 506"/>
                <a:gd name="T66" fmla="*/ 103 w 493"/>
                <a:gd name="T67" fmla="*/ 126 h 506"/>
                <a:gd name="T68" fmla="*/ 120 w 493"/>
                <a:gd name="T69" fmla="*/ 108 h 506"/>
                <a:gd name="T70" fmla="*/ 121 w 493"/>
                <a:gd name="T71" fmla="*/ 99 h 506"/>
                <a:gd name="T72" fmla="*/ 111 w 493"/>
                <a:gd name="T73" fmla="*/ 92 h 506"/>
                <a:gd name="T74" fmla="*/ 93 w 493"/>
                <a:gd name="T75" fmla="*/ 84 h 506"/>
                <a:gd name="T76" fmla="*/ 66 w 493"/>
                <a:gd name="T77" fmla="*/ 73 h 506"/>
                <a:gd name="T78" fmla="*/ 40 w 493"/>
                <a:gd name="T79" fmla="*/ 64 h 506"/>
                <a:gd name="T80" fmla="*/ 18 w 493"/>
                <a:gd name="T81" fmla="*/ 58 h 506"/>
                <a:gd name="T82" fmla="*/ 1 w 493"/>
                <a:gd name="T83" fmla="*/ 51 h 506"/>
                <a:gd name="T84" fmla="*/ 2 w 493"/>
                <a:gd name="T85" fmla="*/ 39 h 506"/>
                <a:gd name="T86" fmla="*/ 18 w 493"/>
                <a:gd name="T87" fmla="*/ 33 h 506"/>
                <a:gd name="T88" fmla="*/ 29 w 493"/>
                <a:gd name="T89" fmla="*/ 35 h 506"/>
                <a:gd name="T90" fmla="*/ 45 w 493"/>
                <a:gd name="T91" fmla="*/ 36 h 506"/>
                <a:gd name="T92" fmla="*/ 61 w 493"/>
                <a:gd name="T93" fmla="*/ 36 h 506"/>
                <a:gd name="T94" fmla="*/ 72 w 493"/>
                <a:gd name="T95" fmla="*/ 26 h 506"/>
                <a:gd name="T96" fmla="*/ 83 w 493"/>
                <a:gd name="T97" fmla="*/ 21 h 506"/>
                <a:gd name="T98" fmla="*/ 87 w 493"/>
                <a:gd name="T99" fmla="*/ 33 h 506"/>
                <a:gd name="T100" fmla="*/ 109 w 493"/>
                <a:gd name="T101" fmla="*/ 46 h 506"/>
                <a:gd name="T102" fmla="*/ 118 w 493"/>
                <a:gd name="T103" fmla="*/ 36 h 506"/>
                <a:gd name="T104" fmla="*/ 128 w 493"/>
                <a:gd name="T105" fmla="*/ 29 h 506"/>
                <a:gd name="T106" fmla="*/ 138 w 493"/>
                <a:gd name="T107" fmla="*/ 37 h 506"/>
                <a:gd name="T108" fmla="*/ 130 w 493"/>
                <a:gd name="T109" fmla="*/ 49 h 50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93"/>
                <a:gd name="T166" fmla="*/ 0 h 506"/>
                <a:gd name="T167" fmla="*/ 493 w 493"/>
                <a:gd name="T168" fmla="*/ 506 h 50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93" h="506">
                  <a:moveTo>
                    <a:pt x="349" y="106"/>
                  </a:moveTo>
                  <a:lnTo>
                    <a:pt x="358" y="97"/>
                  </a:lnTo>
                  <a:lnTo>
                    <a:pt x="373" y="81"/>
                  </a:lnTo>
                  <a:lnTo>
                    <a:pt x="392" y="61"/>
                  </a:lnTo>
                  <a:lnTo>
                    <a:pt x="414" y="41"/>
                  </a:lnTo>
                  <a:lnTo>
                    <a:pt x="436" y="21"/>
                  </a:lnTo>
                  <a:lnTo>
                    <a:pt x="457" y="8"/>
                  </a:lnTo>
                  <a:lnTo>
                    <a:pt x="475" y="0"/>
                  </a:lnTo>
                  <a:lnTo>
                    <a:pt x="487" y="3"/>
                  </a:lnTo>
                  <a:lnTo>
                    <a:pt x="493" y="17"/>
                  </a:lnTo>
                  <a:lnTo>
                    <a:pt x="488" y="36"/>
                  </a:lnTo>
                  <a:lnTo>
                    <a:pt x="476" y="56"/>
                  </a:lnTo>
                  <a:lnTo>
                    <a:pt x="459" y="79"/>
                  </a:lnTo>
                  <a:lnTo>
                    <a:pt x="439" y="100"/>
                  </a:lnTo>
                  <a:lnTo>
                    <a:pt x="419" y="122"/>
                  </a:lnTo>
                  <a:lnTo>
                    <a:pt x="402" y="138"/>
                  </a:lnTo>
                  <a:lnTo>
                    <a:pt x="389" y="150"/>
                  </a:lnTo>
                  <a:lnTo>
                    <a:pt x="398" y="242"/>
                  </a:lnTo>
                  <a:lnTo>
                    <a:pt x="405" y="234"/>
                  </a:lnTo>
                  <a:lnTo>
                    <a:pt x="413" y="226"/>
                  </a:lnTo>
                  <a:lnTo>
                    <a:pt x="422" y="225"/>
                  </a:lnTo>
                  <a:lnTo>
                    <a:pt x="432" y="229"/>
                  </a:lnTo>
                  <a:lnTo>
                    <a:pt x="436" y="236"/>
                  </a:lnTo>
                  <a:lnTo>
                    <a:pt x="436" y="243"/>
                  </a:lnTo>
                  <a:lnTo>
                    <a:pt x="433" y="251"/>
                  </a:lnTo>
                  <a:lnTo>
                    <a:pt x="429" y="258"/>
                  </a:lnTo>
                  <a:lnTo>
                    <a:pt x="422" y="266"/>
                  </a:lnTo>
                  <a:lnTo>
                    <a:pt x="416" y="273"/>
                  </a:lnTo>
                  <a:lnTo>
                    <a:pt x="410" y="280"/>
                  </a:lnTo>
                  <a:lnTo>
                    <a:pt x="404" y="284"/>
                  </a:lnTo>
                  <a:lnTo>
                    <a:pt x="411" y="345"/>
                  </a:lnTo>
                  <a:lnTo>
                    <a:pt x="423" y="336"/>
                  </a:lnTo>
                  <a:lnTo>
                    <a:pt x="433" y="331"/>
                  </a:lnTo>
                  <a:lnTo>
                    <a:pt x="442" y="330"/>
                  </a:lnTo>
                  <a:lnTo>
                    <a:pt x="448" y="333"/>
                  </a:lnTo>
                  <a:lnTo>
                    <a:pt x="451" y="337"/>
                  </a:lnTo>
                  <a:lnTo>
                    <a:pt x="453" y="345"/>
                  </a:lnTo>
                  <a:lnTo>
                    <a:pt x="450" y="352"/>
                  </a:lnTo>
                  <a:lnTo>
                    <a:pt x="442" y="362"/>
                  </a:lnTo>
                  <a:lnTo>
                    <a:pt x="419" y="386"/>
                  </a:lnTo>
                  <a:lnTo>
                    <a:pt x="420" y="397"/>
                  </a:lnTo>
                  <a:lnTo>
                    <a:pt x="425" y="413"/>
                  </a:lnTo>
                  <a:lnTo>
                    <a:pt x="428" y="435"/>
                  </a:lnTo>
                  <a:lnTo>
                    <a:pt x="429" y="457"/>
                  </a:lnTo>
                  <a:lnTo>
                    <a:pt x="428" y="477"/>
                  </a:lnTo>
                  <a:lnTo>
                    <a:pt x="423" y="494"/>
                  </a:lnTo>
                  <a:lnTo>
                    <a:pt x="414" y="504"/>
                  </a:lnTo>
                  <a:lnTo>
                    <a:pt x="398" y="506"/>
                  </a:lnTo>
                  <a:lnTo>
                    <a:pt x="391" y="503"/>
                  </a:lnTo>
                  <a:lnTo>
                    <a:pt x="386" y="497"/>
                  </a:lnTo>
                  <a:lnTo>
                    <a:pt x="385" y="488"/>
                  </a:lnTo>
                  <a:lnTo>
                    <a:pt x="383" y="480"/>
                  </a:lnTo>
                  <a:lnTo>
                    <a:pt x="379" y="462"/>
                  </a:lnTo>
                  <a:lnTo>
                    <a:pt x="370" y="431"/>
                  </a:lnTo>
                  <a:lnTo>
                    <a:pt x="358" y="394"/>
                  </a:lnTo>
                  <a:lnTo>
                    <a:pt x="345" y="352"/>
                  </a:lnTo>
                  <a:lnTo>
                    <a:pt x="330" y="313"/>
                  </a:lnTo>
                  <a:lnTo>
                    <a:pt x="315" y="281"/>
                  </a:lnTo>
                  <a:lnTo>
                    <a:pt x="302" y="263"/>
                  </a:lnTo>
                  <a:lnTo>
                    <a:pt x="290" y="260"/>
                  </a:lnTo>
                  <a:lnTo>
                    <a:pt x="274" y="272"/>
                  </a:lnTo>
                  <a:lnTo>
                    <a:pt x="257" y="286"/>
                  </a:lnTo>
                  <a:lnTo>
                    <a:pt x="243" y="301"/>
                  </a:lnTo>
                  <a:lnTo>
                    <a:pt x="226" y="315"/>
                  </a:lnTo>
                  <a:lnTo>
                    <a:pt x="212" y="330"/>
                  </a:lnTo>
                  <a:lnTo>
                    <a:pt x="195" y="345"/>
                  </a:lnTo>
                  <a:lnTo>
                    <a:pt x="179" y="359"/>
                  </a:lnTo>
                  <a:lnTo>
                    <a:pt x="163" y="372"/>
                  </a:lnTo>
                  <a:lnTo>
                    <a:pt x="164" y="384"/>
                  </a:lnTo>
                  <a:lnTo>
                    <a:pt x="166" y="400"/>
                  </a:lnTo>
                  <a:lnTo>
                    <a:pt x="170" y="418"/>
                  </a:lnTo>
                  <a:lnTo>
                    <a:pt x="172" y="436"/>
                  </a:lnTo>
                  <a:lnTo>
                    <a:pt x="172" y="453"/>
                  </a:lnTo>
                  <a:lnTo>
                    <a:pt x="169" y="469"/>
                  </a:lnTo>
                  <a:lnTo>
                    <a:pt x="161" y="480"/>
                  </a:lnTo>
                  <a:lnTo>
                    <a:pt x="147" y="488"/>
                  </a:lnTo>
                  <a:lnTo>
                    <a:pt x="138" y="477"/>
                  </a:lnTo>
                  <a:lnTo>
                    <a:pt x="129" y="459"/>
                  </a:lnTo>
                  <a:lnTo>
                    <a:pt x="117" y="435"/>
                  </a:lnTo>
                  <a:lnTo>
                    <a:pt x="104" y="401"/>
                  </a:lnTo>
                  <a:lnTo>
                    <a:pt x="86" y="394"/>
                  </a:lnTo>
                  <a:lnTo>
                    <a:pt x="70" y="386"/>
                  </a:lnTo>
                  <a:lnTo>
                    <a:pt x="56" y="380"/>
                  </a:lnTo>
                  <a:lnTo>
                    <a:pt x="45" y="374"/>
                  </a:lnTo>
                  <a:lnTo>
                    <a:pt x="36" y="369"/>
                  </a:lnTo>
                  <a:lnTo>
                    <a:pt x="27" y="365"/>
                  </a:lnTo>
                  <a:lnTo>
                    <a:pt x="22" y="362"/>
                  </a:lnTo>
                  <a:lnTo>
                    <a:pt x="18" y="359"/>
                  </a:lnTo>
                  <a:lnTo>
                    <a:pt x="22" y="345"/>
                  </a:lnTo>
                  <a:lnTo>
                    <a:pt x="34" y="337"/>
                  </a:lnTo>
                  <a:lnTo>
                    <a:pt x="52" y="333"/>
                  </a:lnTo>
                  <a:lnTo>
                    <a:pt x="71" y="333"/>
                  </a:lnTo>
                  <a:lnTo>
                    <a:pt x="90" y="334"/>
                  </a:lnTo>
                  <a:lnTo>
                    <a:pt x="108" y="337"/>
                  </a:lnTo>
                  <a:lnTo>
                    <a:pt x="124" y="340"/>
                  </a:lnTo>
                  <a:lnTo>
                    <a:pt x="133" y="340"/>
                  </a:lnTo>
                  <a:lnTo>
                    <a:pt x="145" y="325"/>
                  </a:lnTo>
                  <a:lnTo>
                    <a:pt x="157" y="310"/>
                  </a:lnTo>
                  <a:lnTo>
                    <a:pt x="169" y="295"/>
                  </a:lnTo>
                  <a:lnTo>
                    <a:pt x="181" y="281"/>
                  </a:lnTo>
                  <a:lnTo>
                    <a:pt x="194" y="267"/>
                  </a:lnTo>
                  <a:lnTo>
                    <a:pt x="206" y="252"/>
                  </a:lnTo>
                  <a:lnTo>
                    <a:pt x="219" y="239"/>
                  </a:lnTo>
                  <a:lnTo>
                    <a:pt x="232" y="225"/>
                  </a:lnTo>
                  <a:lnTo>
                    <a:pt x="240" y="216"/>
                  </a:lnTo>
                  <a:lnTo>
                    <a:pt x="244" y="208"/>
                  </a:lnTo>
                  <a:lnTo>
                    <a:pt x="244" y="202"/>
                  </a:lnTo>
                  <a:lnTo>
                    <a:pt x="243" y="198"/>
                  </a:lnTo>
                  <a:lnTo>
                    <a:pt x="238" y="194"/>
                  </a:lnTo>
                  <a:lnTo>
                    <a:pt x="232" y="190"/>
                  </a:lnTo>
                  <a:lnTo>
                    <a:pt x="223" y="185"/>
                  </a:lnTo>
                  <a:lnTo>
                    <a:pt x="213" y="179"/>
                  </a:lnTo>
                  <a:lnTo>
                    <a:pt x="201" y="175"/>
                  </a:lnTo>
                  <a:lnTo>
                    <a:pt x="186" y="169"/>
                  </a:lnTo>
                  <a:lnTo>
                    <a:pt x="170" y="161"/>
                  </a:lnTo>
                  <a:lnTo>
                    <a:pt x="151" y="153"/>
                  </a:lnTo>
                  <a:lnTo>
                    <a:pt x="132" y="146"/>
                  </a:lnTo>
                  <a:lnTo>
                    <a:pt x="113" y="140"/>
                  </a:lnTo>
                  <a:lnTo>
                    <a:pt x="96" y="134"/>
                  </a:lnTo>
                  <a:lnTo>
                    <a:pt x="80" y="129"/>
                  </a:lnTo>
                  <a:lnTo>
                    <a:pt x="64" y="125"/>
                  </a:lnTo>
                  <a:lnTo>
                    <a:pt x="50" y="120"/>
                  </a:lnTo>
                  <a:lnTo>
                    <a:pt x="37" y="117"/>
                  </a:lnTo>
                  <a:lnTo>
                    <a:pt x="25" y="114"/>
                  </a:lnTo>
                  <a:lnTo>
                    <a:pt x="12" y="109"/>
                  </a:lnTo>
                  <a:lnTo>
                    <a:pt x="3" y="102"/>
                  </a:lnTo>
                  <a:lnTo>
                    <a:pt x="0" y="94"/>
                  </a:lnTo>
                  <a:lnTo>
                    <a:pt x="0" y="87"/>
                  </a:lnTo>
                  <a:lnTo>
                    <a:pt x="5" y="79"/>
                  </a:lnTo>
                  <a:lnTo>
                    <a:pt x="12" y="73"/>
                  </a:lnTo>
                  <a:lnTo>
                    <a:pt x="22" y="68"/>
                  </a:lnTo>
                  <a:lnTo>
                    <a:pt x="36" y="67"/>
                  </a:lnTo>
                  <a:lnTo>
                    <a:pt x="42" y="67"/>
                  </a:lnTo>
                  <a:lnTo>
                    <a:pt x="49" y="68"/>
                  </a:lnTo>
                  <a:lnTo>
                    <a:pt x="58" y="70"/>
                  </a:lnTo>
                  <a:lnTo>
                    <a:pt x="68" y="70"/>
                  </a:lnTo>
                  <a:lnTo>
                    <a:pt x="79" y="71"/>
                  </a:lnTo>
                  <a:lnTo>
                    <a:pt x="90" y="73"/>
                  </a:lnTo>
                  <a:lnTo>
                    <a:pt x="104" y="76"/>
                  </a:lnTo>
                  <a:lnTo>
                    <a:pt x="118" y="78"/>
                  </a:lnTo>
                  <a:lnTo>
                    <a:pt x="123" y="73"/>
                  </a:lnTo>
                  <a:lnTo>
                    <a:pt x="129" y="65"/>
                  </a:lnTo>
                  <a:lnTo>
                    <a:pt x="136" y="59"/>
                  </a:lnTo>
                  <a:lnTo>
                    <a:pt x="144" y="52"/>
                  </a:lnTo>
                  <a:lnTo>
                    <a:pt x="151" y="47"/>
                  </a:lnTo>
                  <a:lnTo>
                    <a:pt x="158" y="43"/>
                  </a:lnTo>
                  <a:lnTo>
                    <a:pt x="166" y="43"/>
                  </a:lnTo>
                  <a:lnTo>
                    <a:pt x="172" y="47"/>
                  </a:lnTo>
                  <a:lnTo>
                    <a:pt x="176" y="58"/>
                  </a:lnTo>
                  <a:lnTo>
                    <a:pt x="175" y="67"/>
                  </a:lnTo>
                  <a:lnTo>
                    <a:pt x="167" y="76"/>
                  </a:lnTo>
                  <a:lnTo>
                    <a:pt x="160" y="84"/>
                  </a:lnTo>
                  <a:lnTo>
                    <a:pt x="219" y="93"/>
                  </a:lnTo>
                  <a:lnTo>
                    <a:pt x="223" y="87"/>
                  </a:lnTo>
                  <a:lnTo>
                    <a:pt x="229" y="81"/>
                  </a:lnTo>
                  <a:lnTo>
                    <a:pt x="237" y="73"/>
                  </a:lnTo>
                  <a:lnTo>
                    <a:pt x="244" y="67"/>
                  </a:lnTo>
                  <a:lnTo>
                    <a:pt x="250" y="62"/>
                  </a:lnTo>
                  <a:lnTo>
                    <a:pt x="257" y="59"/>
                  </a:lnTo>
                  <a:lnTo>
                    <a:pt x="265" y="59"/>
                  </a:lnTo>
                  <a:lnTo>
                    <a:pt x="272" y="64"/>
                  </a:lnTo>
                  <a:lnTo>
                    <a:pt x="277" y="74"/>
                  </a:lnTo>
                  <a:lnTo>
                    <a:pt x="275" y="84"/>
                  </a:lnTo>
                  <a:lnTo>
                    <a:pt x="268" y="91"/>
                  </a:lnTo>
                  <a:lnTo>
                    <a:pt x="260" y="99"/>
                  </a:lnTo>
                  <a:lnTo>
                    <a:pt x="349" y="10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BO"/>
            </a:p>
          </p:txBody>
        </p:sp>
      </p:grp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3119438" y="4681538"/>
            <a:ext cx="228600" cy="228600"/>
            <a:chOff x="1392" y="4176"/>
            <a:chExt cx="366" cy="376"/>
          </a:xfrm>
        </p:grpSpPr>
        <p:sp>
          <p:nvSpPr>
            <p:cNvPr id="6391" name="Freeform 44"/>
            <p:cNvSpPr>
              <a:spLocks/>
            </p:cNvSpPr>
            <p:nvPr/>
          </p:nvSpPr>
          <p:spPr bwMode="auto">
            <a:xfrm>
              <a:off x="1392" y="4176"/>
              <a:ext cx="366" cy="376"/>
            </a:xfrm>
            <a:custGeom>
              <a:avLst/>
              <a:gdLst>
                <a:gd name="T0" fmla="*/ 202 w 732"/>
                <a:gd name="T1" fmla="*/ 375 h 752"/>
                <a:gd name="T2" fmla="*/ 237 w 732"/>
                <a:gd name="T3" fmla="*/ 368 h 752"/>
                <a:gd name="T4" fmla="*/ 271 w 732"/>
                <a:gd name="T5" fmla="*/ 353 h 752"/>
                <a:gd name="T6" fmla="*/ 300 w 732"/>
                <a:gd name="T7" fmla="*/ 333 h 752"/>
                <a:gd name="T8" fmla="*/ 324 w 732"/>
                <a:gd name="T9" fmla="*/ 308 h 752"/>
                <a:gd name="T10" fmla="*/ 344 w 732"/>
                <a:gd name="T11" fmla="*/ 278 h 752"/>
                <a:gd name="T12" fmla="*/ 358 w 732"/>
                <a:gd name="T13" fmla="*/ 244 h 752"/>
                <a:gd name="T14" fmla="*/ 366 w 732"/>
                <a:gd name="T15" fmla="*/ 207 h 752"/>
                <a:gd name="T16" fmla="*/ 366 w 732"/>
                <a:gd name="T17" fmla="*/ 170 h 752"/>
                <a:gd name="T18" fmla="*/ 358 w 732"/>
                <a:gd name="T19" fmla="*/ 132 h 752"/>
                <a:gd name="T20" fmla="*/ 344 w 732"/>
                <a:gd name="T21" fmla="*/ 98 h 752"/>
                <a:gd name="T22" fmla="*/ 324 w 732"/>
                <a:gd name="T23" fmla="*/ 69 h 752"/>
                <a:gd name="T24" fmla="*/ 300 w 732"/>
                <a:gd name="T25" fmla="*/ 44 h 752"/>
                <a:gd name="T26" fmla="*/ 271 w 732"/>
                <a:gd name="T27" fmla="*/ 23 h 752"/>
                <a:gd name="T28" fmla="*/ 237 w 732"/>
                <a:gd name="T29" fmla="*/ 9 h 752"/>
                <a:gd name="T30" fmla="*/ 202 w 732"/>
                <a:gd name="T31" fmla="*/ 1 h 752"/>
                <a:gd name="T32" fmla="*/ 165 w 732"/>
                <a:gd name="T33" fmla="*/ 1 h 752"/>
                <a:gd name="T34" fmla="*/ 129 w 732"/>
                <a:gd name="T35" fmla="*/ 9 h 752"/>
                <a:gd name="T36" fmla="*/ 96 w 732"/>
                <a:gd name="T37" fmla="*/ 23 h 752"/>
                <a:gd name="T38" fmla="*/ 67 w 732"/>
                <a:gd name="T39" fmla="*/ 44 h 752"/>
                <a:gd name="T40" fmla="*/ 42 w 732"/>
                <a:gd name="T41" fmla="*/ 69 h 752"/>
                <a:gd name="T42" fmla="*/ 22 w 732"/>
                <a:gd name="T43" fmla="*/ 98 h 752"/>
                <a:gd name="T44" fmla="*/ 8 w 732"/>
                <a:gd name="T45" fmla="*/ 132 h 752"/>
                <a:gd name="T46" fmla="*/ 1 w 732"/>
                <a:gd name="T47" fmla="*/ 170 h 752"/>
                <a:gd name="T48" fmla="*/ 1 w 732"/>
                <a:gd name="T49" fmla="*/ 207 h 752"/>
                <a:gd name="T50" fmla="*/ 8 w 732"/>
                <a:gd name="T51" fmla="*/ 244 h 752"/>
                <a:gd name="T52" fmla="*/ 22 w 732"/>
                <a:gd name="T53" fmla="*/ 278 h 752"/>
                <a:gd name="T54" fmla="*/ 42 w 732"/>
                <a:gd name="T55" fmla="*/ 308 h 752"/>
                <a:gd name="T56" fmla="*/ 67 w 732"/>
                <a:gd name="T57" fmla="*/ 333 h 752"/>
                <a:gd name="T58" fmla="*/ 96 w 732"/>
                <a:gd name="T59" fmla="*/ 353 h 752"/>
                <a:gd name="T60" fmla="*/ 129 w 732"/>
                <a:gd name="T61" fmla="*/ 368 h 752"/>
                <a:gd name="T62" fmla="*/ 165 w 732"/>
                <a:gd name="T63" fmla="*/ 375 h 75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2"/>
                <a:gd name="T97" fmla="*/ 0 h 752"/>
                <a:gd name="T98" fmla="*/ 732 w 732"/>
                <a:gd name="T99" fmla="*/ 752 h 75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2" h="752">
                  <a:moveTo>
                    <a:pt x="367" y="752"/>
                  </a:moveTo>
                  <a:lnTo>
                    <a:pt x="404" y="750"/>
                  </a:lnTo>
                  <a:lnTo>
                    <a:pt x="441" y="744"/>
                  </a:lnTo>
                  <a:lnTo>
                    <a:pt x="475" y="735"/>
                  </a:lnTo>
                  <a:lnTo>
                    <a:pt x="509" y="723"/>
                  </a:lnTo>
                  <a:lnTo>
                    <a:pt x="541" y="706"/>
                  </a:lnTo>
                  <a:lnTo>
                    <a:pt x="571" y="688"/>
                  </a:lnTo>
                  <a:lnTo>
                    <a:pt x="599" y="665"/>
                  </a:lnTo>
                  <a:lnTo>
                    <a:pt x="626" y="641"/>
                  </a:lnTo>
                  <a:lnTo>
                    <a:pt x="648" y="615"/>
                  </a:lnTo>
                  <a:lnTo>
                    <a:pt x="670" y="586"/>
                  </a:lnTo>
                  <a:lnTo>
                    <a:pt x="688" y="556"/>
                  </a:lnTo>
                  <a:lnTo>
                    <a:pt x="704" y="523"/>
                  </a:lnTo>
                  <a:lnTo>
                    <a:pt x="716" y="488"/>
                  </a:lnTo>
                  <a:lnTo>
                    <a:pt x="725" y="453"/>
                  </a:lnTo>
                  <a:lnTo>
                    <a:pt x="731" y="415"/>
                  </a:lnTo>
                  <a:lnTo>
                    <a:pt x="732" y="377"/>
                  </a:lnTo>
                  <a:lnTo>
                    <a:pt x="731" y="339"/>
                  </a:lnTo>
                  <a:lnTo>
                    <a:pt x="725" y="301"/>
                  </a:lnTo>
                  <a:lnTo>
                    <a:pt x="716" y="264"/>
                  </a:lnTo>
                  <a:lnTo>
                    <a:pt x="704" y="229"/>
                  </a:lnTo>
                  <a:lnTo>
                    <a:pt x="688" y="197"/>
                  </a:lnTo>
                  <a:lnTo>
                    <a:pt x="670" y="166"/>
                  </a:lnTo>
                  <a:lnTo>
                    <a:pt x="648" y="137"/>
                  </a:lnTo>
                  <a:lnTo>
                    <a:pt x="626" y="111"/>
                  </a:lnTo>
                  <a:lnTo>
                    <a:pt x="599" y="87"/>
                  </a:lnTo>
                  <a:lnTo>
                    <a:pt x="571" y="64"/>
                  </a:lnTo>
                  <a:lnTo>
                    <a:pt x="541" y="46"/>
                  </a:lnTo>
                  <a:lnTo>
                    <a:pt x="509" y="29"/>
                  </a:lnTo>
                  <a:lnTo>
                    <a:pt x="475" y="17"/>
                  </a:lnTo>
                  <a:lnTo>
                    <a:pt x="441" y="8"/>
                  </a:lnTo>
                  <a:lnTo>
                    <a:pt x="404" y="2"/>
                  </a:lnTo>
                  <a:lnTo>
                    <a:pt x="367" y="0"/>
                  </a:lnTo>
                  <a:lnTo>
                    <a:pt x="330" y="2"/>
                  </a:lnTo>
                  <a:lnTo>
                    <a:pt x="293" y="8"/>
                  </a:lnTo>
                  <a:lnTo>
                    <a:pt x="257" y="17"/>
                  </a:lnTo>
                  <a:lnTo>
                    <a:pt x="223" y="29"/>
                  </a:lnTo>
                  <a:lnTo>
                    <a:pt x="192" y="46"/>
                  </a:lnTo>
                  <a:lnTo>
                    <a:pt x="161" y="64"/>
                  </a:lnTo>
                  <a:lnTo>
                    <a:pt x="133" y="87"/>
                  </a:lnTo>
                  <a:lnTo>
                    <a:pt x="108" y="111"/>
                  </a:lnTo>
                  <a:lnTo>
                    <a:pt x="84" y="137"/>
                  </a:lnTo>
                  <a:lnTo>
                    <a:pt x="62" y="166"/>
                  </a:lnTo>
                  <a:lnTo>
                    <a:pt x="44" y="197"/>
                  </a:lnTo>
                  <a:lnTo>
                    <a:pt x="28" y="229"/>
                  </a:lnTo>
                  <a:lnTo>
                    <a:pt x="16" y="264"/>
                  </a:lnTo>
                  <a:lnTo>
                    <a:pt x="7" y="301"/>
                  </a:lnTo>
                  <a:lnTo>
                    <a:pt x="1" y="339"/>
                  </a:lnTo>
                  <a:lnTo>
                    <a:pt x="0" y="377"/>
                  </a:lnTo>
                  <a:lnTo>
                    <a:pt x="1" y="415"/>
                  </a:lnTo>
                  <a:lnTo>
                    <a:pt x="7" y="453"/>
                  </a:lnTo>
                  <a:lnTo>
                    <a:pt x="16" y="488"/>
                  </a:lnTo>
                  <a:lnTo>
                    <a:pt x="28" y="523"/>
                  </a:lnTo>
                  <a:lnTo>
                    <a:pt x="44" y="556"/>
                  </a:lnTo>
                  <a:lnTo>
                    <a:pt x="62" y="586"/>
                  </a:lnTo>
                  <a:lnTo>
                    <a:pt x="84" y="615"/>
                  </a:lnTo>
                  <a:lnTo>
                    <a:pt x="108" y="641"/>
                  </a:lnTo>
                  <a:lnTo>
                    <a:pt x="133" y="665"/>
                  </a:lnTo>
                  <a:lnTo>
                    <a:pt x="161" y="688"/>
                  </a:lnTo>
                  <a:lnTo>
                    <a:pt x="192" y="706"/>
                  </a:lnTo>
                  <a:lnTo>
                    <a:pt x="223" y="723"/>
                  </a:lnTo>
                  <a:lnTo>
                    <a:pt x="257" y="735"/>
                  </a:lnTo>
                  <a:lnTo>
                    <a:pt x="293" y="744"/>
                  </a:lnTo>
                  <a:lnTo>
                    <a:pt x="330" y="750"/>
                  </a:lnTo>
                  <a:lnTo>
                    <a:pt x="367" y="752"/>
                  </a:ln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BO"/>
            </a:p>
          </p:txBody>
        </p:sp>
        <p:sp>
          <p:nvSpPr>
            <p:cNvPr id="6392" name="Freeform 45"/>
            <p:cNvSpPr>
              <a:spLocks/>
            </p:cNvSpPr>
            <p:nvPr/>
          </p:nvSpPr>
          <p:spPr bwMode="auto">
            <a:xfrm>
              <a:off x="1439" y="4257"/>
              <a:ext cx="246" cy="252"/>
            </a:xfrm>
            <a:custGeom>
              <a:avLst/>
              <a:gdLst>
                <a:gd name="T0" fmla="*/ 186 w 493"/>
                <a:gd name="T1" fmla="*/ 40 h 506"/>
                <a:gd name="T2" fmla="*/ 218 w 493"/>
                <a:gd name="T3" fmla="*/ 10 h 506"/>
                <a:gd name="T4" fmla="*/ 243 w 493"/>
                <a:gd name="T5" fmla="*/ 1 h 506"/>
                <a:gd name="T6" fmla="*/ 238 w 493"/>
                <a:gd name="T7" fmla="*/ 28 h 506"/>
                <a:gd name="T8" fmla="*/ 209 w 493"/>
                <a:gd name="T9" fmla="*/ 61 h 506"/>
                <a:gd name="T10" fmla="*/ 199 w 493"/>
                <a:gd name="T11" fmla="*/ 121 h 506"/>
                <a:gd name="T12" fmla="*/ 211 w 493"/>
                <a:gd name="T13" fmla="*/ 112 h 506"/>
                <a:gd name="T14" fmla="*/ 218 w 493"/>
                <a:gd name="T15" fmla="*/ 121 h 506"/>
                <a:gd name="T16" fmla="*/ 211 w 493"/>
                <a:gd name="T17" fmla="*/ 132 h 506"/>
                <a:gd name="T18" fmla="*/ 202 w 493"/>
                <a:gd name="T19" fmla="*/ 141 h 506"/>
                <a:gd name="T20" fmla="*/ 216 w 493"/>
                <a:gd name="T21" fmla="*/ 165 h 506"/>
                <a:gd name="T22" fmla="*/ 225 w 493"/>
                <a:gd name="T23" fmla="*/ 168 h 506"/>
                <a:gd name="T24" fmla="*/ 221 w 493"/>
                <a:gd name="T25" fmla="*/ 180 h 506"/>
                <a:gd name="T26" fmla="*/ 212 w 493"/>
                <a:gd name="T27" fmla="*/ 206 h 506"/>
                <a:gd name="T28" fmla="*/ 214 w 493"/>
                <a:gd name="T29" fmla="*/ 238 h 506"/>
                <a:gd name="T30" fmla="*/ 199 w 493"/>
                <a:gd name="T31" fmla="*/ 252 h 506"/>
                <a:gd name="T32" fmla="*/ 192 w 493"/>
                <a:gd name="T33" fmla="*/ 243 h 506"/>
                <a:gd name="T34" fmla="*/ 185 w 493"/>
                <a:gd name="T35" fmla="*/ 215 h 506"/>
                <a:gd name="T36" fmla="*/ 165 w 493"/>
                <a:gd name="T37" fmla="*/ 156 h 506"/>
                <a:gd name="T38" fmla="*/ 145 w 493"/>
                <a:gd name="T39" fmla="*/ 129 h 506"/>
                <a:gd name="T40" fmla="*/ 121 w 493"/>
                <a:gd name="T41" fmla="*/ 150 h 506"/>
                <a:gd name="T42" fmla="*/ 97 w 493"/>
                <a:gd name="T43" fmla="*/ 172 h 506"/>
                <a:gd name="T44" fmla="*/ 82 w 493"/>
                <a:gd name="T45" fmla="*/ 191 h 506"/>
                <a:gd name="T46" fmla="*/ 86 w 493"/>
                <a:gd name="T47" fmla="*/ 217 h 506"/>
                <a:gd name="T48" fmla="*/ 80 w 493"/>
                <a:gd name="T49" fmla="*/ 239 h 506"/>
                <a:gd name="T50" fmla="*/ 64 w 493"/>
                <a:gd name="T51" fmla="*/ 229 h 506"/>
                <a:gd name="T52" fmla="*/ 43 w 493"/>
                <a:gd name="T53" fmla="*/ 196 h 506"/>
                <a:gd name="T54" fmla="*/ 22 w 493"/>
                <a:gd name="T55" fmla="*/ 186 h 506"/>
                <a:gd name="T56" fmla="*/ 11 w 493"/>
                <a:gd name="T57" fmla="*/ 180 h 506"/>
                <a:gd name="T58" fmla="*/ 17 w 493"/>
                <a:gd name="T59" fmla="*/ 168 h 506"/>
                <a:gd name="T60" fmla="*/ 45 w 493"/>
                <a:gd name="T61" fmla="*/ 166 h 506"/>
                <a:gd name="T62" fmla="*/ 66 w 493"/>
                <a:gd name="T63" fmla="*/ 169 h 506"/>
                <a:gd name="T64" fmla="*/ 84 w 493"/>
                <a:gd name="T65" fmla="*/ 147 h 506"/>
                <a:gd name="T66" fmla="*/ 103 w 493"/>
                <a:gd name="T67" fmla="*/ 126 h 506"/>
                <a:gd name="T68" fmla="*/ 120 w 493"/>
                <a:gd name="T69" fmla="*/ 108 h 506"/>
                <a:gd name="T70" fmla="*/ 121 w 493"/>
                <a:gd name="T71" fmla="*/ 99 h 506"/>
                <a:gd name="T72" fmla="*/ 111 w 493"/>
                <a:gd name="T73" fmla="*/ 92 h 506"/>
                <a:gd name="T74" fmla="*/ 93 w 493"/>
                <a:gd name="T75" fmla="*/ 84 h 506"/>
                <a:gd name="T76" fmla="*/ 66 w 493"/>
                <a:gd name="T77" fmla="*/ 73 h 506"/>
                <a:gd name="T78" fmla="*/ 40 w 493"/>
                <a:gd name="T79" fmla="*/ 64 h 506"/>
                <a:gd name="T80" fmla="*/ 18 w 493"/>
                <a:gd name="T81" fmla="*/ 58 h 506"/>
                <a:gd name="T82" fmla="*/ 1 w 493"/>
                <a:gd name="T83" fmla="*/ 51 h 506"/>
                <a:gd name="T84" fmla="*/ 2 w 493"/>
                <a:gd name="T85" fmla="*/ 39 h 506"/>
                <a:gd name="T86" fmla="*/ 18 w 493"/>
                <a:gd name="T87" fmla="*/ 33 h 506"/>
                <a:gd name="T88" fmla="*/ 29 w 493"/>
                <a:gd name="T89" fmla="*/ 35 h 506"/>
                <a:gd name="T90" fmla="*/ 45 w 493"/>
                <a:gd name="T91" fmla="*/ 36 h 506"/>
                <a:gd name="T92" fmla="*/ 61 w 493"/>
                <a:gd name="T93" fmla="*/ 36 h 506"/>
                <a:gd name="T94" fmla="*/ 72 w 493"/>
                <a:gd name="T95" fmla="*/ 26 h 506"/>
                <a:gd name="T96" fmla="*/ 83 w 493"/>
                <a:gd name="T97" fmla="*/ 21 h 506"/>
                <a:gd name="T98" fmla="*/ 87 w 493"/>
                <a:gd name="T99" fmla="*/ 33 h 506"/>
                <a:gd name="T100" fmla="*/ 109 w 493"/>
                <a:gd name="T101" fmla="*/ 46 h 506"/>
                <a:gd name="T102" fmla="*/ 118 w 493"/>
                <a:gd name="T103" fmla="*/ 36 h 506"/>
                <a:gd name="T104" fmla="*/ 128 w 493"/>
                <a:gd name="T105" fmla="*/ 29 h 506"/>
                <a:gd name="T106" fmla="*/ 138 w 493"/>
                <a:gd name="T107" fmla="*/ 37 h 506"/>
                <a:gd name="T108" fmla="*/ 130 w 493"/>
                <a:gd name="T109" fmla="*/ 49 h 50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93"/>
                <a:gd name="T166" fmla="*/ 0 h 506"/>
                <a:gd name="T167" fmla="*/ 493 w 493"/>
                <a:gd name="T168" fmla="*/ 506 h 50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93" h="506">
                  <a:moveTo>
                    <a:pt x="349" y="106"/>
                  </a:moveTo>
                  <a:lnTo>
                    <a:pt x="358" y="97"/>
                  </a:lnTo>
                  <a:lnTo>
                    <a:pt x="373" y="81"/>
                  </a:lnTo>
                  <a:lnTo>
                    <a:pt x="392" y="61"/>
                  </a:lnTo>
                  <a:lnTo>
                    <a:pt x="414" y="41"/>
                  </a:lnTo>
                  <a:lnTo>
                    <a:pt x="436" y="21"/>
                  </a:lnTo>
                  <a:lnTo>
                    <a:pt x="457" y="8"/>
                  </a:lnTo>
                  <a:lnTo>
                    <a:pt x="475" y="0"/>
                  </a:lnTo>
                  <a:lnTo>
                    <a:pt x="487" y="3"/>
                  </a:lnTo>
                  <a:lnTo>
                    <a:pt x="493" y="17"/>
                  </a:lnTo>
                  <a:lnTo>
                    <a:pt x="488" y="36"/>
                  </a:lnTo>
                  <a:lnTo>
                    <a:pt x="476" y="56"/>
                  </a:lnTo>
                  <a:lnTo>
                    <a:pt x="459" y="79"/>
                  </a:lnTo>
                  <a:lnTo>
                    <a:pt x="439" y="100"/>
                  </a:lnTo>
                  <a:lnTo>
                    <a:pt x="419" y="122"/>
                  </a:lnTo>
                  <a:lnTo>
                    <a:pt x="402" y="138"/>
                  </a:lnTo>
                  <a:lnTo>
                    <a:pt x="389" y="150"/>
                  </a:lnTo>
                  <a:lnTo>
                    <a:pt x="398" y="242"/>
                  </a:lnTo>
                  <a:lnTo>
                    <a:pt x="405" y="234"/>
                  </a:lnTo>
                  <a:lnTo>
                    <a:pt x="413" y="226"/>
                  </a:lnTo>
                  <a:lnTo>
                    <a:pt x="422" y="225"/>
                  </a:lnTo>
                  <a:lnTo>
                    <a:pt x="432" y="229"/>
                  </a:lnTo>
                  <a:lnTo>
                    <a:pt x="436" y="236"/>
                  </a:lnTo>
                  <a:lnTo>
                    <a:pt x="436" y="243"/>
                  </a:lnTo>
                  <a:lnTo>
                    <a:pt x="433" y="251"/>
                  </a:lnTo>
                  <a:lnTo>
                    <a:pt x="429" y="258"/>
                  </a:lnTo>
                  <a:lnTo>
                    <a:pt x="422" y="266"/>
                  </a:lnTo>
                  <a:lnTo>
                    <a:pt x="416" y="273"/>
                  </a:lnTo>
                  <a:lnTo>
                    <a:pt x="410" y="280"/>
                  </a:lnTo>
                  <a:lnTo>
                    <a:pt x="404" y="284"/>
                  </a:lnTo>
                  <a:lnTo>
                    <a:pt x="411" y="345"/>
                  </a:lnTo>
                  <a:lnTo>
                    <a:pt x="423" y="336"/>
                  </a:lnTo>
                  <a:lnTo>
                    <a:pt x="433" y="331"/>
                  </a:lnTo>
                  <a:lnTo>
                    <a:pt x="442" y="330"/>
                  </a:lnTo>
                  <a:lnTo>
                    <a:pt x="448" y="333"/>
                  </a:lnTo>
                  <a:lnTo>
                    <a:pt x="451" y="337"/>
                  </a:lnTo>
                  <a:lnTo>
                    <a:pt x="453" y="345"/>
                  </a:lnTo>
                  <a:lnTo>
                    <a:pt x="450" y="352"/>
                  </a:lnTo>
                  <a:lnTo>
                    <a:pt x="442" y="362"/>
                  </a:lnTo>
                  <a:lnTo>
                    <a:pt x="419" y="386"/>
                  </a:lnTo>
                  <a:lnTo>
                    <a:pt x="420" y="397"/>
                  </a:lnTo>
                  <a:lnTo>
                    <a:pt x="425" y="413"/>
                  </a:lnTo>
                  <a:lnTo>
                    <a:pt x="428" y="435"/>
                  </a:lnTo>
                  <a:lnTo>
                    <a:pt x="429" y="457"/>
                  </a:lnTo>
                  <a:lnTo>
                    <a:pt x="428" y="477"/>
                  </a:lnTo>
                  <a:lnTo>
                    <a:pt x="423" y="494"/>
                  </a:lnTo>
                  <a:lnTo>
                    <a:pt x="414" y="504"/>
                  </a:lnTo>
                  <a:lnTo>
                    <a:pt x="398" y="506"/>
                  </a:lnTo>
                  <a:lnTo>
                    <a:pt x="391" y="503"/>
                  </a:lnTo>
                  <a:lnTo>
                    <a:pt x="386" y="497"/>
                  </a:lnTo>
                  <a:lnTo>
                    <a:pt x="385" y="488"/>
                  </a:lnTo>
                  <a:lnTo>
                    <a:pt x="383" y="480"/>
                  </a:lnTo>
                  <a:lnTo>
                    <a:pt x="379" y="462"/>
                  </a:lnTo>
                  <a:lnTo>
                    <a:pt x="370" y="431"/>
                  </a:lnTo>
                  <a:lnTo>
                    <a:pt x="358" y="394"/>
                  </a:lnTo>
                  <a:lnTo>
                    <a:pt x="345" y="352"/>
                  </a:lnTo>
                  <a:lnTo>
                    <a:pt x="330" y="313"/>
                  </a:lnTo>
                  <a:lnTo>
                    <a:pt x="315" y="281"/>
                  </a:lnTo>
                  <a:lnTo>
                    <a:pt x="302" y="263"/>
                  </a:lnTo>
                  <a:lnTo>
                    <a:pt x="290" y="260"/>
                  </a:lnTo>
                  <a:lnTo>
                    <a:pt x="274" y="272"/>
                  </a:lnTo>
                  <a:lnTo>
                    <a:pt x="257" y="286"/>
                  </a:lnTo>
                  <a:lnTo>
                    <a:pt x="243" y="301"/>
                  </a:lnTo>
                  <a:lnTo>
                    <a:pt x="226" y="315"/>
                  </a:lnTo>
                  <a:lnTo>
                    <a:pt x="212" y="330"/>
                  </a:lnTo>
                  <a:lnTo>
                    <a:pt x="195" y="345"/>
                  </a:lnTo>
                  <a:lnTo>
                    <a:pt x="179" y="359"/>
                  </a:lnTo>
                  <a:lnTo>
                    <a:pt x="163" y="372"/>
                  </a:lnTo>
                  <a:lnTo>
                    <a:pt x="164" y="384"/>
                  </a:lnTo>
                  <a:lnTo>
                    <a:pt x="166" y="400"/>
                  </a:lnTo>
                  <a:lnTo>
                    <a:pt x="170" y="418"/>
                  </a:lnTo>
                  <a:lnTo>
                    <a:pt x="172" y="436"/>
                  </a:lnTo>
                  <a:lnTo>
                    <a:pt x="172" y="453"/>
                  </a:lnTo>
                  <a:lnTo>
                    <a:pt x="169" y="469"/>
                  </a:lnTo>
                  <a:lnTo>
                    <a:pt x="161" y="480"/>
                  </a:lnTo>
                  <a:lnTo>
                    <a:pt x="147" y="488"/>
                  </a:lnTo>
                  <a:lnTo>
                    <a:pt x="138" y="477"/>
                  </a:lnTo>
                  <a:lnTo>
                    <a:pt x="129" y="459"/>
                  </a:lnTo>
                  <a:lnTo>
                    <a:pt x="117" y="435"/>
                  </a:lnTo>
                  <a:lnTo>
                    <a:pt x="104" y="401"/>
                  </a:lnTo>
                  <a:lnTo>
                    <a:pt x="86" y="394"/>
                  </a:lnTo>
                  <a:lnTo>
                    <a:pt x="70" y="386"/>
                  </a:lnTo>
                  <a:lnTo>
                    <a:pt x="56" y="380"/>
                  </a:lnTo>
                  <a:lnTo>
                    <a:pt x="45" y="374"/>
                  </a:lnTo>
                  <a:lnTo>
                    <a:pt x="36" y="369"/>
                  </a:lnTo>
                  <a:lnTo>
                    <a:pt x="27" y="365"/>
                  </a:lnTo>
                  <a:lnTo>
                    <a:pt x="22" y="362"/>
                  </a:lnTo>
                  <a:lnTo>
                    <a:pt x="18" y="359"/>
                  </a:lnTo>
                  <a:lnTo>
                    <a:pt x="22" y="345"/>
                  </a:lnTo>
                  <a:lnTo>
                    <a:pt x="34" y="337"/>
                  </a:lnTo>
                  <a:lnTo>
                    <a:pt x="52" y="333"/>
                  </a:lnTo>
                  <a:lnTo>
                    <a:pt x="71" y="333"/>
                  </a:lnTo>
                  <a:lnTo>
                    <a:pt x="90" y="334"/>
                  </a:lnTo>
                  <a:lnTo>
                    <a:pt x="108" y="337"/>
                  </a:lnTo>
                  <a:lnTo>
                    <a:pt x="124" y="340"/>
                  </a:lnTo>
                  <a:lnTo>
                    <a:pt x="133" y="340"/>
                  </a:lnTo>
                  <a:lnTo>
                    <a:pt x="145" y="325"/>
                  </a:lnTo>
                  <a:lnTo>
                    <a:pt x="157" y="310"/>
                  </a:lnTo>
                  <a:lnTo>
                    <a:pt x="169" y="295"/>
                  </a:lnTo>
                  <a:lnTo>
                    <a:pt x="181" y="281"/>
                  </a:lnTo>
                  <a:lnTo>
                    <a:pt x="194" y="267"/>
                  </a:lnTo>
                  <a:lnTo>
                    <a:pt x="206" y="252"/>
                  </a:lnTo>
                  <a:lnTo>
                    <a:pt x="219" y="239"/>
                  </a:lnTo>
                  <a:lnTo>
                    <a:pt x="232" y="225"/>
                  </a:lnTo>
                  <a:lnTo>
                    <a:pt x="240" y="216"/>
                  </a:lnTo>
                  <a:lnTo>
                    <a:pt x="244" y="208"/>
                  </a:lnTo>
                  <a:lnTo>
                    <a:pt x="244" y="202"/>
                  </a:lnTo>
                  <a:lnTo>
                    <a:pt x="243" y="198"/>
                  </a:lnTo>
                  <a:lnTo>
                    <a:pt x="238" y="194"/>
                  </a:lnTo>
                  <a:lnTo>
                    <a:pt x="232" y="190"/>
                  </a:lnTo>
                  <a:lnTo>
                    <a:pt x="223" y="185"/>
                  </a:lnTo>
                  <a:lnTo>
                    <a:pt x="213" y="179"/>
                  </a:lnTo>
                  <a:lnTo>
                    <a:pt x="201" y="175"/>
                  </a:lnTo>
                  <a:lnTo>
                    <a:pt x="186" y="169"/>
                  </a:lnTo>
                  <a:lnTo>
                    <a:pt x="170" y="161"/>
                  </a:lnTo>
                  <a:lnTo>
                    <a:pt x="151" y="153"/>
                  </a:lnTo>
                  <a:lnTo>
                    <a:pt x="132" y="146"/>
                  </a:lnTo>
                  <a:lnTo>
                    <a:pt x="113" y="140"/>
                  </a:lnTo>
                  <a:lnTo>
                    <a:pt x="96" y="134"/>
                  </a:lnTo>
                  <a:lnTo>
                    <a:pt x="80" y="129"/>
                  </a:lnTo>
                  <a:lnTo>
                    <a:pt x="64" y="125"/>
                  </a:lnTo>
                  <a:lnTo>
                    <a:pt x="50" y="120"/>
                  </a:lnTo>
                  <a:lnTo>
                    <a:pt x="37" y="117"/>
                  </a:lnTo>
                  <a:lnTo>
                    <a:pt x="25" y="114"/>
                  </a:lnTo>
                  <a:lnTo>
                    <a:pt x="12" y="109"/>
                  </a:lnTo>
                  <a:lnTo>
                    <a:pt x="3" y="102"/>
                  </a:lnTo>
                  <a:lnTo>
                    <a:pt x="0" y="94"/>
                  </a:lnTo>
                  <a:lnTo>
                    <a:pt x="0" y="87"/>
                  </a:lnTo>
                  <a:lnTo>
                    <a:pt x="5" y="79"/>
                  </a:lnTo>
                  <a:lnTo>
                    <a:pt x="12" y="73"/>
                  </a:lnTo>
                  <a:lnTo>
                    <a:pt x="22" y="68"/>
                  </a:lnTo>
                  <a:lnTo>
                    <a:pt x="36" y="67"/>
                  </a:lnTo>
                  <a:lnTo>
                    <a:pt x="42" y="67"/>
                  </a:lnTo>
                  <a:lnTo>
                    <a:pt x="49" y="68"/>
                  </a:lnTo>
                  <a:lnTo>
                    <a:pt x="58" y="70"/>
                  </a:lnTo>
                  <a:lnTo>
                    <a:pt x="68" y="70"/>
                  </a:lnTo>
                  <a:lnTo>
                    <a:pt x="79" y="71"/>
                  </a:lnTo>
                  <a:lnTo>
                    <a:pt x="90" y="73"/>
                  </a:lnTo>
                  <a:lnTo>
                    <a:pt x="104" y="76"/>
                  </a:lnTo>
                  <a:lnTo>
                    <a:pt x="118" y="78"/>
                  </a:lnTo>
                  <a:lnTo>
                    <a:pt x="123" y="73"/>
                  </a:lnTo>
                  <a:lnTo>
                    <a:pt x="129" y="65"/>
                  </a:lnTo>
                  <a:lnTo>
                    <a:pt x="136" y="59"/>
                  </a:lnTo>
                  <a:lnTo>
                    <a:pt x="144" y="52"/>
                  </a:lnTo>
                  <a:lnTo>
                    <a:pt x="151" y="47"/>
                  </a:lnTo>
                  <a:lnTo>
                    <a:pt x="158" y="43"/>
                  </a:lnTo>
                  <a:lnTo>
                    <a:pt x="166" y="43"/>
                  </a:lnTo>
                  <a:lnTo>
                    <a:pt x="172" y="47"/>
                  </a:lnTo>
                  <a:lnTo>
                    <a:pt x="176" y="58"/>
                  </a:lnTo>
                  <a:lnTo>
                    <a:pt x="175" y="67"/>
                  </a:lnTo>
                  <a:lnTo>
                    <a:pt x="167" y="76"/>
                  </a:lnTo>
                  <a:lnTo>
                    <a:pt x="160" y="84"/>
                  </a:lnTo>
                  <a:lnTo>
                    <a:pt x="219" y="93"/>
                  </a:lnTo>
                  <a:lnTo>
                    <a:pt x="223" y="87"/>
                  </a:lnTo>
                  <a:lnTo>
                    <a:pt x="229" y="81"/>
                  </a:lnTo>
                  <a:lnTo>
                    <a:pt x="237" y="73"/>
                  </a:lnTo>
                  <a:lnTo>
                    <a:pt x="244" y="67"/>
                  </a:lnTo>
                  <a:lnTo>
                    <a:pt x="250" y="62"/>
                  </a:lnTo>
                  <a:lnTo>
                    <a:pt x="257" y="59"/>
                  </a:lnTo>
                  <a:lnTo>
                    <a:pt x="265" y="59"/>
                  </a:lnTo>
                  <a:lnTo>
                    <a:pt x="272" y="64"/>
                  </a:lnTo>
                  <a:lnTo>
                    <a:pt x="277" y="74"/>
                  </a:lnTo>
                  <a:lnTo>
                    <a:pt x="275" y="84"/>
                  </a:lnTo>
                  <a:lnTo>
                    <a:pt x="268" y="91"/>
                  </a:lnTo>
                  <a:lnTo>
                    <a:pt x="260" y="99"/>
                  </a:lnTo>
                  <a:lnTo>
                    <a:pt x="349" y="10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BO"/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1900238" y="5443538"/>
            <a:ext cx="228600" cy="228600"/>
            <a:chOff x="1392" y="4176"/>
            <a:chExt cx="366" cy="376"/>
          </a:xfrm>
        </p:grpSpPr>
        <p:sp>
          <p:nvSpPr>
            <p:cNvPr id="6389" name="Freeform 47"/>
            <p:cNvSpPr>
              <a:spLocks/>
            </p:cNvSpPr>
            <p:nvPr/>
          </p:nvSpPr>
          <p:spPr bwMode="auto">
            <a:xfrm>
              <a:off x="1392" y="4176"/>
              <a:ext cx="366" cy="376"/>
            </a:xfrm>
            <a:custGeom>
              <a:avLst/>
              <a:gdLst>
                <a:gd name="T0" fmla="*/ 202 w 732"/>
                <a:gd name="T1" fmla="*/ 375 h 752"/>
                <a:gd name="T2" fmla="*/ 237 w 732"/>
                <a:gd name="T3" fmla="*/ 368 h 752"/>
                <a:gd name="T4" fmla="*/ 271 w 732"/>
                <a:gd name="T5" fmla="*/ 353 h 752"/>
                <a:gd name="T6" fmla="*/ 300 w 732"/>
                <a:gd name="T7" fmla="*/ 333 h 752"/>
                <a:gd name="T8" fmla="*/ 324 w 732"/>
                <a:gd name="T9" fmla="*/ 308 h 752"/>
                <a:gd name="T10" fmla="*/ 344 w 732"/>
                <a:gd name="T11" fmla="*/ 278 h 752"/>
                <a:gd name="T12" fmla="*/ 358 w 732"/>
                <a:gd name="T13" fmla="*/ 244 h 752"/>
                <a:gd name="T14" fmla="*/ 366 w 732"/>
                <a:gd name="T15" fmla="*/ 207 h 752"/>
                <a:gd name="T16" fmla="*/ 366 w 732"/>
                <a:gd name="T17" fmla="*/ 170 h 752"/>
                <a:gd name="T18" fmla="*/ 358 w 732"/>
                <a:gd name="T19" fmla="*/ 132 h 752"/>
                <a:gd name="T20" fmla="*/ 344 w 732"/>
                <a:gd name="T21" fmla="*/ 98 h 752"/>
                <a:gd name="T22" fmla="*/ 324 w 732"/>
                <a:gd name="T23" fmla="*/ 69 h 752"/>
                <a:gd name="T24" fmla="*/ 300 w 732"/>
                <a:gd name="T25" fmla="*/ 44 h 752"/>
                <a:gd name="T26" fmla="*/ 271 w 732"/>
                <a:gd name="T27" fmla="*/ 23 h 752"/>
                <a:gd name="T28" fmla="*/ 237 w 732"/>
                <a:gd name="T29" fmla="*/ 9 h 752"/>
                <a:gd name="T30" fmla="*/ 202 w 732"/>
                <a:gd name="T31" fmla="*/ 1 h 752"/>
                <a:gd name="T32" fmla="*/ 165 w 732"/>
                <a:gd name="T33" fmla="*/ 1 h 752"/>
                <a:gd name="T34" fmla="*/ 129 w 732"/>
                <a:gd name="T35" fmla="*/ 9 h 752"/>
                <a:gd name="T36" fmla="*/ 96 w 732"/>
                <a:gd name="T37" fmla="*/ 23 h 752"/>
                <a:gd name="T38" fmla="*/ 67 w 732"/>
                <a:gd name="T39" fmla="*/ 44 h 752"/>
                <a:gd name="T40" fmla="*/ 42 w 732"/>
                <a:gd name="T41" fmla="*/ 69 h 752"/>
                <a:gd name="T42" fmla="*/ 22 w 732"/>
                <a:gd name="T43" fmla="*/ 98 h 752"/>
                <a:gd name="T44" fmla="*/ 8 w 732"/>
                <a:gd name="T45" fmla="*/ 132 h 752"/>
                <a:gd name="T46" fmla="*/ 1 w 732"/>
                <a:gd name="T47" fmla="*/ 170 h 752"/>
                <a:gd name="T48" fmla="*/ 1 w 732"/>
                <a:gd name="T49" fmla="*/ 207 h 752"/>
                <a:gd name="T50" fmla="*/ 8 w 732"/>
                <a:gd name="T51" fmla="*/ 244 h 752"/>
                <a:gd name="T52" fmla="*/ 22 w 732"/>
                <a:gd name="T53" fmla="*/ 278 h 752"/>
                <a:gd name="T54" fmla="*/ 42 w 732"/>
                <a:gd name="T55" fmla="*/ 308 h 752"/>
                <a:gd name="T56" fmla="*/ 67 w 732"/>
                <a:gd name="T57" fmla="*/ 333 h 752"/>
                <a:gd name="T58" fmla="*/ 96 w 732"/>
                <a:gd name="T59" fmla="*/ 353 h 752"/>
                <a:gd name="T60" fmla="*/ 129 w 732"/>
                <a:gd name="T61" fmla="*/ 368 h 752"/>
                <a:gd name="T62" fmla="*/ 165 w 732"/>
                <a:gd name="T63" fmla="*/ 375 h 75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2"/>
                <a:gd name="T97" fmla="*/ 0 h 752"/>
                <a:gd name="T98" fmla="*/ 732 w 732"/>
                <a:gd name="T99" fmla="*/ 752 h 75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2" h="752">
                  <a:moveTo>
                    <a:pt x="367" y="752"/>
                  </a:moveTo>
                  <a:lnTo>
                    <a:pt x="404" y="750"/>
                  </a:lnTo>
                  <a:lnTo>
                    <a:pt x="441" y="744"/>
                  </a:lnTo>
                  <a:lnTo>
                    <a:pt x="475" y="735"/>
                  </a:lnTo>
                  <a:lnTo>
                    <a:pt x="509" y="723"/>
                  </a:lnTo>
                  <a:lnTo>
                    <a:pt x="541" y="706"/>
                  </a:lnTo>
                  <a:lnTo>
                    <a:pt x="571" y="688"/>
                  </a:lnTo>
                  <a:lnTo>
                    <a:pt x="599" y="665"/>
                  </a:lnTo>
                  <a:lnTo>
                    <a:pt x="626" y="641"/>
                  </a:lnTo>
                  <a:lnTo>
                    <a:pt x="648" y="615"/>
                  </a:lnTo>
                  <a:lnTo>
                    <a:pt x="670" y="586"/>
                  </a:lnTo>
                  <a:lnTo>
                    <a:pt x="688" y="556"/>
                  </a:lnTo>
                  <a:lnTo>
                    <a:pt x="704" y="523"/>
                  </a:lnTo>
                  <a:lnTo>
                    <a:pt x="716" y="488"/>
                  </a:lnTo>
                  <a:lnTo>
                    <a:pt x="725" y="453"/>
                  </a:lnTo>
                  <a:lnTo>
                    <a:pt x="731" y="415"/>
                  </a:lnTo>
                  <a:lnTo>
                    <a:pt x="732" y="377"/>
                  </a:lnTo>
                  <a:lnTo>
                    <a:pt x="731" y="339"/>
                  </a:lnTo>
                  <a:lnTo>
                    <a:pt x="725" y="301"/>
                  </a:lnTo>
                  <a:lnTo>
                    <a:pt x="716" y="264"/>
                  </a:lnTo>
                  <a:lnTo>
                    <a:pt x="704" y="229"/>
                  </a:lnTo>
                  <a:lnTo>
                    <a:pt x="688" y="197"/>
                  </a:lnTo>
                  <a:lnTo>
                    <a:pt x="670" y="166"/>
                  </a:lnTo>
                  <a:lnTo>
                    <a:pt x="648" y="137"/>
                  </a:lnTo>
                  <a:lnTo>
                    <a:pt x="626" y="111"/>
                  </a:lnTo>
                  <a:lnTo>
                    <a:pt x="599" y="87"/>
                  </a:lnTo>
                  <a:lnTo>
                    <a:pt x="571" y="64"/>
                  </a:lnTo>
                  <a:lnTo>
                    <a:pt x="541" y="46"/>
                  </a:lnTo>
                  <a:lnTo>
                    <a:pt x="509" y="29"/>
                  </a:lnTo>
                  <a:lnTo>
                    <a:pt x="475" y="17"/>
                  </a:lnTo>
                  <a:lnTo>
                    <a:pt x="441" y="8"/>
                  </a:lnTo>
                  <a:lnTo>
                    <a:pt x="404" y="2"/>
                  </a:lnTo>
                  <a:lnTo>
                    <a:pt x="367" y="0"/>
                  </a:lnTo>
                  <a:lnTo>
                    <a:pt x="330" y="2"/>
                  </a:lnTo>
                  <a:lnTo>
                    <a:pt x="293" y="8"/>
                  </a:lnTo>
                  <a:lnTo>
                    <a:pt x="257" y="17"/>
                  </a:lnTo>
                  <a:lnTo>
                    <a:pt x="223" y="29"/>
                  </a:lnTo>
                  <a:lnTo>
                    <a:pt x="192" y="46"/>
                  </a:lnTo>
                  <a:lnTo>
                    <a:pt x="161" y="64"/>
                  </a:lnTo>
                  <a:lnTo>
                    <a:pt x="133" y="87"/>
                  </a:lnTo>
                  <a:lnTo>
                    <a:pt x="108" y="111"/>
                  </a:lnTo>
                  <a:lnTo>
                    <a:pt x="84" y="137"/>
                  </a:lnTo>
                  <a:lnTo>
                    <a:pt x="62" y="166"/>
                  </a:lnTo>
                  <a:lnTo>
                    <a:pt x="44" y="197"/>
                  </a:lnTo>
                  <a:lnTo>
                    <a:pt x="28" y="229"/>
                  </a:lnTo>
                  <a:lnTo>
                    <a:pt x="16" y="264"/>
                  </a:lnTo>
                  <a:lnTo>
                    <a:pt x="7" y="301"/>
                  </a:lnTo>
                  <a:lnTo>
                    <a:pt x="1" y="339"/>
                  </a:lnTo>
                  <a:lnTo>
                    <a:pt x="0" y="377"/>
                  </a:lnTo>
                  <a:lnTo>
                    <a:pt x="1" y="415"/>
                  </a:lnTo>
                  <a:lnTo>
                    <a:pt x="7" y="453"/>
                  </a:lnTo>
                  <a:lnTo>
                    <a:pt x="16" y="488"/>
                  </a:lnTo>
                  <a:lnTo>
                    <a:pt x="28" y="523"/>
                  </a:lnTo>
                  <a:lnTo>
                    <a:pt x="44" y="556"/>
                  </a:lnTo>
                  <a:lnTo>
                    <a:pt x="62" y="586"/>
                  </a:lnTo>
                  <a:lnTo>
                    <a:pt x="84" y="615"/>
                  </a:lnTo>
                  <a:lnTo>
                    <a:pt x="108" y="641"/>
                  </a:lnTo>
                  <a:lnTo>
                    <a:pt x="133" y="665"/>
                  </a:lnTo>
                  <a:lnTo>
                    <a:pt x="161" y="688"/>
                  </a:lnTo>
                  <a:lnTo>
                    <a:pt x="192" y="706"/>
                  </a:lnTo>
                  <a:lnTo>
                    <a:pt x="223" y="723"/>
                  </a:lnTo>
                  <a:lnTo>
                    <a:pt x="257" y="735"/>
                  </a:lnTo>
                  <a:lnTo>
                    <a:pt x="293" y="744"/>
                  </a:lnTo>
                  <a:lnTo>
                    <a:pt x="330" y="750"/>
                  </a:lnTo>
                  <a:lnTo>
                    <a:pt x="367" y="752"/>
                  </a:ln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BO"/>
            </a:p>
          </p:txBody>
        </p:sp>
        <p:sp>
          <p:nvSpPr>
            <p:cNvPr id="6390" name="Freeform 48"/>
            <p:cNvSpPr>
              <a:spLocks/>
            </p:cNvSpPr>
            <p:nvPr/>
          </p:nvSpPr>
          <p:spPr bwMode="auto">
            <a:xfrm>
              <a:off x="1439" y="4257"/>
              <a:ext cx="246" cy="252"/>
            </a:xfrm>
            <a:custGeom>
              <a:avLst/>
              <a:gdLst>
                <a:gd name="T0" fmla="*/ 186 w 493"/>
                <a:gd name="T1" fmla="*/ 40 h 506"/>
                <a:gd name="T2" fmla="*/ 218 w 493"/>
                <a:gd name="T3" fmla="*/ 10 h 506"/>
                <a:gd name="T4" fmla="*/ 243 w 493"/>
                <a:gd name="T5" fmla="*/ 1 h 506"/>
                <a:gd name="T6" fmla="*/ 238 w 493"/>
                <a:gd name="T7" fmla="*/ 28 h 506"/>
                <a:gd name="T8" fmla="*/ 209 w 493"/>
                <a:gd name="T9" fmla="*/ 61 h 506"/>
                <a:gd name="T10" fmla="*/ 199 w 493"/>
                <a:gd name="T11" fmla="*/ 121 h 506"/>
                <a:gd name="T12" fmla="*/ 211 w 493"/>
                <a:gd name="T13" fmla="*/ 112 h 506"/>
                <a:gd name="T14" fmla="*/ 218 w 493"/>
                <a:gd name="T15" fmla="*/ 121 h 506"/>
                <a:gd name="T16" fmla="*/ 211 w 493"/>
                <a:gd name="T17" fmla="*/ 132 h 506"/>
                <a:gd name="T18" fmla="*/ 202 w 493"/>
                <a:gd name="T19" fmla="*/ 141 h 506"/>
                <a:gd name="T20" fmla="*/ 216 w 493"/>
                <a:gd name="T21" fmla="*/ 165 h 506"/>
                <a:gd name="T22" fmla="*/ 225 w 493"/>
                <a:gd name="T23" fmla="*/ 168 h 506"/>
                <a:gd name="T24" fmla="*/ 221 w 493"/>
                <a:gd name="T25" fmla="*/ 180 h 506"/>
                <a:gd name="T26" fmla="*/ 212 w 493"/>
                <a:gd name="T27" fmla="*/ 206 h 506"/>
                <a:gd name="T28" fmla="*/ 214 w 493"/>
                <a:gd name="T29" fmla="*/ 238 h 506"/>
                <a:gd name="T30" fmla="*/ 199 w 493"/>
                <a:gd name="T31" fmla="*/ 252 h 506"/>
                <a:gd name="T32" fmla="*/ 192 w 493"/>
                <a:gd name="T33" fmla="*/ 243 h 506"/>
                <a:gd name="T34" fmla="*/ 185 w 493"/>
                <a:gd name="T35" fmla="*/ 215 h 506"/>
                <a:gd name="T36" fmla="*/ 165 w 493"/>
                <a:gd name="T37" fmla="*/ 156 h 506"/>
                <a:gd name="T38" fmla="*/ 145 w 493"/>
                <a:gd name="T39" fmla="*/ 129 h 506"/>
                <a:gd name="T40" fmla="*/ 121 w 493"/>
                <a:gd name="T41" fmla="*/ 150 h 506"/>
                <a:gd name="T42" fmla="*/ 97 w 493"/>
                <a:gd name="T43" fmla="*/ 172 h 506"/>
                <a:gd name="T44" fmla="*/ 82 w 493"/>
                <a:gd name="T45" fmla="*/ 191 h 506"/>
                <a:gd name="T46" fmla="*/ 86 w 493"/>
                <a:gd name="T47" fmla="*/ 217 h 506"/>
                <a:gd name="T48" fmla="*/ 80 w 493"/>
                <a:gd name="T49" fmla="*/ 239 h 506"/>
                <a:gd name="T50" fmla="*/ 64 w 493"/>
                <a:gd name="T51" fmla="*/ 229 h 506"/>
                <a:gd name="T52" fmla="*/ 43 w 493"/>
                <a:gd name="T53" fmla="*/ 196 h 506"/>
                <a:gd name="T54" fmla="*/ 22 w 493"/>
                <a:gd name="T55" fmla="*/ 186 h 506"/>
                <a:gd name="T56" fmla="*/ 11 w 493"/>
                <a:gd name="T57" fmla="*/ 180 h 506"/>
                <a:gd name="T58" fmla="*/ 17 w 493"/>
                <a:gd name="T59" fmla="*/ 168 h 506"/>
                <a:gd name="T60" fmla="*/ 45 w 493"/>
                <a:gd name="T61" fmla="*/ 166 h 506"/>
                <a:gd name="T62" fmla="*/ 66 w 493"/>
                <a:gd name="T63" fmla="*/ 169 h 506"/>
                <a:gd name="T64" fmla="*/ 84 w 493"/>
                <a:gd name="T65" fmla="*/ 147 h 506"/>
                <a:gd name="T66" fmla="*/ 103 w 493"/>
                <a:gd name="T67" fmla="*/ 126 h 506"/>
                <a:gd name="T68" fmla="*/ 120 w 493"/>
                <a:gd name="T69" fmla="*/ 108 h 506"/>
                <a:gd name="T70" fmla="*/ 121 w 493"/>
                <a:gd name="T71" fmla="*/ 99 h 506"/>
                <a:gd name="T72" fmla="*/ 111 w 493"/>
                <a:gd name="T73" fmla="*/ 92 h 506"/>
                <a:gd name="T74" fmla="*/ 93 w 493"/>
                <a:gd name="T75" fmla="*/ 84 h 506"/>
                <a:gd name="T76" fmla="*/ 66 w 493"/>
                <a:gd name="T77" fmla="*/ 73 h 506"/>
                <a:gd name="T78" fmla="*/ 40 w 493"/>
                <a:gd name="T79" fmla="*/ 64 h 506"/>
                <a:gd name="T80" fmla="*/ 18 w 493"/>
                <a:gd name="T81" fmla="*/ 58 h 506"/>
                <a:gd name="T82" fmla="*/ 1 w 493"/>
                <a:gd name="T83" fmla="*/ 51 h 506"/>
                <a:gd name="T84" fmla="*/ 2 w 493"/>
                <a:gd name="T85" fmla="*/ 39 h 506"/>
                <a:gd name="T86" fmla="*/ 18 w 493"/>
                <a:gd name="T87" fmla="*/ 33 h 506"/>
                <a:gd name="T88" fmla="*/ 29 w 493"/>
                <a:gd name="T89" fmla="*/ 35 h 506"/>
                <a:gd name="T90" fmla="*/ 45 w 493"/>
                <a:gd name="T91" fmla="*/ 36 h 506"/>
                <a:gd name="T92" fmla="*/ 61 w 493"/>
                <a:gd name="T93" fmla="*/ 36 h 506"/>
                <a:gd name="T94" fmla="*/ 72 w 493"/>
                <a:gd name="T95" fmla="*/ 26 h 506"/>
                <a:gd name="T96" fmla="*/ 83 w 493"/>
                <a:gd name="T97" fmla="*/ 21 h 506"/>
                <a:gd name="T98" fmla="*/ 87 w 493"/>
                <a:gd name="T99" fmla="*/ 33 h 506"/>
                <a:gd name="T100" fmla="*/ 109 w 493"/>
                <a:gd name="T101" fmla="*/ 46 h 506"/>
                <a:gd name="T102" fmla="*/ 118 w 493"/>
                <a:gd name="T103" fmla="*/ 36 h 506"/>
                <a:gd name="T104" fmla="*/ 128 w 493"/>
                <a:gd name="T105" fmla="*/ 29 h 506"/>
                <a:gd name="T106" fmla="*/ 138 w 493"/>
                <a:gd name="T107" fmla="*/ 37 h 506"/>
                <a:gd name="T108" fmla="*/ 130 w 493"/>
                <a:gd name="T109" fmla="*/ 49 h 50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93"/>
                <a:gd name="T166" fmla="*/ 0 h 506"/>
                <a:gd name="T167" fmla="*/ 493 w 493"/>
                <a:gd name="T168" fmla="*/ 506 h 50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93" h="506">
                  <a:moveTo>
                    <a:pt x="349" y="106"/>
                  </a:moveTo>
                  <a:lnTo>
                    <a:pt x="358" y="97"/>
                  </a:lnTo>
                  <a:lnTo>
                    <a:pt x="373" y="81"/>
                  </a:lnTo>
                  <a:lnTo>
                    <a:pt x="392" y="61"/>
                  </a:lnTo>
                  <a:lnTo>
                    <a:pt x="414" y="41"/>
                  </a:lnTo>
                  <a:lnTo>
                    <a:pt x="436" y="21"/>
                  </a:lnTo>
                  <a:lnTo>
                    <a:pt x="457" y="8"/>
                  </a:lnTo>
                  <a:lnTo>
                    <a:pt x="475" y="0"/>
                  </a:lnTo>
                  <a:lnTo>
                    <a:pt x="487" y="3"/>
                  </a:lnTo>
                  <a:lnTo>
                    <a:pt x="493" y="17"/>
                  </a:lnTo>
                  <a:lnTo>
                    <a:pt x="488" y="36"/>
                  </a:lnTo>
                  <a:lnTo>
                    <a:pt x="476" y="56"/>
                  </a:lnTo>
                  <a:lnTo>
                    <a:pt x="459" y="79"/>
                  </a:lnTo>
                  <a:lnTo>
                    <a:pt x="439" y="100"/>
                  </a:lnTo>
                  <a:lnTo>
                    <a:pt x="419" y="122"/>
                  </a:lnTo>
                  <a:lnTo>
                    <a:pt x="402" y="138"/>
                  </a:lnTo>
                  <a:lnTo>
                    <a:pt x="389" y="150"/>
                  </a:lnTo>
                  <a:lnTo>
                    <a:pt x="398" y="242"/>
                  </a:lnTo>
                  <a:lnTo>
                    <a:pt x="405" y="234"/>
                  </a:lnTo>
                  <a:lnTo>
                    <a:pt x="413" y="226"/>
                  </a:lnTo>
                  <a:lnTo>
                    <a:pt x="422" y="225"/>
                  </a:lnTo>
                  <a:lnTo>
                    <a:pt x="432" y="229"/>
                  </a:lnTo>
                  <a:lnTo>
                    <a:pt x="436" y="236"/>
                  </a:lnTo>
                  <a:lnTo>
                    <a:pt x="436" y="243"/>
                  </a:lnTo>
                  <a:lnTo>
                    <a:pt x="433" y="251"/>
                  </a:lnTo>
                  <a:lnTo>
                    <a:pt x="429" y="258"/>
                  </a:lnTo>
                  <a:lnTo>
                    <a:pt x="422" y="266"/>
                  </a:lnTo>
                  <a:lnTo>
                    <a:pt x="416" y="273"/>
                  </a:lnTo>
                  <a:lnTo>
                    <a:pt x="410" y="280"/>
                  </a:lnTo>
                  <a:lnTo>
                    <a:pt x="404" y="284"/>
                  </a:lnTo>
                  <a:lnTo>
                    <a:pt x="411" y="345"/>
                  </a:lnTo>
                  <a:lnTo>
                    <a:pt x="423" y="336"/>
                  </a:lnTo>
                  <a:lnTo>
                    <a:pt x="433" y="331"/>
                  </a:lnTo>
                  <a:lnTo>
                    <a:pt x="442" y="330"/>
                  </a:lnTo>
                  <a:lnTo>
                    <a:pt x="448" y="333"/>
                  </a:lnTo>
                  <a:lnTo>
                    <a:pt x="451" y="337"/>
                  </a:lnTo>
                  <a:lnTo>
                    <a:pt x="453" y="345"/>
                  </a:lnTo>
                  <a:lnTo>
                    <a:pt x="450" y="352"/>
                  </a:lnTo>
                  <a:lnTo>
                    <a:pt x="442" y="362"/>
                  </a:lnTo>
                  <a:lnTo>
                    <a:pt x="419" y="386"/>
                  </a:lnTo>
                  <a:lnTo>
                    <a:pt x="420" y="397"/>
                  </a:lnTo>
                  <a:lnTo>
                    <a:pt x="425" y="413"/>
                  </a:lnTo>
                  <a:lnTo>
                    <a:pt x="428" y="435"/>
                  </a:lnTo>
                  <a:lnTo>
                    <a:pt x="429" y="457"/>
                  </a:lnTo>
                  <a:lnTo>
                    <a:pt x="428" y="477"/>
                  </a:lnTo>
                  <a:lnTo>
                    <a:pt x="423" y="494"/>
                  </a:lnTo>
                  <a:lnTo>
                    <a:pt x="414" y="504"/>
                  </a:lnTo>
                  <a:lnTo>
                    <a:pt x="398" y="506"/>
                  </a:lnTo>
                  <a:lnTo>
                    <a:pt x="391" y="503"/>
                  </a:lnTo>
                  <a:lnTo>
                    <a:pt x="386" y="497"/>
                  </a:lnTo>
                  <a:lnTo>
                    <a:pt x="385" y="488"/>
                  </a:lnTo>
                  <a:lnTo>
                    <a:pt x="383" y="480"/>
                  </a:lnTo>
                  <a:lnTo>
                    <a:pt x="379" y="462"/>
                  </a:lnTo>
                  <a:lnTo>
                    <a:pt x="370" y="431"/>
                  </a:lnTo>
                  <a:lnTo>
                    <a:pt x="358" y="394"/>
                  </a:lnTo>
                  <a:lnTo>
                    <a:pt x="345" y="352"/>
                  </a:lnTo>
                  <a:lnTo>
                    <a:pt x="330" y="313"/>
                  </a:lnTo>
                  <a:lnTo>
                    <a:pt x="315" y="281"/>
                  </a:lnTo>
                  <a:lnTo>
                    <a:pt x="302" y="263"/>
                  </a:lnTo>
                  <a:lnTo>
                    <a:pt x="290" y="260"/>
                  </a:lnTo>
                  <a:lnTo>
                    <a:pt x="274" y="272"/>
                  </a:lnTo>
                  <a:lnTo>
                    <a:pt x="257" y="286"/>
                  </a:lnTo>
                  <a:lnTo>
                    <a:pt x="243" y="301"/>
                  </a:lnTo>
                  <a:lnTo>
                    <a:pt x="226" y="315"/>
                  </a:lnTo>
                  <a:lnTo>
                    <a:pt x="212" y="330"/>
                  </a:lnTo>
                  <a:lnTo>
                    <a:pt x="195" y="345"/>
                  </a:lnTo>
                  <a:lnTo>
                    <a:pt x="179" y="359"/>
                  </a:lnTo>
                  <a:lnTo>
                    <a:pt x="163" y="372"/>
                  </a:lnTo>
                  <a:lnTo>
                    <a:pt x="164" y="384"/>
                  </a:lnTo>
                  <a:lnTo>
                    <a:pt x="166" y="400"/>
                  </a:lnTo>
                  <a:lnTo>
                    <a:pt x="170" y="418"/>
                  </a:lnTo>
                  <a:lnTo>
                    <a:pt x="172" y="436"/>
                  </a:lnTo>
                  <a:lnTo>
                    <a:pt x="172" y="453"/>
                  </a:lnTo>
                  <a:lnTo>
                    <a:pt x="169" y="469"/>
                  </a:lnTo>
                  <a:lnTo>
                    <a:pt x="161" y="480"/>
                  </a:lnTo>
                  <a:lnTo>
                    <a:pt x="147" y="488"/>
                  </a:lnTo>
                  <a:lnTo>
                    <a:pt x="138" y="477"/>
                  </a:lnTo>
                  <a:lnTo>
                    <a:pt x="129" y="459"/>
                  </a:lnTo>
                  <a:lnTo>
                    <a:pt x="117" y="435"/>
                  </a:lnTo>
                  <a:lnTo>
                    <a:pt x="104" y="401"/>
                  </a:lnTo>
                  <a:lnTo>
                    <a:pt x="86" y="394"/>
                  </a:lnTo>
                  <a:lnTo>
                    <a:pt x="70" y="386"/>
                  </a:lnTo>
                  <a:lnTo>
                    <a:pt x="56" y="380"/>
                  </a:lnTo>
                  <a:lnTo>
                    <a:pt x="45" y="374"/>
                  </a:lnTo>
                  <a:lnTo>
                    <a:pt x="36" y="369"/>
                  </a:lnTo>
                  <a:lnTo>
                    <a:pt x="27" y="365"/>
                  </a:lnTo>
                  <a:lnTo>
                    <a:pt x="22" y="362"/>
                  </a:lnTo>
                  <a:lnTo>
                    <a:pt x="18" y="359"/>
                  </a:lnTo>
                  <a:lnTo>
                    <a:pt x="22" y="345"/>
                  </a:lnTo>
                  <a:lnTo>
                    <a:pt x="34" y="337"/>
                  </a:lnTo>
                  <a:lnTo>
                    <a:pt x="52" y="333"/>
                  </a:lnTo>
                  <a:lnTo>
                    <a:pt x="71" y="333"/>
                  </a:lnTo>
                  <a:lnTo>
                    <a:pt x="90" y="334"/>
                  </a:lnTo>
                  <a:lnTo>
                    <a:pt x="108" y="337"/>
                  </a:lnTo>
                  <a:lnTo>
                    <a:pt x="124" y="340"/>
                  </a:lnTo>
                  <a:lnTo>
                    <a:pt x="133" y="340"/>
                  </a:lnTo>
                  <a:lnTo>
                    <a:pt x="145" y="325"/>
                  </a:lnTo>
                  <a:lnTo>
                    <a:pt x="157" y="310"/>
                  </a:lnTo>
                  <a:lnTo>
                    <a:pt x="169" y="295"/>
                  </a:lnTo>
                  <a:lnTo>
                    <a:pt x="181" y="281"/>
                  </a:lnTo>
                  <a:lnTo>
                    <a:pt x="194" y="267"/>
                  </a:lnTo>
                  <a:lnTo>
                    <a:pt x="206" y="252"/>
                  </a:lnTo>
                  <a:lnTo>
                    <a:pt x="219" y="239"/>
                  </a:lnTo>
                  <a:lnTo>
                    <a:pt x="232" y="225"/>
                  </a:lnTo>
                  <a:lnTo>
                    <a:pt x="240" y="216"/>
                  </a:lnTo>
                  <a:lnTo>
                    <a:pt x="244" y="208"/>
                  </a:lnTo>
                  <a:lnTo>
                    <a:pt x="244" y="202"/>
                  </a:lnTo>
                  <a:lnTo>
                    <a:pt x="243" y="198"/>
                  </a:lnTo>
                  <a:lnTo>
                    <a:pt x="238" y="194"/>
                  </a:lnTo>
                  <a:lnTo>
                    <a:pt x="232" y="190"/>
                  </a:lnTo>
                  <a:lnTo>
                    <a:pt x="223" y="185"/>
                  </a:lnTo>
                  <a:lnTo>
                    <a:pt x="213" y="179"/>
                  </a:lnTo>
                  <a:lnTo>
                    <a:pt x="201" y="175"/>
                  </a:lnTo>
                  <a:lnTo>
                    <a:pt x="186" y="169"/>
                  </a:lnTo>
                  <a:lnTo>
                    <a:pt x="170" y="161"/>
                  </a:lnTo>
                  <a:lnTo>
                    <a:pt x="151" y="153"/>
                  </a:lnTo>
                  <a:lnTo>
                    <a:pt x="132" y="146"/>
                  </a:lnTo>
                  <a:lnTo>
                    <a:pt x="113" y="140"/>
                  </a:lnTo>
                  <a:lnTo>
                    <a:pt x="96" y="134"/>
                  </a:lnTo>
                  <a:lnTo>
                    <a:pt x="80" y="129"/>
                  </a:lnTo>
                  <a:lnTo>
                    <a:pt x="64" y="125"/>
                  </a:lnTo>
                  <a:lnTo>
                    <a:pt x="50" y="120"/>
                  </a:lnTo>
                  <a:lnTo>
                    <a:pt x="37" y="117"/>
                  </a:lnTo>
                  <a:lnTo>
                    <a:pt x="25" y="114"/>
                  </a:lnTo>
                  <a:lnTo>
                    <a:pt x="12" y="109"/>
                  </a:lnTo>
                  <a:lnTo>
                    <a:pt x="3" y="102"/>
                  </a:lnTo>
                  <a:lnTo>
                    <a:pt x="0" y="94"/>
                  </a:lnTo>
                  <a:lnTo>
                    <a:pt x="0" y="87"/>
                  </a:lnTo>
                  <a:lnTo>
                    <a:pt x="5" y="79"/>
                  </a:lnTo>
                  <a:lnTo>
                    <a:pt x="12" y="73"/>
                  </a:lnTo>
                  <a:lnTo>
                    <a:pt x="22" y="68"/>
                  </a:lnTo>
                  <a:lnTo>
                    <a:pt x="36" y="67"/>
                  </a:lnTo>
                  <a:lnTo>
                    <a:pt x="42" y="67"/>
                  </a:lnTo>
                  <a:lnTo>
                    <a:pt x="49" y="68"/>
                  </a:lnTo>
                  <a:lnTo>
                    <a:pt x="58" y="70"/>
                  </a:lnTo>
                  <a:lnTo>
                    <a:pt x="68" y="70"/>
                  </a:lnTo>
                  <a:lnTo>
                    <a:pt x="79" y="71"/>
                  </a:lnTo>
                  <a:lnTo>
                    <a:pt x="90" y="73"/>
                  </a:lnTo>
                  <a:lnTo>
                    <a:pt x="104" y="76"/>
                  </a:lnTo>
                  <a:lnTo>
                    <a:pt x="118" y="78"/>
                  </a:lnTo>
                  <a:lnTo>
                    <a:pt x="123" y="73"/>
                  </a:lnTo>
                  <a:lnTo>
                    <a:pt x="129" y="65"/>
                  </a:lnTo>
                  <a:lnTo>
                    <a:pt x="136" y="59"/>
                  </a:lnTo>
                  <a:lnTo>
                    <a:pt x="144" y="52"/>
                  </a:lnTo>
                  <a:lnTo>
                    <a:pt x="151" y="47"/>
                  </a:lnTo>
                  <a:lnTo>
                    <a:pt x="158" y="43"/>
                  </a:lnTo>
                  <a:lnTo>
                    <a:pt x="166" y="43"/>
                  </a:lnTo>
                  <a:lnTo>
                    <a:pt x="172" y="47"/>
                  </a:lnTo>
                  <a:lnTo>
                    <a:pt x="176" y="58"/>
                  </a:lnTo>
                  <a:lnTo>
                    <a:pt x="175" y="67"/>
                  </a:lnTo>
                  <a:lnTo>
                    <a:pt x="167" y="76"/>
                  </a:lnTo>
                  <a:lnTo>
                    <a:pt x="160" y="84"/>
                  </a:lnTo>
                  <a:lnTo>
                    <a:pt x="219" y="93"/>
                  </a:lnTo>
                  <a:lnTo>
                    <a:pt x="223" y="87"/>
                  </a:lnTo>
                  <a:lnTo>
                    <a:pt x="229" y="81"/>
                  </a:lnTo>
                  <a:lnTo>
                    <a:pt x="237" y="73"/>
                  </a:lnTo>
                  <a:lnTo>
                    <a:pt x="244" y="67"/>
                  </a:lnTo>
                  <a:lnTo>
                    <a:pt x="250" y="62"/>
                  </a:lnTo>
                  <a:lnTo>
                    <a:pt x="257" y="59"/>
                  </a:lnTo>
                  <a:lnTo>
                    <a:pt x="265" y="59"/>
                  </a:lnTo>
                  <a:lnTo>
                    <a:pt x="272" y="64"/>
                  </a:lnTo>
                  <a:lnTo>
                    <a:pt x="277" y="74"/>
                  </a:lnTo>
                  <a:lnTo>
                    <a:pt x="275" y="84"/>
                  </a:lnTo>
                  <a:lnTo>
                    <a:pt x="268" y="91"/>
                  </a:lnTo>
                  <a:lnTo>
                    <a:pt x="260" y="99"/>
                  </a:lnTo>
                  <a:lnTo>
                    <a:pt x="349" y="10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BO"/>
            </a:p>
          </p:txBody>
        </p:sp>
      </p:grpSp>
      <p:grpSp>
        <p:nvGrpSpPr>
          <p:cNvPr id="11" name="Group 49"/>
          <p:cNvGrpSpPr>
            <a:grpSpLocks/>
          </p:cNvGrpSpPr>
          <p:nvPr/>
        </p:nvGrpSpPr>
        <p:grpSpPr bwMode="auto">
          <a:xfrm>
            <a:off x="3805238" y="5367338"/>
            <a:ext cx="228600" cy="228600"/>
            <a:chOff x="1392" y="4176"/>
            <a:chExt cx="366" cy="376"/>
          </a:xfrm>
        </p:grpSpPr>
        <p:sp>
          <p:nvSpPr>
            <p:cNvPr id="6387" name="Freeform 50"/>
            <p:cNvSpPr>
              <a:spLocks/>
            </p:cNvSpPr>
            <p:nvPr/>
          </p:nvSpPr>
          <p:spPr bwMode="auto">
            <a:xfrm>
              <a:off x="1392" y="4176"/>
              <a:ext cx="366" cy="376"/>
            </a:xfrm>
            <a:custGeom>
              <a:avLst/>
              <a:gdLst>
                <a:gd name="T0" fmla="*/ 202 w 732"/>
                <a:gd name="T1" fmla="*/ 375 h 752"/>
                <a:gd name="T2" fmla="*/ 237 w 732"/>
                <a:gd name="T3" fmla="*/ 368 h 752"/>
                <a:gd name="T4" fmla="*/ 271 w 732"/>
                <a:gd name="T5" fmla="*/ 353 h 752"/>
                <a:gd name="T6" fmla="*/ 300 w 732"/>
                <a:gd name="T7" fmla="*/ 333 h 752"/>
                <a:gd name="T8" fmla="*/ 324 w 732"/>
                <a:gd name="T9" fmla="*/ 308 h 752"/>
                <a:gd name="T10" fmla="*/ 344 w 732"/>
                <a:gd name="T11" fmla="*/ 278 h 752"/>
                <a:gd name="T12" fmla="*/ 358 w 732"/>
                <a:gd name="T13" fmla="*/ 244 h 752"/>
                <a:gd name="T14" fmla="*/ 366 w 732"/>
                <a:gd name="T15" fmla="*/ 207 h 752"/>
                <a:gd name="T16" fmla="*/ 366 w 732"/>
                <a:gd name="T17" fmla="*/ 170 h 752"/>
                <a:gd name="T18" fmla="*/ 358 w 732"/>
                <a:gd name="T19" fmla="*/ 132 h 752"/>
                <a:gd name="T20" fmla="*/ 344 w 732"/>
                <a:gd name="T21" fmla="*/ 98 h 752"/>
                <a:gd name="T22" fmla="*/ 324 w 732"/>
                <a:gd name="T23" fmla="*/ 69 h 752"/>
                <a:gd name="T24" fmla="*/ 300 w 732"/>
                <a:gd name="T25" fmla="*/ 44 h 752"/>
                <a:gd name="T26" fmla="*/ 271 w 732"/>
                <a:gd name="T27" fmla="*/ 23 h 752"/>
                <a:gd name="T28" fmla="*/ 237 w 732"/>
                <a:gd name="T29" fmla="*/ 9 h 752"/>
                <a:gd name="T30" fmla="*/ 202 w 732"/>
                <a:gd name="T31" fmla="*/ 1 h 752"/>
                <a:gd name="T32" fmla="*/ 165 w 732"/>
                <a:gd name="T33" fmla="*/ 1 h 752"/>
                <a:gd name="T34" fmla="*/ 129 w 732"/>
                <a:gd name="T35" fmla="*/ 9 h 752"/>
                <a:gd name="T36" fmla="*/ 96 w 732"/>
                <a:gd name="T37" fmla="*/ 23 h 752"/>
                <a:gd name="T38" fmla="*/ 67 w 732"/>
                <a:gd name="T39" fmla="*/ 44 h 752"/>
                <a:gd name="T40" fmla="*/ 42 w 732"/>
                <a:gd name="T41" fmla="*/ 69 h 752"/>
                <a:gd name="T42" fmla="*/ 22 w 732"/>
                <a:gd name="T43" fmla="*/ 98 h 752"/>
                <a:gd name="T44" fmla="*/ 8 w 732"/>
                <a:gd name="T45" fmla="*/ 132 h 752"/>
                <a:gd name="T46" fmla="*/ 1 w 732"/>
                <a:gd name="T47" fmla="*/ 170 h 752"/>
                <a:gd name="T48" fmla="*/ 1 w 732"/>
                <a:gd name="T49" fmla="*/ 207 h 752"/>
                <a:gd name="T50" fmla="*/ 8 w 732"/>
                <a:gd name="T51" fmla="*/ 244 h 752"/>
                <a:gd name="T52" fmla="*/ 22 w 732"/>
                <a:gd name="T53" fmla="*/ 278 h 752"/>
                <a:gd name="T54" fmla="*/ 42 w 732"/>
                <a:gd name="T55" fmla="*/ 308 h 752"/>
                <a:gd name="T56" fmla="*/ 67 w 732"/>
                <a:gd name="T57" fmla="*/ 333 h 752"/>
                <a:gd name="T58" fmla="*/ 96 w 732"/>
                <a:gd name="T59" fmla="*/ 353 h 752"/>
                <a:gd name="T60" fmla="*/ 129 w 732"/>
                <a:gd name="T61" fmla="*/ 368 h 752"/>
                <a:gd name="T62" fmla="*/ 165 w 732"/>
                <a:gd name="T63" fmla="*/ 375 h 75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2"/>
                <a:gd name="T97" fmla="*/ 0 h 752"/>
                <a:gd name="T98" fmla="*/ 732 w 732"/>
                <a:gd name="T99" fmla="*/ 752 h 75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2" h="752">
                  <a:moveTo>
                    <a:pt x="367" y="752"/>
                  </a:moveTo>
                  <a:lnTo>
                    <a:pt x="404" y="750"/>
                  </a:lnTo>
                  <a:lnTo>
                    <a:pt x="441" y="744"/>
                  </a:lnTo>
                  <a:lnTo>
                    <a:pt x="475" y="735"/>
                  </a:lnTo>
                  <a:lnTo>
                    <a:pt x="509" y="723"/>
                  </a:lnTo>
                  <a:lnTo>
                    <a:pt x="541" y="706"/>
                  </a:lnTo>
                  <a:lnTo>
                    <a:pt x="571" y="688"/>
                  </a:lnTo>
                  <a:lnTo>
                    <a:pt x="599" y="665"/>
                  </a:lnTo>
                  <a:lnTo>
                    <a:pt x="626" y="641"/>
                  </a:lnTo>
                  <a:lnTo>
                    <a:pt x="648" y="615"/>
                  </a:lnTo>
                  <a:lnTo>
                    <a:pt x="670" y="586"/>
                  </a:lnTo>
                  <a:lnTo>
                    <a:pt x="688" y="556"/>
                  </a:lnTo>
                  <a:lnTo>
                    <a:pt x="704" y="523"/>
                  </a:lnTo>
                  <a:lnTo>
                    <a:pt x="716" y="488"/>
                  </a:lnTo>
                  <a:lnTo>
                    <a:pt x="725" y="453"/>
                  </a:lnTo>
                  <a:lnTo>
                    <a:pt x="731" y="415"/>
                  </a:lnTo>
                  <a:lnTo>
                    <a:pt x="732" y="377"/>
                  </a:lnTo>
                  <a:lnTo>
                    <a:pt x="731" y="339"/>
                  </a:lnTo>
                  <a:lnTo>
                    <a:pt x="725" y="301"/>
                  </a:lnTo>
                  <a:lnTo>
                    <a:pt x="716" y="264"/>
                  </a:lnTo>
                  <a:lnTo>
                    <a:pt x="704" y="229"/>
                  </a:lnTo>
                  <a:lnTo>
                    <a:pt x="688" y="197"/>
                  </a:lnTo>
                  <a:lnTo>
                    <a:pt x="670" y="166"/>
                  </a:lnTo>
                  <a:lnTo>
                    <a:pt x="648" y="137"/>
                  </a:lnTo>
                  <a:lnTo>
                    <a:pt x="626" y="111"/>
                  </a:lnTo>
                  <a:lnTo>
                    <a:pt x="599" y="87"/>
                  </a:lnTo>
                  <a:lnTo>
                    <a:pt x="571" y="64"/>
                  </a:lnTo>
                  <a:lnTo>
                    <a:pt x="541" y="46"/>
                  </a:lnTo>
                  <a:lnTo>
                    <a:pt x="509" y="29"/>
                  </a:lnTo>
                  <a:lnTo>
                    <a:pt x="475" y="17"/>
                  </a:lnTo>
                  <a:lnTo>
                    <a:pt x="441" y="8"/>
                  </a:lnTo>
                  <a:lnTo>
                    <a:pt x="404" y="2"/>
                  </a:lnTo>
                  <a:lnTo>
                    <a:pt x="367" y="0"/>
                  </a:lnTo>
                  <a:lnTo>
                    <a:pt x="330" y="2"/>
                  </a:lnTo>
                  <a:lnTo>
                    <a:pt x="293" y="8"/>
                  </a:lnTo>
                  <a:lnTo>
                    <a:pt x="257" y="17"/>
                  </a:lnTo>
                  <a:lnTo>
                    <a:pt x="223" y="29"/>
                  </a:lnTo>
                  <a:lnTo>
                    <a:pt x="192" y="46"/>
                  </a:lnTo>
                  <a:lnTo>
                    <a:pt x="161" y="64"/>
                  </a:lnTo>
                  <a:lnTo>
                    <a:pt x="133" y="87"/>
                  </a:lnTo>
                  <a:lnTo>
                    <a:pt x="108" y="111"/>
                  </a:lnTo>
                  <a:lnTo>
                    <a:pt x="84" y="137"/>
                  </a:lnTo>
                  <a:lnTo>
                    <a:pt x="62" y="166"/>
                  </a:lnTo>
                  <a:lnTo>
                    <a:pt x="44" y="197"/>
                  </a:lnTo>
                  <a:lnTo>
                    <a:pt x="28" y="229"/>
                  </a:lnTo>
                  <a:lnTo>
                    <a:pt x="16" y="264"/>
                  </a:lnTo>
                  <a:lnTo>
                    <a:pt x="7" y="301"/>
                  </a:lnTo>
                  <a:lnTo>
                    <a:pt x="1" y="339"/>
                  </a:lnTo>
                  <a:lnTo>
                    <a:pt x="0" y="377"/>
                  </a:lnTo>
                  <a:lnTo>
                    <a:pt x="1" y="415"/>
                  </a:lnTo>
                  <a:lnTo>
                    <a:pt x="7" y="453"/>
                  </a:lnTo>
                  <a:lnTo>
                    <a:pt x="16" y="488"/>
                  </a:lnTo>
                  <a:lnTo>
                    <a:pt x="28" y="523"/>
                  </a:lnTo>
                  <a:lnTo>
                    <a:pt x="44" y="556"/>
                  </a:lnTo>
                  <a:lnTo>
                    <a:pt x="62" y="586"/>
                  </a:lnTo>
                  <a:lnTo>
                    <a:pt x="84" y="615"/>
                  </a:lnTo>
                  <a:lnTo>
                    <a:pt x="108" y="641"/>
                  </a:lnTo>
                  <a:lnTo>
                    <a:pt x="133" y="665"/>
                  </a:lnTo>
                  <a:lnTo>
                    <a:pt x="161" y="688"/>
                  </a:lnTo>
                  <a:lnTo>
                    <a:pt x="192" y="706"/>
                  </a:lnTo>
                  <a:lnTo>
                    <a:pt x="223" y="723"/>
                  </a:lnTo>
                  <a:lnTo>
                    <a:pt x="257" y="735"/>
                  </a:lnTo>
                  <a:lnTo>
                    <a:pt x="293" y="744"/>
                  </a:lnTo>
                  <a:lnTo>
                    <a:pt x="330" y="750"/>
                  </a:lnTo>
                  <a:lnTo>
                    <a:pt x="367" y="752"/>
                  </a:ln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BO"/>
            </a:p>
          </p:txBody>
        </p:sp>
        <p:sp>
          <p:nvSpPr>
            <p:cNvPr id="6388" name="Freeform 51"/>
            <p:cNvSpPr>
              <a:spLocks/>
            </p:cNvSpPr>
            <p:nvPr/>
          </p:nvSpPr>
          <p:spPr bwMode="auto">
            <a:xfrm>
              <a:off x="1439" y="4257"/>
              <a:ext cx="246" cy="252"/>
            </a:xfrm>
            <a:custGeom>
              <a:avLst/>
              <a:gdLst>
                <a:gd name="T0" fmla="*/ 186 w 493"/>
                <a:gd name="T1" fmla="*/ 40 h 506"/>
                <a:gd name="T2" fmla="*/ 218 w 493"/>
                <a:gd name="T3" fmla="*/ 10 h 506"/>
                <a:gd name="T4" fmla="*/ 243 w 493"/>
                <a:gd name="T5" fmla="*/ 1 h 506"/>
                <a:gd name="T6" fmla="*/ 238 w 493"/>
                <a:gd name="T7" fmla="*/ 28 h 506"/>
                <a:gd name="T8" fmla="*/ 209 w 493"/>
                <a:gd name="T9" fmla="*/ 61 h 506"/>
                <a:gd name="T10" fmla="*/ 199 w 493"/>
                <a:gd name="T11" fmla="*/ 121 h 506"/>
                <a:gd name="T12" fmla="*/ 211 w 493"/>
                <a:gd name="T13" fmla="*/ 112 h 506"/>
                <a:gd name="T14" fmla="*/ 218 w 493"/>
                <a:gd name="T15" fmla="*/ 121 h 506"/>
                <a:gd name="T16" fmla="*/ 211 w 493"/>
                <a:gd name="T17" fmla="*/ 132 h 506"/>
                <a:gd name="T18" fmla="*/ 202 w 493"/>
                <a:gd name="T19" fmla="*/ 141 h 506"/>
                <a:gd name="T20" fmla="*/ 216 w 493"/>
                <a:gd name="T21" fmla="*/ 165 h 506"/>
                <a:gd name="T22" fmla="*/ 225 w 493"/>
                <a:gd name="T23" fmla="*/ 168 h 506"/>
                <a:gd name="T24" fmla="*/ 221 w 493"/>
                <a:gd name="T25" fmla="*/ 180 h 506"/>
                <a:gd name="T26" fmla="*/ 212 w 493"/>
                <a:gd name="T27" fmla="*/ 206 h 506"/>
                <a:gd name="T28" fmla="*/ 214 w 493"/>
                <a:gd name="T29" fmla="*/ 238 h 506"/>
                <a:gd name="T30" fmla="*/ 199 w 493"/>
                <a:gd name="T31" fmla="*/ 252 h 506"/>
                <a:gd name="T32" fmla="*/ 192 w 493"/>
                <a:gd name="T33" fmla="*/ 243 h 506"/>
                <a:gd name="T34" fmla="*/ 185 w 493"/>
                <a:gd name="T35" fmla="*/ 215 h 506"/>
                <a:gd name="T36" fmla="*/ 165 w 493"/>
                <a:gd name="T37" fmla="*/ 156 h 506"/>
                <a:gd name="T38" fmla="*/ 145 w 493"/>
                <a:gd name="T39" fmla="*/ 129 h 506"/>
                <a:gd name="T40" fmla="*/ 121 w 493"/>
                <a:gd name="T41" fmla="*/ 150 h 506"/>
                <a:gd name="T42" fmla="*/ 97 w 493"/>
                <a:gd name="T43" fmla="*/ 172 h 506"/>
                <a:gd name="T44" fmla="*/ 82 w 493"/>
                <a:gd name="T45" fmla="*/ 191 h 506"/>
                <a:gd name="T46" fmla="*/ 86 w 493"/>
                <a:gd name="T47" fmla="*/ 217 h 506"/>
                <a:gd name="T48" fmla="*/ 80 w 493"/>
                <a:gd name="T49" fmla="*/ 239 h 506"/>
                <a:gd name="T50" fmla="*/ 64 w 493"/>
                <a:gd name="T51" fmla="*/ 229 h 506"/>
                <a:gd name="T52" fmla="*/ 43 w 493"/>
                <a:gd name="T53" fmla="*/ 196 h 506"/>
                <a:gd name="T54" fmla="*/ 22 w 493"/>
                <a:gd name="T55" fmla="*/ 186 h 506"/>
                <a:gd name="T56" fmla="*/ 11 w 493"/>
                <a:gd name="T57" fmla="*/ 180 h 506"/>
                <a:gd name="T58" fmla="*/ 17 w 493"/>
                <a:gd name="T59" fmla="*/ 168 h 506"/>
                <a:gd name="T60" fmla="*/ 45 w 493"/>
                <a:gd name="T61" fmla="*/ 166 h 506"/>
                <a:gd name="T62" fmla="*/ 66 w 493"/>
                <a:gd name="T63" fmla="*/ 169 h 506"/>
                <a:gd name="T64" fmla="*/ 84 w 493"/>
                <a:gd name="T65" fmla="*/ 147 h 506"/>
                <a:gd name="T66" fmla="*/ 103 w 493"/>
                <a:gd name="T67" fmla="*/ 126 h 506"/>
                <a:gd name="T68" fmla="*/ 120 w 493"/>
                <a:gd name="T69" fmla="*/ 108 h 506"/>
                <a:gd name="T70" fmla="*/ 121 w 493"/>
                <a:gd name="T71" fmla="*/ 99 h 506"/>
                <a:gd name="T72" fmla="*/ 111 w 493"/>
                <a:gd name="T73" fmla="*/ 92 h 506"/>
                <a:gd name="T74" fmla="*/ 93 w 493"/>
                <a:gd name="T75" fmla="*/ 84 h 506"/>
                <a:gd name="T76" fmla="*/ 66 w 493"/>
                <a:gd name="T77" fmla="*/ 73 h 506"/>
                <a:gd name="T78" fmla="*/ 40 w 493"/>
                <a:gd name="T79" fmla="*/ 64 h 506"/>
                <a:gd name="T80" fmla="*/ 18 w 493"/>
                <a:gd name="T81" fmla="*/ 58 h 506"/>
                <a:gd name="T82" fmla="*/ 1 w 493"/>
                <a:gd name="T83" fmla="*/ 51 h 506"/>
                <a:gd name="T84" fmla="*/ 2 w 493"/>
                <a:gd name="T85" fmla="*/ 39 h 506"/>
                <a:gd name="T86" fmla="*/ 18 w 493"/>
                <a:gd name="T87" fmla="*/ 33 h 506"/>
                <a:gd name="T88" fmla="*/ 29 w 493"/>
                <a:gd name="T89" fmla="*/ 35 h 506"/>
                <a:gd name="T90" fmla="*/ 45 w 493"/>
                <a:gd name="T91" fmla="*/ 36 h 506"/>
                <a:gd name="T92" fmla="*/ 61 w 493"/>
                <a:gd name="T93" fmla="*/ 36 h 506"/>
                <a:gd name="T94" fmla="*/ 72 w 493"/>
                <a:gd name="T95" fmla="*/ 26 h 506"/>
                <a:gd name="T96" fmla="*/ 83 w 493"/>
                <a:gd name="T97" fmla="*/ 21 h 506"/>
                <a:gd name="T98" fmla="*/ 87 w 493"/>
                <a:gd name="T99" fmla="*/ 33 h 506"/>
                <a:gd name="T100" fmla="*/ 109 w 493"/>
                <a:gd name="T101" fmla="*/ 46 h 506"/>
                <a:gd name="T102" fmla="*/ 118 w 493"/>
                <a:gd name="T103" fmla="*/ 36 h 506"/>
                <a:gd name="T104" fmla="*/ 128 w 493"/>
                <a:gd name="T105" fmla="*/ 29 h 506"/>
                <a:gd name="T106" fmla="*/ 138 w 493"/>
                <a:gd name="T107" fmla="*/ 37 h 506"/>
                <a:gd name="T108" fmla="*/ 130 w 493"/>
                <a:gd name="T109" fmla="*/ 49 h 50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93"/>
                <a:gd name="T166" fmla="*/ 0 h 506"/>
                <a:gd name="T167" fmla="*/ 493 w 493"/>
                <a:gd name="T168" fmla="*/ 506 h 50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93" h="506">
                  <a:moveTo>
                    <a:pt x="349" y="106"/>
                  </a:moveTo>
                  <a:lnTo>
                    <a:pt x="358" y="97"/>
                  </a:lnTo>
                  <a:lnTo>
                    <a:pt x="373" y="81"/>
                  </a:lnTo>
                  <a:lnTo>
                    <a:pt x="392" y="61"/>
                  </a:lnTo>
                  <a:lnTo>
                    <a:pt x="414" y="41"/>
                  </a:lnTo>
                  <a:lnTo>
                    <a:pt x="436" y="21"/>
                  </a:lnTo>
                  <a:lnTo>
                    <a:pt x="457" y="8"/>
                  </a:lnTo>
                  <a:lnTo>
                    <a:pt x="475" y="0"/>
                  </a:lnTo>
                  <a:lnTo>
                    <a:pt x="487" y="3"/>
                  </a:lnTo>
                  <a:lnTo>
                    <a:pt x="493" y="17"/>
                  </a:lnTo>
                  <a:lnTo>
                    <a:pt x="488" y="36"/>
                  </a:lnTo>
                  <a:lnTo>
                    <a:pt x="476" y="56"/>
                  </a:lnTo>
                  <a:lnTo>
                    <a:pt x="459" y="79"/>
                  </a:lnTo>
                  <a:lnTo>
                    <a:pt x="439" y="100"/>
                  </a:lnTo>
                  <a:lnTo>
                    <a:pt x="419" y="122"/>
                  </a:lnTo>
                  <a:lnTo>
                    <a:pt x="402" y="138"/>
                  </a:lnTo>
                  <a:lnTo>
                    <a:pt x="389" y="150"/>
                  </a:lnTo>
                  <a:lnTo>
                    <a:pt x="398" y="242"/>
                  </a:lnTo>
                  <a:lnTo>
                    <a:pt x="405" y="234"/>
                  </a:lnTo>
                  <a:lnTo>
                    <a:pt x="413" y="226"/>
                  </a:lnTo>
                  <a:lnTo>
                    <a:pt x="422" y="225"/>
                  </a:lnTo>
                  <a:lnTo>
                    <a:pt x="432" y="229"/>
                  </a:lnTo>
                  <a:lnTo>
                    <a:pt x="436" y="236"/>
                  </a:lnTo>
                  <a:lnTo>
                    <a:pt x="436" y="243"/>
                  </a:lnTo>
                  <a:lnTo>
                    <a:pt x="433" y="251"/>
                  </a:lnTo>
                  <a:lnTo>
                    <a:pt x="429" y="258"/>
                  </a:lnTo>
                  <a:lnTo>
                    <a:pt x="422" y="266"/>
                  </a:lnTo>
                  <a:lnTo>
                    <a:pt x="416" y="273"/>
                  </a:lnTo>
                  <a:lnTo>
                    <a:pt x="410" y="280"/>
                  </a:lnTo>
                  <a:lnTo>
                    <a:pt x="404" y="284"/>
                  </a:lnTo>
                  <a:lnTo>
                    <a:pt x="411" y="345"/>
                  </a:lnTo>
                  <a:lnTo>
                    <a:pt x="423" y="336"/>
                  </a:lnTo>
                  <a:lnTo>
                    <a:pt x="433" y="331"/>
                  </a:lnTo>
                  <a:lnTo>
                    <a:pt x="442" y="330"/>
                  </a:lnTo>
                  <a:lnTo>
                    <a:pt x="448" y="333"/>
                  </a:lnTo>
                  <a:lnTo>
                    <a:pt x="451" y="337"/>
                  </a:lnTo>
                  <a:lnTo>
                    <a:pt x="453" y="345"/>
                  </a:lnTo>
                  <a:lnTo>
                    <a:pt x="450" y="352"/>
                  </a:lnTo>
                  <a:lnTo>
                    <a:pt x="442" y="362"/>
                  </a:lnTo>
                  <a:lnTo>
                    <a:pt x="419" y="386"/>
                  </a:lnTo>
                  <a:lnTo>
                    <a:pt x="420" y="397"/>
                  </a:lnTo>
                  <a:lnTo>
                    <a:pt x="425" y="413"/>
                  </a:lnTo>
                  <a:lnTo>
                    <a:pt x="428" y="435"/>
                  </a:lnTo>
                  <a:lnTo>
                    <a:pt x="429" y="457"/>
                  </a:lnTo>
                  <a:lnTo>
                    <a:pt x="428" y="477"/>
                  </a:lnTo>
                  <a:lnTo>
                    <a:pt x="423" y="494"/>
                  </a:lnTo>
                  <a:lnTo>
                    <a:pt x="414" y="504"/>
                  </a:lnTo>
                  <a:lnTo>
                    <a:pt x="398" y="506"/>
                  </a:lnTo>
                  <a:lnTo>
                    <a:pt x="391" y="503"/>
                  </a:lnTo>
                  <a:lnTo>
                    <a:pt x="386" y="497"/>
                  </a:lnTo>
                  <a:lnTo>
                    <a:pt x="385" y="488"/>
                  </a:lnTo>
                  <a:lnTo>
                    <a:pt x="383" y="480"/>
                  </a:lnTo>
                  <a:lnTo>
                    <a:pt x="379" y="462"/>
                  </a:lnTo>
                  <a:lnTo>
                    <a:pt x="370" y="431"/>
                  </a:lnTo>
                  <a:lnTo>
                    <a:pt x="358" y="394"/>
                  </a:lnTo>
                  <a:lnTo>
                    <a:pt x="345" y="352"/>
                  </a:lnTo>
                  <a:lnTo>
                    <a:pt x="330" y="313"/>
                  </a:lnTo>
                  <a:lnTo>
                    <a:pt x="315" y="281"/>
                  </a:lnTo>
                  <a:lnTo>
                    <a:pt x="302" y="263"/>
                  </a:lnTo>
                  <a:lnTo>
                    <a:pt x="290" y="260"/>
                  </a:lnTo>
                  <a:lnTo>
                    <a:pt x="274" y="272"/>
                  </a:lnTo>
                  <a:lnTo>
                    <a:pt x="257" y="286"/>
                  </a:lnTo>
                  <a:lnTo>
                    <a:pt x="243" y="301"/>
                  </a:lnTo>
                  <a:lnTo>
                    <a:pt x="226" y="315"/>
                  </a:lnTo>
                  <a:lnTo>
                    <a:pt x="212" y="330"/>
                  </a:lnTo>
                  <a:lnTo>
                    <a:pt x="195" y="345"/>
                  </a:lnTo>
                  <a:lnTo>
                    <a:pt x="179" y="359"/>
                  </a:lnTo>
                  <a:lnTo>
                    <a:pt x="163" y="372"/>
                  </a:lnTo>
                  <a:lnTo>
                    <a:pt x="164" y="384"/>
                  </a:lnTo>
                  <a:lnTo>
                    <a:pt x="166" y="400"/>
                  </a:lnTo>
                  <a:lnTo>
                    <a:pt x="170" y="418"/>
                  </a:lnTo>
                  <a:lnTo>
                    <a:pt x="172" y="436"/>
                  </a:lnTo>
                  <a:lnTo>
                    <a:pt x="172" y="453"/>
                  </a:lnTo>
                  <a:lnTo>
                    <a:pt x="169" y="469"/>
                  </a:lnTo>
                  <a:lnTo>
                    <a:pt x="161" y="480"/>
                  </a:lnTo>
                  <a:lnTo>
                    <a:pt x="147" y="488"/>
                  </a:lnTo>
                  <a:lnTo>
                    <a:pt x="138" y="477"/>
                  </a:lnTo>
                  <a:lnTo>
                    <a:pt x="129" y="459"/>
                  </a:lnTo>
                  <a:lnTo>
                    <a:pt x="117" y="435"/>
                  </a:lnTo>
                  <a:lnTo>
                    <a:pt x="104" y="401"/>
                  </a:lnTo>
                  <a:lnTo>
                    <a:pt x="86" y="394"/>
                  </a:lnTo>
                  <a:lnTo>
                    <a:pt x="70" y="386"/>
                  </a:lnTo>
                  <a:lnTo>
                    <a:pt x="56" y="380"/>
                  </a:lnTo>
                  <a:lnTo>
                    <a:pt x="45" y="374"/>
                  </a:lnTo>
                  <a:lnTo>
                    <a:pt x="36" y="369"/>
                  </a:lnTo>
                  <a:lnTo>
                    <a:pt x="27" y="365"/>
                  </a:lnTo>
                  <a:lnTo>
                    <a:pt x="22" y="362"/>
                  </a:lnTo>
                  <a:lnTo>
                    <a:pt x="18" y="359"/>
                  </a:lnTo>
                  <a:lnTo>
                    <a:pt x="22" y="345"/>
                  </a:lnTo>
                  <a:lnTo>
                    <a:pt x="34" y="337"/>
                  </a:lnTo>
                  <a:lnTo>
                    <a:pt x="52" y="333"/>
                  </a:lnTo>
                  <a:lnTo>
                    <a:pt x="71" y="333"/>
                  </a:lnTo>
                  <a:lnTo>
                    <a:pt x="90" y="334"/>
                  </a:lnTo>
                  <a:lnTo>
                    <a:pt x="108" y="337"/>
                  </a:lnTo>
                  <a:lnTo>
                    <a:pt x="124" y="340"/>
                  </a:lnTo>
                  <a:lnTo>
                    <a:pt x="133" y="340"/>
                  </a:lnTo>
                  <a:lnTo>
                    <a:pt x="145" y="325"/>
                  </a:lnTo>
                  <a:lnTo>
                    <a:pt x="157" y="310"/>
                  </a:lnTo>
                  <a:lnTo>
                    <a:pt x="169" y="295"/>
                  </a:lnTo>
                  <a:lnTo>
                    <a:pt x="181" y="281"/>
                  </a:lnTo>
                  <a:lnTo>
                    <a:pt x="194" y="267"/>
                  </a:lnTo>
                  <a:lnTo>
                    <a:pt x="206" y="252"/>
                  </a:lnTo>
                  <a:lnTo>
                    <a:pt x="219" y="239"/>
                  </a:lnTo>
                  <a:lnTo>
                    <a:pt x="232" y="225"/>
                  </a:lnTo>
                  <a:lnTo>
                    <a:pt x="240" y="216"/>
                  </a:lnTo>
                  <a:lnTo>
                    <a:pt x="244" y="208"/>
                  </a:lnTo>
                  <a:lnTo>
                    <a:pt x="244" y="202"/>
                  </a:lnTo>
                  <a:lnTo>
                    <a:pt x="243" y="198"/>
                  </a:lnTo>
                  <a:lnTo>
                    <a:pt x="238" y="194"/>
                  </a:lnTo>
                  <a:lnTo>
                    <a:pt x="232" y="190"/>
                  </a:lnTo>
                  <a:lnTo>
                    <a:pt x="223" y="185"/>
                  </a:lnTo>
                  <a:lnTo>
                    <a:pt x="213" y="179"/>
                  </a:lnTo>
                  <a:lnTo>
                    <a:pt x="201" y="175"/>
                  </a:lnTo>
                  <a:lnTo>
                    <a:pt x="186" y="169"/>
                  </a:lnTo>
                  <a:lnTo>
                    <a:pt x="170" y="161"/>
                  </a:lnTo>
                  <a:lnTo>
                    <a:pt x="151" y="153"/>
                  </a:lnTo>
                  <a:lnTo>
                    <a:pt x="132" y="146"/>
                  </a:lnTo>
                  <a:lnTo>
                    <a:pt x="113" y="140"/>
                  </a:lnTo>
                  <a:lnTo>
                    <a:pt x="96" y="134"/>
                  </a:lnTo>
                  <a:lnTo>
                    <a:pt x="80" y="129"/>
                  </a:lnTo>
                  <a:lnTo>
                    <a:pt x="64" y="125"/>
                  </a:lnTo>
                  <a:lnTo>
                    <a:pt x="50" y="120"/>
                  </a:lnTo>
                  <a:lnTo>
                    <a:pt x="37" y="117"/>
                  </a:lnTo>
                  <a:lnTo>
                    <a:pt x="25" y="114"/>
                  </a:lnTo>
                  <a:lnTo>
                    <a:pt x="12" y="109"/>
                  </a:lnTo>
                  <a:lnTo>
                    <a:pt x="3" y="102"/>
                  </a:lnTo>
                  <a:lnTo>
                    <a:pt x="0" y="94"/>
                  </a:lnTo>
                  <a:lnTo>
                    <a:pt x="0" y="87"/>
                  </a:lnTo>
                  <a:lnTo>
                    <a:pt x="5" y="79"/>
                  </a:lnTo>
                  <a:lnTo>
                    <a:pt x="12" y="73"/>
                  </a:lnTo>
                  <a:lnTo>
                    <a:pt x="22" y="68"/>
                  </a:lnTo>
                  <a:lnTo>
                    <a:pt x="36" y="67"/>
                  </a:lnTo>
                  <a:lnTo>
                    <a:pt x="42" y="67"/>
                  </a:lnTo>
                  <a:lnTo>
                    <a:pt x="49" y="68"/>
                  </a:lnTo>
                  <a:lnTo>
                    <a:pt x="58" y="70"/>
                  </a:lnTo>
                  <a:lnTo>
                    <a:pt x="68" y="70"/>
                  </a:lnTo>
                  <a:lnTo>
                    <a:pt x="79" y="71"/>
                  </a:lnTo>
                  <a:lnTo>
                    <a:pt x="90" y="73"/>
                  </a:lnTo>
                  <a:lnTo>
                    <a:pt x="104" y="76"/>
                  </a:lnTo>
                  <a:lnTo>
                    <a:pt x="118" y="78"/>
                  </a:lnTo>
                  <a:lnTo>
                    <a:pt x="123" y="73"/>
                  </a:lnTo>
                  <a:lnTo>
                    <a:pt x="129" y="65"/>
                  </a:lnTo>
                  <a:lnTo>
                    <a:pt x="136" y="59"/>
                  </a:lnTo>
                  <a:lnTo>
                    <a:pt x="144" y="52"/>
                  </a:lnTo>
                  <a:lnTo>
                    <a:pt x="151" y="47"/>
                  </a:lnTo>
                  <a:lnTo>
                    <a:pt x="158" y="43"/>
                  </a:lnTo>
                  <a:lnTo>
                    <a:pt x="166" y="43"/>
                  </a:lnTo>
                  <a:lnTo>
                    <a:pt x="172" y="47"/>
                  </a:lnTo>
                  <a:lnTo>
                    <a:pt x="176" y="58"/>
                  </a:lnTo>
                  <a:lnTo>
                    <a:pt x="175" y="67"/>
                  </a:lnTo>
                  <a:lnTo>
                    <a:pt x="167" y="76"/>
                  </a:lnTo>
                  <a:lnTo>
                    <a:pt x="160" y="84"/>
                  </a:lnTo>
                  <a:lnTo>
                    <a:pt x="219" y="93"/>
                  </a:lnTo>
                  <a:lnTo>
                    <a:pt x="223" y="87"/>
                  </a:lnTo>
                  <a:lnTo>
                    <a:pt x="229" y="81"/>
                  </a:lnTo>
                  <a:lnTo>
                    <a:pt x="237" y="73"/>
                  </a:lnTo>
                  <a:lnTo>
                    <a:pt x="244" y="67"/>
                  </a:lnTo>
                  <a:lnTo>
                    <a:pt x="250" y="62"/>
                  </a:lnTo>
                  <a:lnTo>
                    <a:pt x="257" y="59"/>
                  </a:lnTo>
                  <a:lnTo>
                    <a:pt x="265" y="59"/>
                  </a:lnTo>
                  <a:lnTo>
                    <a:pt x="272" y="64"/>
                  </a:lnTo>
                  <a:lnTo>
                    <a:pt x="277" y="74"/>
                  </a:lnTo>
                  <a:lnTo>
                    <a:pt x="275" y="84"/>
                  </a:lnTo>
                  <a:lnTo>
                    <a:pt x="268" y="91"/>
                  </a:lnTo>
                  <a:lnTo>
                    <a:pt x="260" y="99"/>
                  </a:lnTo>
                  <a:lnTo>
                    <a:pt x="349" y="10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BO"/>
            </a:p>
          </p:txBody>
        </p:sp>
      </p:grpSp>
      <p:grpSp>
        <p:nvGrpSpPr>
          <p:cNvPr id="12" name="Group 52"/>
          <p:cNvGrpSpPr>
            <a:grpSpLocks/>
          </p:cNvGrpSpPr>
          <p:nvPr/>
        </p:nvGrpSpPr>
        <p:grpSpPr bwMode="auto">
          <a:xfrm>
            <a:off x="2357438" y="5214938"/>
            <a:ext cx="228600" cy="228600"/>
            <a:chOff x="1392" y="4176"/>
            <a:chExt cx="366" cy="376"/>
          </a:xfrm>
        </p:grpSpPr>
        <p:sp>
          <p:nvSpPr>
            <p:cNvPr id="6385" name="Freeform 53"/>
            <p:cNvSpPr>
              <a:spLocks/>
            </p:cNvSpPr>
            <p:nvPr/>
          </p:nvSpPr>
          <p:spPr bwMode="auto">
            <a:xfrm>
              <a:off x="1392" y="4176"/>
              <a:ext cx="366" cy="376"/>
            </a:xfrm>
            <a:custGeom>
              <a:avLst/>
              <a:gdLst>
                <a:gd name="T0" fmla="*/ 202 w 732"/>
                <a:gd name="T1" fmla="*/ 375 h 752"/>
                <a:gd name="T2" fmla="*/ 237 w 732"/>
                <a:gd name="T3" fmla="*/ 368 h 752"/>
                <a:gd name="T4" fmla="*/ 271 w 732"/>
                <a:gd name="T5" fmla="*/ 353 h 752"/>
                <a:gd name="T6" fmla="*/ 300 w 732"/>
                <a:gd name="T7" fmla="*/ 333 h 752"/>
                <a:gd name="T8" fmla="*/ 324 w 732"/>
                <a:gd name="T9" fmla="*/ 308 h 752"/>
                <a:gd name="T10" fmla="*/ 344 w 732"/>
                <a:gd name="T11" fmla="*/ 278 h 752"/>
                <a:gd name="T12" fmla="*/ 358 w 732"/>
                <a:gd name="T13" fmla="*/ 244 h 752"/>
                <a:gd name="T14" fmla="*/ 366 w 732"/>
                <a:gd name="T15" fmla="*/ 207 h 752"/>
                <a:gd name="T16" fmla="*/ 366 w 732"/>
                <a:gd name="T17" fmla="*/ 170 h 752"/>
                <a:gd name="T18" fmla="*/ 358 w 732"/>
                <a:gd name="T19" fmla="*/ 132 h 752"/>
                <a:gd name="T20" fmla="*/ 344 w 732"/>
                <a:gd name="T21" fmla="*/ 98 h 752"/>
                <a:gd name="T22" fmla="*/ 324 w 732"/>
                <a:gd name="T23" fmla="*/ 69 h 752"/>
                <a:gd name="T24" fmla="*/ 300 w 732"/>
                <a:gd name="T25" fmla="*/ 44 h 752"/>
                <a:gd name="T26" fmla="*/ 271 w 732"/>
                <a:gd name="T27" fmla="*/ 23 h 752"/>
                <a:gd name="T28" fmla="*/ 237 w 732"/>
                <a:gd name="T29" fmla="*/ 9 h 752"/>
                <a:gd name="T30" fmla="*/ 202 w 732"/>
                <a:gd name="T31" fmla="*/ 1 h 752"/>
                <a:gd name="T32" fmla="*/ 165 w 732"/>
                <a:gd name="T33" fmla="*/ 1 h 752"/>
                <a:gd name="T34" fmla="*/ 129 w 732"/>
                <a:gd name="T35" fmla="*/ 9 h 752"/>
                <a:gd name="T36" fmla="*/ 96 w 732"/>
                <a:gd name="T37" fmla="*/ 23 h 752"/>
                <a:gd name="T38" fmla="*/ 67 w 732"/>
                <a:gd name="T39" fmla="*/ 44 h 752"/>
                <a:gd name="T40" fmla="*/ 42 w 732"/>
                <a:gd name="T41" fmla="*/ 69 h 752"/>
                <a:gd name="T42" fmla="*/ 22 w 732"/>
                <a:gd name="T43" fmla="*/ 98 h 752"/>
                <a:gd name="T44" fmla="*/ 8 w 732"/>
                <a:gd name="T45" fmla="*/ 132 h 752"/>
                <a:gd name="T46" fmla="*/ 1 w 732"/>
                <a:gd name="T47" fmla="*/ 170 h 752"/>
                <a:gd name="T48" fmla="*/ 1 w 732"/>
                <a:gd name="T49" fmla="*/ 207 h 752"/>
                <a:gd name="T50" fmla="*/ 8 w 732"/>
                <a:gd name="T51" fmla="*/ 244 h 752"/>
                <a:gd name="T52" fmla="*/ 22 w 732"/>
                <a:gd name="T53" fmla="*/ 278 h 752"/>
                <a:gd name="T54" fmla="*/ 42 w 732"/>
                <a:gd name="T55" fmla="*/ 308 h 752"/>
                <a:gd name="T56" fmla="*/ 67 w 732"/>
                <a:gd name="T57" fmla="*/ 333 h 752"/>
                <a:gd name="T58" fmla="*/ 96 w 732"/>
                <a:gd name="T59" fmla="*/ 353 h 752"/>
                <a:gd name="T60" fmla="*/ 129 w 732"/>
                <a:gd name="T61" fmla="*/ 368 h 752"/>
                <a:gd name="T62" fmla="*/ 165 w 732"/>
                <a:gd name="T63" fmla="*/ 375 h 75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2"/>
                <a:gd name="T97" fmla="*/ 0 h 752"/>
                <a:gd name="T98" fmla="*/ 732 w 732"/>
                <a:gd name="T99" fmla="*/ 752 h 75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2" h="752">
                  <a:moveTo>
                    <a:pt x="367" y="752"/>
                  </a:moveTo>
                  <a:lnTo>
                    <a:pt x="404" y="750"/>
                  </a:lnTo>
                  <a:lnTo>
                    <a:pt x="441" y="744"/>
                  </a:lnTo>
                  <a:lnTo>
                    <a:pt x="475" y="735"/>
                  </a:lnTo>
                  <a:lnTo>
                    <a:pt x="509" y="723"/>
                  </a:lnTo>
                  <a:lnTo>
                    <a:pt x="541" y="706"/>
                  </a:lnTo>
                  <a:lnTo>
                    <a:pt x="571" y="688"/>
                  </a:lnTo>
                  <a:lnTo>
                    <a:pt x="599" y="665"/>
                  </a:lnTo>
                  <a:lnTo>
                    <a:pt x="626" y="641"/>
                  </a:lnTo>
                  <a:lnTo>
                    <a:pt x="648" y="615"/>
                  </a:lnTo>
                  <a:lnTo>
                    <a:pt x="670" y="586"/>
                  </a:lnTo>
                  <a:lnTo>
                    <a:pt x="688" y="556"/>
                  </a:lnTo>
                  <a:lnTo>
                    <a:pt x="704" y="523"/>
                  </a:lnTo>
                  <a:lnTo>
                    <a:pt x="716" y="488"/>
                  </a:lnTo>
                  <a:lnTo>
                    <a:pt x="725" y="453"/>
                  </a:lnTo>
                  <a:lnTo>
                    <a:pt x="731" y="415"/>
                  </a:lnTo>
                  <a:lnTo>
                    <a:pt x="732" y="377"/>
                  </a:lnTo>
                  <a:lnTo>
                    <a:pt x="731" y="339"/>
                  </a:lnTo>
                  <a:lnTo>
                    <a:pt x="725" y="301"/>
                  </a:lnTo>
                  <a:lnTo>
                    <a:pt x="716" y="264"/>
                  </a:lnTo>
                  <a:lnTo>
                    <a:pt x="704" y="229"/>
                  </a:lnTo>
                  <a:lnTo>
                    <a:pt x="688" y="197"/>
                  </a:lnTo>
                  <a:lnTo>
                    <a:pt x="670" y="166"/>
                  </a:lnTo>
                  <a:lnTo>
                    <a:pt x="648" y="137"/>
                  </a:lnTo>
                  <a:lnTo>
                    <a:pt x="626" y="111"/>
                  </a:lnTo>
                  <a:lnTo>
                    <a:pt x="599" y="87"/>
                  </a:lnTo>
                  <a:lnTo>
                    <a:pt x="571" y="64"/>
                  </a:lnTo>
                  <a:lnTo>
                    <a:pt x="541" y="46"/>
                  </a:lnTo>
                  <a:lnTo>
                    <a:pt x="509" y="29"/>
                  </a:lnTo>
                  <a:lnTo>
                    <a:pt x="475" y="17"/>
                  </a:lnTo>
                  <a:lnTo>
                    <a:pt x="441" y="8"/>
                  </a:lnTo>
                  <a:lnTo>
                    <a:pt x="404" y="2"/>
                  </a:lnTo>
                  <a:lnTo>
                    <a:pt x="367" y="0"/>
                  </a:lnTo>
                  <a:lnTo>
                    <a:pt x="330" y="2"/>
                  </a:lnTo>
                  <a:lnTo>
                    <a:pt x="293" y="8"/>
                  </a:lnTo>
                  <a:lnTo>
                    <a:pt x="257" y="17"/>
                  </a:lnTo>
                  <a:lnTo>
                    <a:pt x="223" y="29"/>
                  </a:lnTo>
                  <a:lnTo>
                    <a:pt x="192" y="46"/>
                  </a:lnTo>
                  <a:lnTo>
                    <a:pt x="161" y="64"/>
                  </a:lnTo>
                  <a:lnTo>
                    <a:pt x="133" y="87"/>
                  </a:lnTo>
                  <a:lnTo>
                    <a:pt x="108" y="111"/>
                  </a:lnTo>
                  <a:lnTo>
                    <a:pt x="84" y="137"/>
                  </a:lnTo>
                  <a:lnTo>
                    <a:pt x="62" y="166"/>
                  </a:lnTo>
                  <a:lnTo>
                    <a:pt x="44" y="197"/>
                  </a:lnTo>
                  <a:lnTo>
                    <a:pt x="28" y="229"/>
                  </a:lnTo>
                  <a:lnTo>
                    <a:pt x="16" y="264"/>
                  </a:lnTo>
                  <a:lnTo>
                    <a:pt x="7" y="301"/>
                  </a:lnTo>
                  <a:lnTo>
                    <a:pt x="1" y="339"/>
                  </a:lnTo>
                  <a:lnTo>
                    <a:pt x="0" y="377"/>
                  </a:lnTo>
                  <a:lnTo>
                    <a:pt x="1" y="415"/>
                  </a:lnTo>
                  <a:lnTo>
                    <a:pt x="7" y="453"/>
                  </a:lnTo>
                  <a:lnTo>
                    <a:pt x="16" y="488"/>
                  </a:lnTo>
                  <a:lnTo>
                    <a:pt x="28" y="523"/>
                  </a:lnTo>
                  <a:lnTo>
                    <a:pt x="44" y="556"/>
                  </a:lnTo>
                  <a:lnTo>
                    <a:pt x="62" y="586"/>
                  </a:lnTo>
                  <a:lnTo>
                    <a:pt x="84" y="615"/>
                  </a:lnTo>
                  <a:lnTo>
                    <a:pt x="108" y="641"/>
                  </a:lnTo>
                  <a:lnTo>
                    <a:pt x="133" y="665"/>
                  </a:lnTo>
                  <a:lnTo>
                    <a:pt x="161" y="688"/>
                  </a:lnTo>
                  <a:lnTo>
                    <a:pt x="192" y="706"/>
                  </a:lnTo>
                  <a:lnTo>
                    <a:pt x="223" y="723"/>
                  </a:lnTo>
                  <a:lnTo>
                    <a:pt x="257" y="735"/>
                  </a:lnTo>
                  <a:lnTo>
                    <a:pt x="293" y="744"/>
                  </a:lnTo>
                  <a:lnTo>
                    <a:pt x="330" y="750"/>
                  </a:lnTo>
                  <a:lnTo>
                    <a:pt x="367" y="752"/>
                  </a:ln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BO"/>
            </a:p>
          </p:txBody>
        </p:sp>
        <p:sp>
          <p:nvSpPr>
            <p:cNvPr id="6386" name="Freeform 54"/>
            <p:cNvSpPr>
              <a:spLocks/>
            </p:cNvSpPr>
            <p:nvPr/>
          </p:nvSpPr>
          <p:spPr bwMode="auto">
            <a:xfrm>
              <a:off x="1439" y="4257"/>
              <a:ext cx="246" cy="252"/>
            </a:xfrm>
            <a:custGeom>
              <a:avLst/>
              <a:gdLst>
                <a:gd name="T0" fmla="*/ 186 w 493"/>
                <a:gd name="T1" fmla="*/ 40 h 506"/>
                <a:gd name="T2" fmla="*/ 218 w 493"/>
                <a:gd name="T3" fmla="*/ 10 h 506"/>
                <a:gd name="T4" fmla="*/ 243 w 493"/>
                <a:gd name="T5" fmla="*/ 1 h 506"/>
                <a:gd name="T6" fmla="*/ 238 w 493"/>
                <a:gd name="T7" fmla="*/ 28 h 506"/>
                <a:gd name="T8" fmla="*/ 209 w 493"/>
                <a:gd name="T9" fmla="*/ 61 h 506"/>
                <a:gd name="T10" fmla="*/ 199 w 493"/>
                <a:gd name="T11" fmla="*/ 121 h 506"/>
                <a:gd name="T12" fmla="*/ 211 w 493"/>
                <a:gd name="T13" fmla="*/ 112 h 506"/>
                <a:gd name="T14" fmla="*/ 218 w 493"/>
                <a:gd name="T15" fmla="*/ 121 h 506"/>
                <a:gd name="T16" fmla="*/ 211 w 493"/>
                <a:gd name="T17" fmla="*/ 132 h 506"/>
                <a:gd name="T18" fmla="*/ 202 w 493"/>
                <a:gd name="T19" fmla="*/ 141 h 506"/>
                <a:gd name="T20" fmla="*/ 216 w 493"/>
                <a:gd name="T21" fmla="*/ 165 h 506"/>
                <a:gd name="T22" fmla="*/ 225 w 493"/>
                <a:gd name="T23" fmla="*/ 168 h 506"/>
                <a:gd name="T24" fmla="*/ 221 w 493"/>
                <a:gd name="T25" fmla="*/ 180 h 506"/>
                <a:gd name="T26" fmla="*/ 212 w 493"/>
                <a:gd name="T27" fmla="*/ 206 h 506"/>
                <a:gd name="T28" fmla="*/ 214 w 493"/>
                <a:gd name="T29" fmla="*/ 238 h 506"/>
                <a:gd name="T30" fmla="*/ 199 w 493"/>
                <a:gd name="T31" fmla="*/ 252 h 506"/>
                <a:gd name="T32" fmla="*/ 192 w 493"/>
                <a:gd name="T33" fmla="*/ 243 h 506"/>
                <a:gd name="T34" fmla="*/ 185 w 493"/>
                <a:gd name="T35" fmla="*/ 215 h 506"/>
                <a:gd name="T36" fmla="*/ 165 w 493"/>
                <a:gd name="T37" fmla="*/ 156 h 506"/>
                <a:gd name="T38" fmla="*/ 145 w 493"/>
                <a:gd name="T39" fmla="*/ 129 h 506"/>
                <a:gd name="T40" fmla="*/ 121 w 493"/>
                <a:gd name="T41" fmla="*/ 150 h 506"/>
                <a:gd name="T42" fmla="*/ 97 w 493"/>
                <a:gd name="T43" fmla="*/ 172 h 506"/>
                <a:gd name="T44" fmla="*/ 82 w 493"/>
                <a:gd name="T45" fmla="*/ 191 h 506"/>
                <a:gd name="T46" fmla="*/ 86 w 493"/>
                <a:gd name="T47" fmla="*/ 217 h 506"/>
                <a:gd name="T48" fmla="*/ 80 w 493"/>
                <a:gd name="T49" fmla="*/ 239 h 506"/>
                <a:gd name="T50" fmla="*/ 64 w 493"/>
                <a:gd name="T51" fmla="*/ 229 h 506"/>
                <a:gd name="T52" fmla="*/ 43 w 493"/>
                <a:gd name="T53" fmla="*/ 196 h 506"/>
                <a:gd name="T54" fmla="*/ 22 w 493"/>
                <a:gd name="T55" fmla="*/ 186 h 506"/>
                <a:gd name="T56" fmla="*/ 11 w 493"/>
                <a:gd name="T57" fmla="*/ 180 h 506"/>
                <a:gd name="T58" fmla="*/ 17 w 493"/>
                <a:gd name="T59" fmla="*/ 168 h 506"/>
                <a:gd name="T60" fmla="*/ 45 w 493"/>
                <a:gd name="T61" fmla="*/ 166 h 506"/>
                <a:gd name="T62" fmla="*/ 66 w 493"/>
                <a:gd name="T63" fmla="*/ 169 h 506"/>
                <a:gd name="T64" fmla="*/ 84 w 493"/>
                <a:gd name="T65" fmla="*/ 147 h 506"/>
                <a:gd name="T66" fmla="*/ 103 w 493"/>
                <a:gd name="T67" fmla="*/ 126 h 506"/>
                <a:gd name="T68" fmla="*/ 120 w 493"/>
                <a:gd name="T69" fmla="*/ 108 h 506"/>
                <a:gd name="T70" fmla="*/ 121 w 493"/>
                <a:gd name="T71" fmla="*/ 99 h 506"/>
                <a:gd name="T72" fmla="*/ 111 w 493"/>
                <a:gd name="T73" fmla="*/ 92 h 506"/>
                <a:gd name="T74" fmla="*/ 93 w 493"/>
                <a:gd name="T75" fmla="*/ 84 h 506"/>
                <a:gd name="T76" fmla="*/ 66 w 493"/>
                <a:gd name="T77" fmla="*/ 73 h 506"/>
                <a:gd name="T78" fmla="*/ 40 w 493"/>
                <a:gd name="T79" fmla="*/ 64 h 506"/>
                <a:gd name="T80" fmla="*/ 18 w 493"/>
                <a:gd name="T81" fmla="*/ 58 h 506"/>
                <a:gd name="T82" fmla="*/ 1 w 493"/>
                <a:gd name="T83" fmla="*/ 51 h 506"/>
                <a:gd name="T84" fmla="*/ 2 w 493"/>
                <a:gd name="T85" fmla="*/ 39 h 506"/>
                <a:gd name="T86" fmla="*/ 18 w 493"/>
                <a:gd name="T87" fmla="*/ 33 h 506"/>
                <a:gd name="T88" fmla="*/ 29 w 493"/>
                <a:gd name="T89" fmla="*/ 35 h 506"/>
                <a:gd name="T90" fmla="*/ 45 w 493"/>
                <a:gd name="T91" fmla="*/ 36 h 506"/>
                <a:gd name="T92" fmla="*/ 61 w 493"/>
                <a:gd name="T93" fmla="*/ 36 h 506"/>
                <a:gd name="T94" fmla="*/ 72 w 493"/>
                <a:gd name="T95" fmla="*/ 26 h 506"/>
                <a:gd name="T96" fmla="*/ 83 w 493"/>
                <a:gd name="T97" fmla="*/ 21 h 506"/>
                <a:gd name="T98" fmla="*/ 87 w 493"/>
                <a:gd name="T99" fmla="*/ 33 h 506"/>
                <a:gd name="T100" fmla="*/ 109 w 493"/>
                <a:gd name="T101" fmla="*/ 46 h 506"/>
                <a:gd name="T102" fmla="*/ 118 w 493"/>
                <a:gd name="T103" fmla="*/ 36 h 506"/>
                <a:gd name="T104" fmla="*/ 128 w 493"/>
                <a:gd name="T105" fmla="*/ 29 h 506"/>
                <a:gd name="T106" fmla="*/ 138 w 493"/>
                <a:gd name="T107" fmla="*/ 37 h 506"/>
                <a:gd name="T108" fmla="*/ 130 w 493"/>
                <a:gd name="T109" fmla="*/ 49 h 50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93"/>
                <a:gd name="T166" fmla="*/ 0 h 506"/>
                <a:gd name="T167" fmla="*/ 493 w 493"/>
                <a:gd name="T168" fmla="*/ 506 h 50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93" h="506">
                  <a:moveTo>
                    <a:pt x="349" y="106"/>
                  </a:moveTo>
                  <a:lnTo>
                    <a:pt x="358" y="97"/>
                  </a:lnTo>
                  <a:lnTo>
                    <a:pt x="373" y="81"/>
                  </a:lnTo>
                  <a:lnTo>
                    <a:pt x="392" y="61"/>
                  </a:lnTo>
                  <a:lnTo>
                    <a:pt x="414" y="41"/>
                  </a:lnTo>
                  <a:lnTo>
                    <a:pt x="436" y="21"/>
                  </a:lnTo>
                  <a:lnTo>
                    <a:pt x="457" y="8"/>
                  </a:lnTo>
                  <a:lnTo>
                    <a:pt x="475" y="0"/>
                  </a:lnTo>
                  <a:lnTo>
                    <a:pt x="487" y="3"/>
                  </a:lnTo>
                  <a:lnTo>
                    <a:pt x="493" y="17"/>
                  </a:lnTo>
                  <a:lnTo>
                    <a:pt x="488" y="36"/>
                  </a:lnTo>
                  <a:lnTo>
                    <a:pt x="476" y="56"/>
                  </a:lnTo>
                  <a:lnTo>
                    <a:pt x="459" y="79"/>
                  </a:lnTo>
                  <a:lnTo>
                    <a:pt x="439" y="100"/>
                  </a:lnTo>
                  <a:lnTo>
                    <a:pt x="419" y="122"/>
                  </a:lnTo>
                  <a:lnTo>
                    <a:pt x="402" y="138"/>
                  </a:lnTo>
                  <a:lnTo>
                    <a:pt x="389" y="150"/>
                  </a:lnTo>
                  <a:lnTo>
                    <a:pt x="398" y="242"/>
                  </a:lnTo>
                  <a:lnTo>
                    <a:pt x="405" y="234"/>
                  </a:lnTo>
                  <a:lnTo>
                    <a:pt x="413" y="226"/>
                  </a:lnTo>
                  <a:lnTo>
                    <a:pt x="422" y="225"/>
                  </a:lnTo>
                  <a:lnTo>
                    <a:pt x="432" y="229"/>
                  </a:lnTo>
                  <a:lnTo>
                    <a:pt x="436" y="236"/>
                  </a:lnTo>
                  <a:lnTo>
                    <a:pt x="436" y="243"/>
                  </a:lnTo>
                  <a:lnTo>
                    <a:pt x="433" y="251"/>
                  </a:lnTo>
                  <a:lnTo>
                    <a:pt x="429" y="258"/>
                  </a:lnTo>
                  <a:lnTo>
                    <a:pt x="422" y="266"/>
                  </a:lnTo>
                  <a:lnTo>
                    <a:pt x="416" y="273"/>
                  </a:lnTo>
                  <a:lnTo>
                    <a:pt x="410" y="280"/>
                  </a:lnTo>
                  <a:lnTo>
                    <a:pt x="404" y="284"/>
                  </a:lnTo>
                  <a:lnTo>
                    <a:pt x="411" y="345"/>
                  </a:lnTo>
                  <a:lnTo>
                    <a:pt x="423" y="336"/>
                  </a:lnTo>
                  <a:lnTo>
                    <a:pt x="433" y="331"/>
                  </a:lnTo>
                  <a:lnTo>
                    <a:pt x="442" y="330"/>
                  </a:lnTo>
                  <a:lnTo>
                    <a:pt x="448" y="333"/>
                  </a:lnTo>
                  <a:lnTo>
                    <a:pt x="451" y="337"/>
                  </a:lnTo>
                  <a:lnTo>
                    <a:pt x="453" y="345"/>
                  </a:lnTo>
                  <a:lnTo>
                    <a:pt x="450" y="352"/>
                  </a:lnTo>
                  <a:lnTo>
                    <a:pt x="442" y="362"/>
                  </a:lnTo>
                  <a:lnTo>
                    <a:pt x="419" y="386"/>
                  </a:lnTo>
                  <a:lnTo>
                    <a:pt x="420" y="397"/>
                  </a:lnTo>
                  <a:lnTo>
                    <a:pt x="425" y="413"/>
                  </a:lnTo>
                  <a:lnTo>
                    <a:pt x="428" y="435"/>
                  </a:lnTo>
                  <a:lnTo>
                    <a:pt x="429" y="457"/>
                  </a:lnTo>
                  <a:lnTo>
                    <a:pt x="428" y="477"/>
                  </a:lnTo>
                  <a:lnTo>
                    <a:pt x="423" y="494"/>
                  </a:lnTo>
                  <a:lnTo>
                    <a:pt x="414" y="504"/>
                  </a:lnTo>
                  <a:lnTo>
                    <a:pt x="398" y="506"/>
                  </a:lnTo>
                  <a:lnTo>
                    <a:pt x="391" y="503"/>
                  </a:lnTo>
                  <a:lnTo>
                    <a:pt x="386" y="497"/>
                  </a:lnTo>
                  <a:lnTo>
                    <a:pt x="385" y="488"/>
                  </a:lnTo>
                  <a:lnTo>
                    <a:pt x="383" y="480"/>
                  </a:lnTo>
                  <a:lnTo>
                    <a:pt x="379" y="462"/>
                  </a:lnTo>
                  <a:lnTo>
                    <a:pt x="370" y="431"/>
                  </a:lnTo>
                  <a:lnTo>
                    <a:pt x="358" y="394"/>
                  </a:lnTo>
                  <a:lnTo>
                    <a:pt x="345" y="352"/>
                  </a:lnTo>
                  <a:lnTo>
                    <a:pt x="330" y="313"/>
                  </a:lnTo>
                  <a:lnTo>
                    <a:pt x="315" y="281"/>
                  </a:lnTo>
                  <a:lnTo>
                    <a:pt x="302" y="263"/>
                  </a:lnTo>
                  <a:lnTo>
                    <a:pt x="290" y="260"/>
                  </a:lnTo>
                  <a:lnTo>
                    <a:pt x="274" y="272"/>
                  </a:lnTo>
                  <a:lnTo>
                    <a:pt x="257" y="286"/>
                  </a:lnTo>
                  <a:lnTo>
                    <a:pt x="243" y="301"/>
                  </a:lnTo>
                  <a:lnTo>
                    <a:pt x="226" y="315"/>
                  </a:lnTo>
                  <a:lnTo>
                    <a:pt x="212" y="330"/>
                  </a:lnTo>
                  <a:lnTo>
                    <a:pt x="195" y="345"/>
                  </a:lnTo>
                  <a:lnTo>
                    <a:pt x="179" y="359"/>
                  </a:lnTo>
                  <a:lnTo>
                    <a:pt x="163" y="372"/>
                  </a:lnTo>
                  <a:lnTo>
                    <a:pt x="164" y="384"/>
                  </a:lnTo>
                  <a:lnTo>
                    <a:pt x="166" y="400"/>
                  </a:lnTo>
                  <a:lnTo>
                    <a:pt x="170" y="418"/>
                  </a:lnTo>
                  <a:lnTo>
                    <a:pt x="172" y="436"/>
                  </a:lnTo>
                  <a:lnTo>
                    <a:pt x="172" y="453"/>
                  </a:lnTo>
                  <a:lnTo>
                    <a:pt x="169" y="469"/>
                  </a:lnTo>
                  <a:lnTo>
                    <a:pt x="161" y="480"/>
                  </a:lnTo>
                  <a:lnTo>
                    <a:pt x="147" y="488"/>
                  </a:lnTo>
                  <a:lnTo>
                    <a:pt x="138" y="477"/>
                  </a:lnTo>
                  <a:lnTo>
                    <a:pt x="129" y="459"/>
                  </a:lnTo>
                  <a:lnTo>
                    <a:pt x="117" y="435"/>
                  </a:lnTo>
                  <a:lnTo>
                    <a:pt x="104" y="401"/>
                  </a:lnTo>
                  <a:lnTo>
                    <a:pt x="86" y="394"/>
                  </a:lnTo>
                  <a:lnTo>
                    <a:pt x="70" y="386"/>
                  </a:lnTo>
                  <a:lnTo>
                    <a:pt x="56" y="380"/>
                  </a:lnTo>
                  <a:lnTo>
                    <a:pt x="45" y="374"/>
                  </a:lnTo>
                  <a:lnTo>
                    <a:pt x="36" y="369"/>
                  </a:lnTo>
                  <a:lnTo>
                    <a:pt x="27" y="365"/>
                  </a:lnTo>
                  <a:lnTo>
                    <a:pt x="22" y="362"/>
                  </a:lnTo>
                  <a:lnTo>
                    <a:pt x="18" y="359"/>
                  </a:lnTo>
                  <a:lnTo>
                    <a:pt x="22" y="345"/>
                  </a:lnTo>
                  <a:lnTo>
                    <a:pt x="34" y="337"/>
                  </a:lnTo>
                  <a:lnTo>
                    <a:pt x="52" y="333"/>
                  </a:lnTo>
                  <a:lnTo>
                    <a:pt x="71" y="333"/>
                  </a:lnTo>
                  <a:lnTo>
                    <a:pt x="90" y="334"/>
                  </a:lnTo>
                  <a:lnTo>
                    <a:pt x="108" y="337"/>
                  </a:lnTo>
                  <a:lnTo>
                    <a:pt x="124" y="340"/>
                  </a:lnTo>
                  <a:lnTo>
                    <a:pt x="133" y="340"/>
                  </a:lnTo>
                  <a:lnTo>
                    <a:pt x="145" y="325"/>
                  </a:lnTo>
                  <a:lnTo>
                    <a:pt x="157" y="310"/>
                  </a:lnTo>
                  <a:lnTo>
                    <a:pt x="169" y="295"/>
                  </a:lnTo>
                  <a:lnTo>
                    <a:pt x="181" y="281"/>
                  </a:lnTo>
                  <a:lnTo>
                    <a:pt x="194" y="267"/>
                  </a:lnTo>
                  <a:lnTo>
                    <a:pt x="206" y="252"/>
                  </a:lnTo>
                  <a:lnTo>
                    <a:pt x="219" y="239"/>
                  </a:lnTo>
                  <a:lnTo>
                    <a:pt x="232" y="225"/>
                  </a:lnTo>
                  <a:lnTo>
                    <a:pt x="240" y="216"/>
                  </a:lnTo>
                  <a:lnTo>
                    <a:pt x="244" y="208"/>
                  </a:lnTo>
                  <a:lnTo>
                    <a:pt x="244" y="202"/>
                  </a:lnTo>
                  <a:lnTo>
                    <a:pt x="243" y="198"/>
                  </a:lnTo>
                  <a:lnTo>
                    <a:pt x="238" y="194"/>
                  </a:lnTo>
                  <a:lnTo>
                    <a:pt x="232" y="190"/>
                  </a:lnTo>
                  <a:lnTo>
                    <a:pt x="223" y="185"/>
                  </a:lnTo>
                  <a:lnTo>
                    <a:pt x="213" y="179"/>
                  </a:lnTo>
                  <a:lnTo>
                    <a:pt x="201" y="175"/>
                  </a:lnTo>
                  <a:lnTo>
                    <a:pt x="186" y="169"/>
                  </a:lnTo>
                  <a:lnTo>
                    <a:pt x="170" y="161"/>
                  </a:lnTo>
                  <a:lnTo>
                    <a:pt x="151" y="153"/>
                  </a:lnTo>
                  <a:lnTo>
                    <a:pt x="132" y="146"/>
                  </a:lnTo>
                  <a:lnTo>
                    <a:pt x="113" y="140"/>
                  </a:lnTo>
                  <a:lnTo>
                    <a:pt x="96" y="134"/>
                  </a:lnTo>
                  <a:lnTo>
                    <a:pt x="80" y="129"/>
                  </a:lnTo>
                  <a:lnTo>
                    <a:pt x="64" y="125"/>
                  </a:lnTo>
                  <a:lnTo>
                    <a:pt x="50" y="120"/>
                  </a:lnTo>
                  <a:lnTo>
                    <a:pt x="37" y="117"/>
                  </a:lnTo>
                  <a:lnTo>
                    <a:pt x="25" y="114"/>
                  </a:lnTo>
                  <a:lnTo>
                    <a:pt x="12" y="109"/>
                  </a:lnTo>
                  <a:lnTo>
                    <a:pt x="3" y="102"/>
                  </a:lnTo>
                  <a:lnTo>
                    <a:pt x="0" y="94"/>
                  </a:lnTo>
                  <a:lnTo>
                    <a:pt x="0" y="87"/>
                  </a:lnTo>
                  <a:lnTo>
                    <a:pt x="5" y="79"/>
                  </a:lnTo>
                  <a:lnTo>
                    <a:pt x="12" y="73"/>
                  </a:lnTo>
                  <a:lnTo>
                    <a:pt x="22" y="68"/>
                  </a:lnTo>
                  <a:lnTo>
                    <a:pt x="36" y="67"/>
                  </a:lnTo>
                  <a:lnTo>
                    <a:pt x="42" y="67"/>
                  </a:lnTo>
                  <a:lnTo>
                    <a:pt x="49" y="68"/>
                  </a:lnTo>
                  <a:lnTo>
                    <a:pt x="58" y="70"/>
                  </a:lnTo>
                  <a:lnTo>
                    <a:pt x="68" y="70"/>
                  </a:lnTo>
                  <a:lnTo>
                    <a:pt x="79" y="71"/>
                  </a:lnTo>
                  <a:lnTo>
                    <a:pt x="90" y="73"/>
                  </a:lnTo>
                  <a:lnTo>
                    <a:pt x="104" y="76"/>
                  </a:lnTo>
                  <a:lnTo>
                    <a:pt x="118" y="78"/>
                  </a:lnTo>
                  <a:lnTo>
                    <a:pt x="123" y="73"/>
                  </a:lnTo>
                  <a:lnTo>
                    <a:pt x="129" y="65"/>
                  </a:lnTo>
                  <a:lnTo>
                    <a:pt x="136" y="59"/>
                  </a:lnTo>
                  <a:lnTo>
                    <a:pt x="144" y="52"/>
                  </a:lnTo>
                  <a:lnTo>
                    <a:pt x="151" y="47"/>
                  </a:lnTo>
                  <a:lnTo>
                    <a:pt x="158" y="43"/>
                  </a:lnTo>
                  <a:lnTo>
                    <a:pt x="166" y="43"/>
                  </a:lnTo>
                  <a:lnTo>
                    <a:pt x="172" y="47"/>
                  </a:lnTo>
                  <a:lnTo>
                    <a:pt x="176" y="58"/>
                  </a:lnTo>
                  <a:lnTo>
                    <a:pt x="175" y="67"/>
                  </a:lnTo>
                  <a:lnTo>
                    <a:pt x="167" y="76"/>
                  </a:lnTo>
                  <a:lnTo>
                    <a:pt x="160" y="84"/>
                  </a:lnTo>
                  <a:lnTo>
                    <a:pt x="219" y="93"/>
                  </a:lnTo>
                  <a:lnTo>
                    <a:pt x="223" y="87"/>
                  </a:lnTo>
                  <a:lnTo>
                    <a:pt x="229" y="81"/>
                  </a:lnTo>
                  <a:lnTo>
                    <a:pt x="237" y="73"/>
                  </a:lnTo>
                  <a:lnTo>
                    <a:pt x="244" y="67"/>
                  </a:lnTo>
                  <a:lnTo>
                    <a:pt x="250" y="62"/>
                  </a:lnTo>
                  <a:lnTo>
                    <a:pt x="257" y="59"/>
                  </a:lnTo>
                  <a:lnTo>
                    <a:pt x="265" y="59"/>
                  </a:lnTo>
                  <a:lnTo>
                    <a:pt x="272" y="64"/>
                  </a:lnTo>
                  <a:lnTo>
                    <a:pt x="277" y="74"/>
                  </a:lnTo>
                  <a:lnTo>
                    <a:pt x="275" y="84"/>
                  </a:lnTo>
                  <a:lnTo>
                    <a:pt x="268" y="91"/>
                  </a:lnTo>
                  <a:lnTo>
                    <a:pt x="260" y="99"/>
                  </a:lnTo>
                  <a:lnTo>
                    <a:pt x="349" y="10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BO"/>
            </a:p>
          </p:txBody>
        </p:sp>
      </p:grpSp>
      <p:sp>
        <p:nvSpPr>
          <p:cNvPr id="38967" name="AutoShape 55"/>
          <p:cNvSpPr>
            <a:spLocks noChangeArrowheads="1"/>
          </p:cNvSpPr>
          <p:nvPr/>
        </p:nvSpPr>
        <p:spPr bwMode="auto">
          <a:xfrm>
            <a:off x="3576638" y="5748338"/>
            <a:ext cx="1524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_tradnl"/>
          </a:p>
        </p:txBody>
      </p:sp>
      <p:sp>
        <p:nvSpPr>
          <p:cNvPr id="38968" name="AutoShape 56"/>
          <p:cNvSpPr>
            <a:spLocks noChangeArrowheads="1"/>
          </p:cNvSpPr>
          <p:nvPr/>
        </p:nvSpPr>
        <p:spPr bwMode="auto">
          <a:xfrm>
            <a:off x="3805238" y="5900738"/>
            <a:ext cx="1524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_tradnl"/>
          </a:p>
        </p:txBody>
      </p:sp>
      <p:sp>
        <p:nvSpPr>
          <p:cNvPr id="38969" name="AutoShape 57"/>
          <p:cNvSpPr>
            <a:spLocks noChangeArrowheads="1"/>
          </p:cNvSpPr>
          <p:nvPr/>
        </p:nvSpPr>
        <p:spPr bwMode="auto">
          <a:xfrm>
            <a:off x="3576638" y="4757738"/>
            <a:ext cx="1524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_tradnl"/>
          </a:p>
        </p:txBody>
      </p:sp>
      <p:sp>
        <p:nvSpPr>
          <p:cNvPr id="38970" name="AutoShape 58"/>
          <p:cNvSpPr>
            <a:spLocks noChangeArrowheads="1"/>
          </p:cNvSpPr>
          <p:nvPr/>
        </p:nvSpPr>
        <p:spPr bwMode="auto">
          <a:xfrm>
            <a:off x="8453438" y="3157538"/>
            <a:ext cx="1524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_tradnl"/>
          </a:p>
        </p:txBody>
      </p:sp>
      <p:sp>
        <p:nvSpPr>
          <p:cNvPr id="38971" name="AutoShape 59"/>
          <p:cNvSpPr>
            <a:spLocks noChangeArrowheads="1"/>
          </p:cNvSpPr>
          <p:nvPr/>
        </p:nvSpPr>
        <p:spPr bwMode="auto">
          <a:xfrm>
            <a:off x="8605838" y="2852738"/>
            <a:ext cx="1524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_tradnl"/>
          </a:p>
        </p:txBody>
      </p:sp>
      <p:sp>
        <p:nvSpPr>
          <p:cNvPr id="38972" name="AutoShape 60"/>
          <p:cNvSpPr>
            <a:spLocks noChangeArrowheads="1"/>
          </p:cNvSpPr>
          <p:nvPr/>
        </p:nvSpPr>
        <p:spPr bwMode="auto">
          <a:xfrm>
            <a:off x="8682038" y="2395538"/>
            <a:ext cx="1524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_tradnl"/>
          </a:p>
        </p:txBody>
      </p:sp>
      <p:sp>
        <p:nvSpPr>
          <p:cNvPr id="38973" name="AutoShape 61"/>
          <p:cNvSpPr>
            <a:spLocks noChangeArrowheads="1"/>
          </p:cNvSpPr>
          <p:nvPr/>
        </p:nvSpPr>
        <p:spPr bwMode="auto">
          <a:xfrm>
            <a:off x="2662238" y="5824538"/>
            <a:ext cx="1524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_tradnl"/>
          </a:p>
        </p:txBody>
      </p:sp>
      <p:sp>
        <p:nvSpPr>
          <p:cNvPr id="38974" name="AutoShape 62"/>
          <p:cNvSpPr>
            <a:spLocks noChangeArrowheads="1"/>
          </p:cNvSpPr>
          <p:nvPr/>
        </p:nvSpPr>
        <p:spPr bwMode="auto">
          <a:xfrm>
            <a:off x="5329238" y="3309938"/>
            <a:ext cx="1524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_tradnl"/>
          </a:p>
        </p:txBody>
      </p:sp>
      <p:sp>
        <p:nvSpPr>
          <p:cNvPr id="38975" name="AutoShape 63"/>
          <p:cNvSpPr>
            <a:spLocks noChangeArrowheads="1"/>
          </p:cNvSpPr>
          <p:nvPr/>
        </p:nvSpPr>
        <p:spPr bwMode="auto">
          <a:xfrm>
            <a:off x="5481638" y="3081338"/>
            <a:ext cx="1524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_tradnl"/>
          </a:p>
        </p:txBody>
      </p:sp>
      <p:sp>
        <p:nvSpPr>
          <p:cNvPr id="38976" name="AutoShape 64"/>
          <p:cNvSpPr>
            <a:spLocks noChangeArrowheads="1"/>
          </p:cNvSpPr>
          <p:nvPr/>
        </p:nvSpPr>
        <p:spPr bwMode="auto">
          <a:xfrm>
            <a:off x="2052638" y="6053138"/>
            <a:ext cx="1524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_tradnl"/>
          </a:p>
        </p:txBody>
      </p:sp>
      <p:sp>
        <p:nvSpPr>
          <p:cNvPr id="38977" name="AutoShape 65"/>
          <p:cNvSpPr>
            <a:spLocks noChangeArrowheads="1"/>
          </p:cNvSpPr>
          <p:nvPr/>
        </p:nvSpPr>
        <p:spPr bwMode="auto">
          <a:xfrm>
            <a:off x="7920038" y="642938"/>
            <a:ext cx="1524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_tradnl"/>
          </a:p>
        </p:txBody>
      </p:sp>
      <p:sp>
        <p:nvSpPr>
          <p:cNvPr id="38978" name="AutoShape 66"/>
          <p:cNvSpPr>
            <a:spLocks noChangeArrowheads="1"/>
          </p:cNvSpPr>
          <p:nvPr/>
        </p:nvSpPr>
        <p:spPr bwMode="auto">
          <a:xfrm>
            <a:off x="7158038" y="642938"/>
            <a:ext cx="1524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_tradnl"/>
          </a:p>
        </p:txBody>
      </p:sp>
      <p:sp>
        <p:nvSpPr>
          <p:cNvPr id="38979" name="AutoShape 67"/>
          <p:cNvSpPr>
            <a:spLocks noChangeArrowheads="1"/>
          </p:cNvSpPr>
          <p:nvPr/>
        </p:nvSpPr>
        <p:spPr bwMode="auto">
          <a:xfrm>
            <a:off x="6396038" y="566738"/>
            <a:ext cx="1524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_tradnl"/>
          </a:p>
        </p:txBody>
      </p:sp>
      <p:sp>
        <p:nvSpPr>
          <p:cNvPr id="38980" name="AutoShape 68"/>
          <p:cNvSpPr>
            <a:spLocks noChangeArrowheads="1"/>
          </p:cNvSpPr>
          <p:nvPr/>
        </p:nvSpPr>
        <p:spPr bwMode="auto">
          <a:xfrm>
            <a:off x="4033838" y="5214938"/>
            <a:ext cx="1524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_tradnl"/>
          </a:p>
        </p:txBody>
      </p:sp>
      <p:sp>
        <p:nvSpPr>
          <p:cNvPr id="38981" name="AutoShape 69"/>
          <p:cNvSpPr>
            <a:spLocks noChangeArrowheads="1"/>
          </p:cNvSpPr>
          <p:nvPr/>
        </p:nvSpPr>
        <p:spPr bwMode="auto">
          <a:xfrm>
            <a:off x="4491038" y="3919538"/>
            <a:ext cx="1524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_tradnl"/>
          </a:p>
        </p:txBody>
      </p:sp>
      <p:sp>
        <p:nvSpPr>
          <p:cNvPr id="38982" name="AutoShape 70"/>
          <p:cNvSpPr>
            <a:spLocks noChangeArrowheads="1"/>
          </p:cNvSpPr>
          <p:nvPr/>
        </p:nvSpPr>
        <p:spPr bwMode="auto">
          <a:xfrm>
            <a:off x="6015038" y="3081338"/>
            <a:ext cx="1524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_tradnl"/>
          </a:p>
        </p:txBody>
      </p:sp>
      <p:sp>
        <p:nvSpPr>
          <p:cNvPr id="38983" name="AutoShape 71"/>
          <p:cNvSpPr>
            <a:spLocks noChangeArrowheads="1"/>
          </p:cNvSpPr>
          <p:nvPr/>
        </p:nvSpPr>
        <p:spPr bwMode="auto">
          <a:xfrm>
            <a:off x="2205038" y="6357938"/>
            <a:ext cx="1524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_tradnl"/>
          </a:p>
        </p:txBody>
      </p:sp>
      <p:sp>
        <p:nvSpPr>
          <p:cNvPr id="38984" name="AutoShape 72"/>
          <p:cNvSpPr>
            <a:spLocks noChangeArrowheads="1"/>
          </p:cNvSpPr>
          <p:nvPr/>
        </p:nvSpPr>
        <p:spPr bwMode="auto">
          <a:xfrm>
            <a:off x="1138238" y="5672138"/>
            <a:ext cx="1524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_tradnl"/>
          </a:p>
        </p:txBody>
      </p:sp>
      <p:sp>
        <p:nvSpPr>
          <p:cNvPr id="38985" name="AutoShape 73"/>
          <p:cNvSpPr>
            <a:spLocks noChangeArrowheads="1"/>
          </p:cNvSpPr>
          <p:nvPr/>
        </p:nvSpPr>
        <p:spPr bwMode="auto">
          <a:xfrm>
            <a:off x="6700838" y="566738"/>
            <a:ext cx="1524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_tradnl"/>
          </a:p>
        </p:txBody>
      </p:sp>
      <p:sp>
        <p:nvSpPr>
          <p:cNvPr id="38986" name="AutoShape 74"/>
          <p:cNvSpPr>
            <a:spLocks noChangeArrowheads="1"/>
          </p:cNvSpPr>
          <p:nvPr/>
        </p:nvSpPr>
        <p:spPr bwMode="auto">
          <a:xfrm>
            <a:off x="3729038" y="4910138"/>
            <a:ext cx="1524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_tradnl"/>
          </a:p>
        </p:txBody>
      </p:sp>
      <p:sp>
        <p:nvSpPr>
          <p:cNvPr id="38987" name="AutoShape 75"/>
          <p:cNvSpPr>
            <a:spLocks noChangeArrowheads="1"/>
          </p:cNvSpPr>
          <p:nvPr/>
        </p:nvSpPr>
        <p:spPr bwMode="auto">
          <a:xfrm>
            <a:off x="3881438" y="4757738"/>
            <a:ext cx="1524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_tradnl"/>
          </a:p>
        </p:txBody>
      </p:sp>
      <p:sp>
        <p:nvSpPr>
          <p:cNvPr id="38988" name="AutoShape 76"/>
          <p:cNvSpPr>
            <a:spLocks noChangeArrowheads="1"/>
          </p:cNvSpPr>
          <p:nvPr/>
        </p:nvSpPr>
        <p:spPr bwMode="auto">
          <a:xfrm>
            <a:off x="3652838" y="4529138"/>
            <a:ext cx="1524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_tradnl"/>
          </a:p>
        </p:txBody>
      </p:sp>
      <p:grpSp>
        <p:nvGrpSpPr>
          <p:cNvPr id="13" name="Group 77"/>
          <p:cNvGrpSpPr>
            <a:grpSpLocks/>
          </p:cNvGrpSpPr>
          <p:nvPr/>
        </p:nvGrpSpPr>
        <p:grpSpPr bwMode="auto">
          <a:xfrm>
            <a:off x="3424238" y="4833938"/>
            <a:ext cx="315912" cy="365125"/>
            <a:chOff x="1296" y="5126"/>
            <a:chExt cx="663" cy="855"/>
          </a:xfrm>
        </p:grpSpPr>
        <p:sp>
          <p:nvSpPr>
            <p:cNvPr id="6376" name="Rectangle 78"/>
            <p:cNvSpPr>
              <a:spLocks noChangeArrowheads="1"/>
            </p:cNvSpPr>
            <p:nvPr/>
          </p:nvSpPr>
          <p:spPr bwMode="auto">
            <a:xfrm>
              <a:off x="1296" y="5184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BO"/>
            </a:p>
          </p:txBody>
        </p:sp>
        <p:grpSp>
          <p:nvGrpSpPr>
            <p:cNvPr id="14" name="Group 79"/>
            <p:cNvGrpSpPr>
              <a:grpSpLocks/>
            </p:cNvGrpSpPr>
            <p:nvPr/>
          </p:nvGrpSpPr>
          <p:grpSpPr bwMode="auto">
            <a:xfrm>
              <a:off x="1446" y="5126"/>
              <a:ext cx="48" cy="48"/>
              <a:chOff x="1392" y="5088"/>
              <a:chExt cx="48" cy="48"/>
            </a:xfrm>
          </p:grpSpPr>
          <p:sp>
            <p:nvSpPr>
              <p:cNvPr id="6383" name="Line 80"/>
              <p:cNvSpPr>
                <a:spLocks noChangeShapeType="1"/>
              </p:cNvSpPr>
              <p:nvPr/>
            </p:nvSpPr>
            <p:spPr bwMode="auto">
              <a:xfrm>
                <a:off x="1392" y="50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384" name="Line 81"/>
              <p:cNvSpPr>
                <a:spLocks noChangeShapeType="1"/>
              </p:cNvSpPr>
              <p:nvPr/>
            </p:nvSpPr>
            <p:spPr bwMode="auto">
              <a:xfrm flipH="1">
                <a:off x="1392" y="50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</p:grpSp>
        <p:grpSp>
          <p:nvGrpSpPr>
            <p:cNvPr id="15" name="Group 82"/>
            <p:cNvGrpSpPr>
              <a:grpSpLocks/>
            </p:cNvGrpSpPr>
            <p:nvPr/>
          </p:nvGrpSpPr>
          <p:grpSpPr bwMode="auto">
            <a:xfrm>
              <a:off x="1522" y="5126"/>
              <a:ext cx="48" cy="48"/>
              <a:chOff x="1392" y="5088"/>
              <a:chExt cx="48" cy="48"/>
            </a:xfrm>
          </p:grpSpPr>
          <p:sp>
            <p:nvSpPr>
              <p:cNvPr id="6381" name="Line 83"/>
              <p:cNvSpPr>
                <a:spLocks noChangeShapeType="1"/>
              </p:cNvSpPr>
              <p:nvPr/>
            </p:nvSpPr>
            <p:spPr bwMode="auto">
              <a:xfrm>
                <a:off x="1392" y="50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382" name="Line 84"/>
              <p:cNvSpPr>
                <a:spLocks noChangeShapeType="1"/>
              </p:cNvSpPr>
              <p:nvPr/>
            </p:nvSpPr>
            <p:spPr bwMode="auto">
              <a:xfrm flipH="1">
                <a:off x="1392" y="50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</p:grpSp>
        <p:sp>
          <p:nvSpPr>
            <p:cNvPr id="6379" name="Line 85"/>
            <p:cNvSpPr>
              <a:spLocks noChangeShapeType="1"/>
            </p:cNvSpPr>
            <p:nvPr/>
          </p:nvSpPr>
          <p:spPr bwMode="auto">
            <a:xfrm>
              <a:off x="1296" y="54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BO"/>
            </a:p>
          </p:txBody>
        </p:sp>
        <p:sp>
          <p:nvSpPr>
            <p:cNvPr id="6380" name="Text Box 86"/>
            <p:cNvSpPr txBox="1">
              <a:spLocks noChangeArrowheads="1"/>
            </p:cNvSpPr>
            <p:nvPr/>
          </p:nvSpPr>
          <p:spPr bwMode="auto">
            <a:xfrm>
              <a:off x="1573" y="5193"/>
              <a:ext cx="386" cy="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3</a:t>
              </a:r>
            </a:p>
          </p:txBody>
        </p:sp>
      </p:grpSp>
      <p:grpSp>
        <p:nvGrpSpPr>
          <p:cNvPr id="16" name="Group 87"/>
          <p:cNvGrpSpPr>
            <a:grpSpLocks/>
          </p:cNvGrpSpPr>
          <p:nvPr/>
        </p:nvGrpSpPr>
        <p:grpSpPr bwMode="auto">
          <a:xfrm>
            <a:off x="3576638" y="1633538"/>
            <a:ext cx="315912" cy="365125"/>
            <a:chOff x="1296" y="5126"/>
            <a:chExt cx="663" cy="855"/>
          </a:xfrm>
        </p:grpSpPr>
        <p:sp>
          <p:nvSpPr>
            <p:cNvPr id="6367" name="Rectangle 88"/>
            <p:cNvSpPr>
              <a:spLocks noChangeArrowheads="1"/>
            </p:cNvSpPr>
            <p:nvPr/>
          </p:nvSpPr>
          <p:spPr bwMode="auto">
            <a:xfrm>
              <a:off x="1296" y="5184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BO"/>
            </a:p>
          </p:txBody>
        </p:sp>
        <p:grpSp>
          <p:nvGrpSpPr>
            <p:cNvPr id="17" name="Group 89"/>
            <p:cNvGrpSpPr>
              <a:grpSpLocks/>
            </p:cNvGrpSpPr>
            <p:nvPr/>
          </p:nvGrpSpPr>
          <p:grpSpPr bwMode="auto">
            <a:xfrm>
              <a:off x="1446" y="5126"/>
              <a:ext cx="48" cy="48"/>
              <a:chOff x="1392" y="5088"/>
              <a:chExt cx="48" cy="48"/>
            </a:xfrm>
          </p:grpSpPr>
          <p:sp>
            <p:nvSpPr>
              <p:cNvPr id="6374" name="Line 90"/>
              <p:cNvSpPr>
                <a:spLocks noChangeShapeType="1"/>
              </p:cNvSpPr>
              <p:nvPr/>
            </p:nvSpPr>
            <p:spPr bwMode="auto">
              <a:xfrm>
                <a:off x="1392" y="50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375" name="Line 91"/>
              <p:cNvSpPr>
                <a:spLocks noChangeShapeType="1"/>
              </p:cNvSpPr>
              <p:nvPr/>
            </p:nvSpPr>
            <p:spPr bwMode="auto">
              <a:xfrm flipH="1">
                <a:off x="1392" y="50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</p:grpSp>
        <p:grpSp>
          <p:nvGrpSpPr>
            <p:cNvPr id="18" name="Group 92"/>
            <p:cNvGrpSpPr>
              <a:grpSpLocks/>
            </p:cNvGrpSpPr>
            <p:nvPr/>
          </p:nvGrpSpPr>
          <p:grpSpPr bwMode="auto">
            <a:xfrm>
              <a:off x="1522" y="5126"/>
              <a:ext cx="48" cy="48"/>
              <a:chOff x="1392" y="5088"/>
              <a:chExt cx="48" cy="48"/>
            </a:xfrm>
          </p:grpSpPr>
          <p:sp>
            <p:nvSpPr>
              <p:cNvPr id="6372" name="Line 93"/>
              <p:cNvSpPr>
                <a:spLocks noChangeShapeType="1"/>
              </p:cNvSpPr>
              <p:nvPr/>
            </p:nvSpPr>
            <p:spPr bwMode="auto">
              <a:xfrm>
                <a:off x="1392" y="50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373" name="Line 94"/>
              <p:cNvSpPr>
                <a:spLocks noChangeShapeType="1"/>
              </p:cNvSpPr>
              <p:nvPr/>
            </p:nvSpPr>
            <p:spPr bwMode="auto">
              <a:xfrm flipH="1">
                <a:off x="1392" y="50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</p:grpSp>
        <p:sp>
          <p:nvSpPr>
            <p:cNvPr id="6370" name="Line 95"/>
            <p:cNvSpPr>
              <a:spLocks noChangeShapeType="1"/>
            </p:cNvSpPr>
            <p:nvPr/>
          </p:nvSpPr>
          <p:spPr bwMode="auto">
            <a:xfrm>
              <a:off x="1296" y="54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BO"/>
            </a:p>
          </p:txBody>
        </p:sp>
        <p:sp>
          <p:nvSpPr>
            <p:cNvPr id="6371" name="Text Box 96"/>
            <p:cNvSpPr txBox="1">
              <a:spLocks noChangeArrowheads="1"/>
            </p:cNvSpPr>
            <p:nvPr/>
          </p:nvSpPr>
          <p:spPr bwMode="auto">
            <a:xfrm>
              <a:off x="1573" y="5193"/>
              <a:ext cx="386" cy="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8</a:t>
              </a:r>
            </a:p>
          </p:txBody>
        </p:sp>
      </p:grpSp>
      <p:grpSp>
        <p:nvGrpSpPr>
          <p:cNvPr id="19" name="Group 97"/>
          <p:cNvGrpSpPr>
            <a:grpSpLocks/>
          </p:cNvGrpSpPr>
          <p:nvPr/>
        </p:nvGrpSpPr>
        <p:grpSpPr bwMode="auto">
          <a:xfrm>
            <a:off x="3424238" y="3767138"/>
            <a:ext cx="315912" cy="365125"/>
            <a:chOff x="1296" y="5126"/>
            <a:chExt cx="663" cy="855"/>
          </a:xfrm>
        </p:grpSpPr>
        <p:sp>
          <p:nvSpPr>
            <p:cNvPr id="6358" name="Rectangle 98"/>
            <p:cNvSpPr>
              <a:spLocks noChangeArrowheads="1"/>
            </p:cNvSpPr>
            <p:nvPr/>
          </p:nvSpPr>
          <p:spPr bwMode="auto">
            <a:xfrm>
              <a:off x="1296" y="5184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BO"/>
            </a:p>
          </p:txBody>
        </p:sp>
        <p:grpSp>
          <p:nvGrpSpPr>
            <p:cNvPr id="20" name="Group 99"/>
            <p:cNvGrpSpPr>
              <a:grpSpLocks/>
            </p:cNvGrpSpPr>
            <p:nvPr/>
          </p:nvGrpSpPr>
          <p:grpSpPr bwMode="auto">
            <a:xfrm>
              <a:off x="1446" y="5126"/>
              <a:ext cx="48" cy="48"/>
              <a:chOff x="1392" y="5088"/>
              <a:chExt cx="48" cy="48"/>
            </a:xfrm>
          </p:grpSpPr>
          <p:sp>
            <p:nvSpPr>
              <p:cNvPr id="6365" name="Line 100"/>
              <p:cNvSpPr>
                <a:spLocks noChangeShapeType="1"/>
              </p:cNvSpPr>
              <p:nvPr/>
            </p:nvSpPr>
            <p:spPr bwMode="auto">
              <a:xfrm>
                <a:off x="1392" y="50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366" name="Line 101"/>
              <p:cNvSpPr>
                <a:spLocks noChangeShapeType="1"/>
              </p:cNvSpPr>
              <p:nvPr/>
            </p:nvSpPr>
            <p:spPr bwMode="auto">
              <a:xfrm flipH="1">
                <a:off x="1392" y="50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</p:grpSp>
        <p:grpSp>
          <p:nvGrpSpPr>
            <p:cNvPr id="21" name="Group 102"/>
            <p:cNvGrpSpPr>
              <a:grpSpLocks/>
            </p:cNvGrpSpPr>
            <p:nvPr/>
          </p:nvGrpSpPr>
          <p:grpSpPr bwMode="auto">
            <a:xfrm>
              <a:off x="1522" y="5126"/>
              <a:ext cx="48" cy="48"/>
              <a:chOff x="1392" y="5088"/>
              <a:chExt cx="48" cy="48"/>
            </a:xfrm>
          </p:grpSpPr>
          <p:sp>
            <p:nvSpPr>
              <p:cNvPr id="6363" name="Line 103"/>
              <p:cNvSpPr>
                <a:spLocks noChangeShapeType="1"/>
              </p:cNvSpPr>
              <p:nvPr/>
            </p:nvSpPr>
            <p:spPr bwMode="auto">
              <a:xfrm>
                <a:off x="1392" y="50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364" name="Line 104"/>
              <p:cNvSpPr>
                <a:spLocks noChangeShapeType="1"/>
              </p:cNvSpPr>
              <p:nvPr/>
            </p:nvSpPr>
            <p:spPr bwMode="auto">
              <a:xfrm flipH="1">
                <a:off x="1392" y="50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</p:grpSp>
        <p:sp>
          <p:nvSpPr>
            <p:cNvPr id="6361" name="Line 105"/>
            <p:cNvSpPr>
              <a:spLocks noChangeShapeType="1"/>
            </p:cNvSpPr>
            <p:nvPr/>
          </p:nvSpPr>
          <p:spPr bwMode="auto">
            <a:xfrm>
              <a:off x="1296" y="54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BO"/>
            </a:p>
          </p:txBody>
        </p:sp>
        <p:sp>
          <p:nvSpPr>
            <p:cNvPr id="6362" name="Text Box 106"/>
            <p:cNvSpPr txBox="1">
              <a:spLocks noChangeArrowheads="1"/>
            </p:cNvSpPr>
            <p:nvPr/>
          </p:nvSpPr>
          <p:spPr bwMode="auto">
            <a:xfrm>
              <a:off x="1573" y="5193"/>
              <a:ext cx="386" cy="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4</a:t>
              </a:r>
            </a:p>
          </p:txBody>
        </p:sp>
      </p:grpSp>
      <p:grpSp>
        <p:nvGrpSpPr>
          <p:cNvPr id="22" name="Group 107"/>
          <p:cNvGrpSpPr>
            <a:grpSpLocks/>
          </p:cNvGrpSpPr>
          <p:nvPr/>
        </p:nvGrpSpPr>
        <p:grpSpPr bwMode="auto">
          <a:xfrm>
            <a:off x="6548438" y="2471738"/>
            <a:ext cx="925512" cy="365125"/>
            <a:chOff x="4080" y="1728"/>
            <a:chExt cx="583" cy="230"/>
          </a:xfrm>
        </p:grpSpPr>
        <p:grpSp>
          <p:nvGrpSpPr>
            <p:cNvPr id="23" name="Group 108"/>
            <p:cNvGrpSpPr>
              <a:grpSpLocks/>
            </p:cNvGrpSpPr>
            <p:nvPr/>
          </p:nvGrpSpPr>
          <p:grpSpPr bwMode="auto">
            <a:xfrm>
              <a:off x="4464" y="1728"/>
              <a:ext cx="199" cy="230"/>
              <a:chOff x="1296" y="5126"/>
              <a:chExt cx="663" cy="855"/>
            </a:xfrm>
          </p:grpSpPr>
          <p:sp>
            <p:nvSpPr>
              <p:cNvPr id="6349" name="Rectangle 109"/>
              <p:cNvSpPr>
                <a:spLocks noChangeArrowheads="1"/>
              </p:cNvSpPr>
              <p:nvPr/>
            </p:nvSpPr>
            <p:spPr bwMode="auto">
              <a:xfrm>
                <a:off x="1296" y="5184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BO"/>
              </a:p>
            </p:txBody>
          </p:sp>
          <p:grpSp>
            <p:nvGrpSpPr>
              <p:cNvPr id="24" name="Group 110"/>
              <p:cNvGrpSpPr>
                <a:grpSpLocks/>
              </p:cNvGrpSpPr>
              <p:nvPr/>
            </p:nvGrpSpPr>
            <p:grpSpPr bwMode="auto">
              <a:xfrm>
                <a:off x="1446" y="5126"/>
                <a:ext cx="48" cy="48"/>
                <a:chOff x="1392" y="5088"/>
                <a:chExt cx="48" cy="48"/>
              </a:xfrm>
            </p:grpSpPr>
            <p:sp>
              <p:nvSpPr>
                <p:cNvPr id="6356" name="Line 111"/>
                <p:cNvSpPr>
                  <a:spLocks noChangeShapeType="1"/>
                </p:cNvSpPr>
                <p:nvPr/>
              </p:nvSpPr>
              <p:spPr bwMode="auto">
                <a:xfrm>
                  <a:off x="1392" y="508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BO"/>
                </a:p>
              </p:txBody>
            </p:sp>
            <p:sp>
              <p:nvSpPr>
                <p:cNvPr id="6357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1392" y="508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BO"/>
                </a:p>
              </p:txBody>
            </p:sp>
          </p:grpSp>
          <p:grpSp>
            <p:nvGrpSpPr>
              <p:cNvPr id="25" name="Group 113"/>
              <p:cNvGrpSpPr>
                <a:grpSpLocks/>
              </p:cNvGrpSpPr>
              <p:nvPr/>
            </p:nvGrpSpPr>
            <p:grpSpPr bwMode="auto">
              <a:xfrm>
                <a:off x="1522" y="5126"/>
                <a:ext cx="48" cy="48"/>
                <a:chOff x="1392" y="5088"/>
                <a:chExt cx="48" cy="48"/>
              </a:xfrm>
            </p:grpSpPr>
            <p:sp>
              <p:nvSpPr>
                <p:cNvPr id="6354" name="Line 114"/>
                <p:cNvSpPr>
                  <a:spLocks noChangeShapeType="1"/>
                </p:cNvSpPr>
                <p:nvPr/>
              </p:nvSpPr>
              <p:spPr bwMode="auto">
                <a:xfrm>
                  <a:off x="1392" y="508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BO"/>
                </a:p>
              </p:txBody>
            </p:sp>
            <p:sp>
              <p:nvSpPr>
                <p:cNvPr id="6355" name="Line 115"/>
                <p:cNvSpPr>
                  <a:spLocks noChangeShapeType="1"/>
                </p:cNvSpPr>
                <p:nvPr/>
              </p:nvSpPr>
              <p:spPr bwMode="auto">
                <a:xfrm flipH="1">
                  <a:off x="1392" y="508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BO"/>
                </a:p>
              </p:txBody>
            </p:sp>
          </p:grpSp>
          <p:sp>
            <p:nvSpPr>
              <p:cNvPr id="6352" name="Line 116"/>
              <p:cNvSpPr>
                <a:spLocks noChangeShapeType="1"/>
              </p:cNvSpPr>
              <p:nvPr/>
            </p:nvSpPr>
            <p:spPr bwMode="auto">
              <a:xfrm>
                <a:off x="1296" y="54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353" name="Text Box 117"/>
              <p:cNvSpPr txBox="1">
                <a:spLocks noChangeArrowheads="1"/>
              </p:cNvSpPr>
              <p:nvPr/>
            </p:nvSpPr>
            <p:spPr bwMode="auto">
              <a:xfrm>
                <a:off x="1573" y="5193"/>
                <a:ext cx="386" cy="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sz="1600" b="1"/>
                  <a:t>5</a:t>
                </a:r>
              </a:p>
            </p:txBody>
          </p:sp>
        </p:grpSp>
        <p:sp>
          <p:nvSpPr>
            <p:cNvPr id="6348" name="Line 118"/>
            <p:cNvSpPr>
              <a:spLocks noChangeShapeType="1"/>
            </p:cNvSpPr>
            <p:nvPr/>
          </p:nvSpPr>
          <p:spPr bwMode="auto">
            <a:xfrm flipH="1" flipV="1">
              <a:off x="4080" y="1776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BO"/>
            </a:p>
          </p:txBody>
        </p:sp>
      </p:grpSp>
      <p:grpSp>
        <p:nvGrpSpPr>
          <p:cNvPr id="26" name="Group 119"/>
          <p:cNvGrpSpPr>
            <a:grpSpLocks/>
          </p:cNvGrpSpPr>
          <p:nvPr/>
        </p:nvGrpSpPr>
        <p:grpSpPr bwMode="auto">
          <a:xfrm>
            <a:off x="2814638" y="3919538"/>
            <a:ext cx="304800" cy="381000"/>
            <a:chOff x="1728" y="2640"/>
            <a:chExt cx="192" cy="240"/>
          </a:xfrm>
        </p:grpSpPr>
        <p:grpSp>
          <p:nvGrpSpPr>
            <p:cNvPr id="27" name="Group 120"/>
            <p:cNvGrpSpPr>
              <a:grpSpLocks/>
            </p:cNvGrpSpPr>
            <p:nvPr/>
          </p:nvGrpSpPr>
          <p:grpSpPr bwMode="auto">
            <a:xfrm>
              <a:off x="1728" y="2640"/>
              <a:ext cx="192" cy="240"/>
              <a:chOff x="3438" y="147"/>
              <a:chExt cx="584" cy="583"/>
            </a:xfrm>
          </p:grpSpPr>
          <p:sp>
            <p:nvSpPr>
              <p:cNvPr id="6341" name="Rectangle 121"/>
              <p:cNvSpPr>
                <a:spLocks noChangeArrowheads="1"/>
              </p:cNvSpPr>
              <p:nvPr/>
            </p:nvSpPr>
            <p:spPr bwMode="auto">
              <a:xfrm>
                <a:off x="3438" y="202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BO"/>
              </a:p>
            </p:txBody>
          </p:sp>
          <p:sp>
            <p:nvSpPr>
              <p:cNvPr id="6342" name="Line 122"/>
              <p:cNvSpPr>
                <a:spLocks noChangeShapeType="1"/>
              </p:cNvSpPr>
              <p:nvPr/>
            </p:nvSpPr>
            <p:spPr bwMode="auto">
              <a:xfrm>
                <a:off x="3438" y="44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343" name="Text Box 123"/>
              <p:cNvSpPr txBox="1">
                <a:spLocks noChangeArrowheads="1"/>
              </p:cNvSpPr>
              <p:nvPr/>
            </p:nvSpPr>
            <p:spPr bwMode="auto">
              <a:xfrm>
                <a:off x="3802" y="210"/>
                <a:ext cx="220" cy="5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s-BO" sz="1600" b="1"/>
              </a:p>
            </p:txBody>
          </p:sp>
          <p:sp>
            <p:nvSpPr>
              <p:cNvPr id="6344" name="Line 124"/>
              <p:cNvSpPr>
                <a:spLocks noChangeShapeType="1"/>
              </p:cNvSpPr>
              <p:nvPr/>
            </p:nvSpPr>
            <p:spPr bwMode="auto">
              <a:xfrm>
                <a:off x="3657" y="14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345" name="Line 125"/>
              <p:cNvSpPr>
                <a:spLocks noChangeShapeType="1"/>
              </p:cNvSpPr>
              <p:nvPr/>
            </p:nvSpPr>
            <p:spPr bwMode="auto">
              <a:xfrm>
                <a:off x="3702" y="14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346" name="Line 126"/>
              <p:cNvSpPr>
                <a:spLocks noChangeShapeType="1"/>
              </p:cNvSpPr>
              <p:nvPr/>
            </p:nvSpPr>
            <p:spPr bwMode="auto">
              <a:xfrm>
                <a:off x="3615" y="14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</p:grpSp>
        <p:sp>
          <p:nvSpPr>
            <p:cNvPr id="6340" name="Oval 127"/>
            <p:cNvSpPr>
              <a:spLocks noChangeArrowheads="1"/>
            </p:cNvSpPr>
            <p:nvPr/>
          </p:nvSpPr>
          <p:spPr bwMode="auto">
            <a:xfrm flipH="1">
              <a:off x="1776" y="26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28" name="Group 128"/>
          <p:cNvGrpSpPr>
            <a:grpSpLocks/>
          </p:cNvGrpSpPr>
          <p:nvPr/>
        </p:nvGrpSpPr>
        <p:grpSpPr bwMode="auto">
          <a:xfrm>
            <a:off x="5862638" y="1785938"/>
            <a:ext cx="304800" cy="381000"/>
            <a:chOff x="3648" y="1296"/>
            <a:chExt cx="192" cy="240"/>
          </a:xfrm>
        </p:grpSpPr>
        <p:grpSp>
          <p:nvGrpSpPr>
            <p:cNvPr id="29" name="Group 129"/>
            <p:cNvGrpSpPr>
              <a:grpSpLocks/>
            </p:cNvGrpSpPr>
            <p:nvPr/>
          </p:nvGrpSpPr>
          <p:grpSpPr bwMode="auto">
            <a:xfrm>
              <a:off x="3648" y="1296"/>
              <a:ext cx="192" cy="240"/>
              <a:chOff x="3438" y="147"/>
              <a:chExt cx="584" cy="583"/>
            </a:xfrm>
          </p:grpSpPr>
          <p:sp>
            <p:nvSpPr>
              <p:cNvPr id="6333" name="Rectangle 130"/>
              <p:cNvSpPr>
                <a:spLocks noChangeArrowheads="1"/>
              </p:cNvSpPr>
              <p:nvPr/>
            </p:nvSpPr>
            <p:spPr bwMode="auto">
              <a:xfrm>
                <a:off x="3438" y="202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BO"/>
              </a:p>
            </p:txBody>
          </p:sp>
          <p:sp>
            <p:nvSpPr>
              <p:cNvPr id="6334" name="Line 131"/>
              <p:cNvSpPr>
                <a:spLocks noChangeShapeType="1"/>
              </p:cNvSpPr>
              <p:nvPr/>
            </p:nvSpPr>
            <p:spPr bwMode="auto">
              <a:xfrm>
                <a:off x="3438" y="44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335" name="Text Box 132"/>
              <p:cNvSpPr txBox="1">
                <a:spLocks noChangeArrowheads="1"/>
              </p:cNvSpPr>
              <p:nvPr/>
            </p:nvSpPr>
            <p:spPr bwMode="auto">
              <a:xfrm>
                <a:off x="3802" y="210"/>
                <a:ext cx="220" cy="5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s-BO" sz="1600" b="1"/>
              </a:p>
            </p:txBody>
          </p:sp>
          <p:sp>
            <p:nvSpPr>
              <p:cNvPr id="6336" name="Line 133"/>
              <p:cNvSpPr>
                <a:spLocks noChangeShapeType="1"/>
              </p:cNvSpPr>
              <p:nvPr/>
            </p:nvSpPr>
            <p:spPr bwMode="auto">
              <a:xfrm>
                <a:off x="3657" y="14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337" name="Line 134"/>
              <p:cNvSpPr>
                <a:spLocks noChangeShapeType="1"/>
              </p:cNvSpPr>
              <p:nvPr/>
            </p:nvSpPr>
            <p:spPr bwMode="auto">
              <a:xfrm>
                <a:off x="3702" y="14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338" name="Line 135"/>
              <p:cNvSpPr>
                <a:spLocks noChangeShapeType="1"/>
              </p:cNvSpPr>
              <p:nvPr/>
            </p:nvSpPr>
            <p:spPr bwMode="auto">
              <a:xfrm>
                <a:off x="3615" y="14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</p:grpSp>
        <p:sp>
          <p:nvSpPr>
            <p:cNvPr id="6332" name="Oval 136"/>
            <p:cNvSpPr>
              <a:spLocks noChangeArrowheads="1"/>
            </p:cNvSpPr>
            <p:nvPr/>
          </p:nvSpPr>
          <p:spPr bwMode="auto">
            <a:xfrm flipH="1">
              <a:off x="3696" y="13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30" name="Group 137"/>
          <p:cNvGrpSpPr>
            <a:grpSpLocks/>
          </p:cNvGrpSpPr>
          <p:nvPr/>
        </p:nvGrpSpPr>
        <p:grpSpPr bwMode="auto">
          <a:xfrm>
            <a:off x="6472238" y="2166938"/>
            <a:ext cx="304800" cy="381000"/>
            <a:chOff x="4032" y="1536"/>
            <a:chExt cx="192" cy="240"/>
          </a:xfrm>
        </p:grpSpPr>
        <p:grpSp>
          <p:nvGrpSpPr>
            <p:cNvPr id="31" name="Group 138"/>
            <p:cNvGrpSpPr>
              <a:grpSpLocks/>
            </p:cNvGrpSpPr>
            <p:nvPr/>
          </p:nvGrpSpPr>
          <p:grpSpPr bwMode="auto">
            <a:xfrm>
              <a:off x="4032" y="1536"/>
              <a:ext cx="192" cy="240"/>
              <a:chOff x="3438" y="147"/>
              <a:chExt cx="584" cy="583"/>
            </a:xfrm>
          </p:grpSpPr>
          <p:sp>
            <p:nvSpPr>
              <p:cNvPr id="6325" name="Rectangle 139"/>
              <p:cNvSpPr>
                <a:spLocks noChangeArrowheads="1"/>
              </p:cNvSpPr>
              <p:nvPr/>
            </p:nvSpPr>
            <p:spPr bwMode="auto">
              <a:xfrm>
                <a:off x="3438" y="202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BO"/>
              </a:p>
            </p:txBody>
          </p:sp>
          <p:sp>
            <p:nvSpPr>
              <p:cNvPr id="6326" name="Line 140"/>
              <p:cNvSpPr>
                <a:spLocks noChangeShapeType="1"/>
              </p:cNvSpPr>
              <p:nvPr/>
            </p:nvSpPr>
            <p:spPr bwMode="auto">
              <a:xfrm>
                <a:off x="3438" y="44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327" name="Text Box 141"/>
              <p:cNvSpPr txBox="1">
                <a:spLocks noChangeArrowheads="1"/>
              </p:cNvSpPr>
              <p:nvPr/>
            </p:nvSpPr>
            <p:spPr bwMode="auto">
              <a:xfrm>
                <a:off x="3802" y="210"/>
                <a:ext cx="220" cy="5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s-BO" sz="1600" b="1"/>
              </a:p>
            </p:txBody>
          </p:sp>
          <p:sp>
            <p:nvSpPr>
              <p:cNvPr id="6328" name="Line 142"/>
              <p:cNvSpPr>
                <a:spLocks noChangeShapeType="1"/>
              </p:cNvSpPr>
              <p:nvPr/>
            </p:nvSpPr>
            <p:spPr bwMode="auto">
              <a:xfrm>
                <a:off x="3657" y="14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329" name="Line 143"/>
              <p:cNvSpPr>
                <a:spLocks noChangeShapeType="1"/>
              </p:cNvSpPr>
              <p:nvPr/>
            </p:nvSpPr>
            <p:spPr bwMode="auto">
              <a:xfrm>
                <a:off x="3702" y="14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330" name="Line 144"/>
              <p:cNvSpPr>
                <a:spLocks noChangeShapeType="1"/>
              </p:cNvSpPr>
              <p:nvPr/>
            </p:nvSpPr>
            <p:spPr bwMode="auto">
              <a:xfrm>
                <a:off x="3615" y="14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</p:grpSp>
        <p:sp>
          <p:nvSpPr>
            <p:cNvPr id="6323" name="Line 145"/>
            <p:cNvSpPr>
              <a:spLocks noChangeShapeType="1"/>
            </p:cNvSpPr>
            <p:nvPr/>
          </p:nvSpPr>
          <p:spPr bwMode="auto">
            <a:xfrm flipV="1">
              <a:off x="4032" y="1584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6324" name="Line 146"/>
            <p:cNvSpPr>
              <a:spLocks noChangeShapeType="1"/>
            </p:cNvSpPr>
            <p:nvPr/>
          </p:nvSpPr>
          <p:spPr bwMode="auto">
            <a:xfrm>
              <a:off x="4032" y="1584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BO"/>
            </a:p>
          </p:txBody>
        </p:sp>
      </p:grpSp>
      <p:grpSp>
        <p:nvGrpSpPr>
          <p:cNvPr id="39168" name="Group 147"/>
          <p:cNvGrpSpPr>
            <a:grpSpLocks/>
          </p:cNvGrpSpPr>
          <p:nvPr/>
        </p:nvGrpSpPr>
        <p:grpSpPr bwMode="auto">
          <a:xfrm>
            <a:off x="3805238" y="4833938"/>
            <a:ext cx="1143000" cy="381000"/>
            <a:chOff x="2352" y="3216"/>
            <a:chExt cx="720" cy="240"/>
          </a:xfrm>
        </p:grpSpPr>
        <p:grpSp>
          <p:nvGrpSpPr>
            <p:cNvPr id="39169" name="Group 148"/>
            <p:cNvGrpSpPr>
              <a:grpSpLocks/>
            </p:cNvGrpSpPr>
            <p:nvPr/>
          </p:nvGrpSpPr>
          <p:grpSpPr bwMode="auto">
            <a:xfrm>
              <a:off x="2880" y="3216"/>
              <a:ext cx="192" cy="240"/>
              <a:chOff x="3438" y="147"/>
              <a:chExt cx="584" cy="583"/>
            </a:xfrm>
          </p:grpSpPr>
          <p:sp>
            <p:nvSpPr>
              <p:cNvPr id="6316" name="Rectangle 149"/>
              <p:cNvSpPr>
                <a:spLocks noChangeArrowheads="1"/>
              </p:cNvSpPr>
              <p:nvPr/>
            </p:nvSpPr>
            <p:spPr bwMode="auto">
              <a:xfrm>
                <a:off x="3438" y="202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BO"/>
              </a:p>
            </p:txBody>
          </p:sp>
          <p:sp>
            <p:nvSpPr>
              <p:cNvPr id="6317" name="Line 150"/>
              <p:cNvSpPr>
                <a:spLocks noChangeShapeType="1"/>
              </p:cNvSpPr>
              <p:nvPr/>
            </p:nvSpPr>
            <p:spPr bwMode="auto">
              <a:xfrm>
                <a:off x="3438" y="44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318" name="Text Box 151"/>
              <p:cNvSpPr txBox="1">
                <a:spLocks noChangeArrowheads="1"/>
              </p:cNvSpPr>
              <p:nvPr/>
            </p:nvSpPr>
            <p:spPr bwMode="auto">
              <a:xfrm>
                <a:off x="3802" y="210"/>
                <a:ext cx="220" cy="5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s-BO" sz="1600" b="1"/>
              </a:p>
            </p:txBody>
          </p:sp>
          <p:sp>
            <p:nvSpPr>
              <p:cNvPr id="6319" name="Line 152"/>
              <p:cNvSpPr>
                <a:spLocks noChangeShapeType="1"/>
              </p:cNvSpPr>
              <p:nvPr/>
            </p:nvSpPr>
            <p:spPr bwMode="auto">
              <a:xfrm>
                <a:off x="3657" y="14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320" name="Line 153"/>
              <p:cNvSpPr>
                <a:spLocks noChangeShapeType="1"/>
              </p:cNvSpPr>
              <p:nvPr/>
            </p:nvSpPr>
            <p:spPr bwMode="auto">
              <a:xfrm>
                <a:off x="3702" y="14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321" name="Line 154"/>
              <p:cNvSpPr>
                <a:spLocks noChangeShapeType="1"/>
              </p:cNvSpPr>
              <p:nvPr/>
            </p:nvSpPr>
            <p:spPr bwMode="auto">
              <a:xfrm>
                <a:off x="3615" y="14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</p:grpSp>
        <p:sp>
          <p:nvSpPr>
            <p:cNvPr id="6314" name="Oval 155"/>
            <p:cNvSpPr>
              <a:spLocks noChangeArrowheads="1"/>
            </p:cNvSpPr>
            <p:nvPr/>
          </p:nvSpPr>
          <p:spPr bwMode="auto">
            <a:xfrm flipH="1">
              <a:off x="2928" y="32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_tradnl"/>
            </a:p>
          </p:txBody>
        </p:sp>
        <p:sp>
          <p:nvSpPr>
            <p:cNvPr id="6315" name="Line 156"/>
            <p:cNvSpPr>
              <a:spLocks noChangeShapeType="1"/>
            </p:cNvSpPr>
            <p:nvPr/>
          </p:nvSpPr>
          <p:spPr bwMode="auto">
            <a:xfrm flipH="1" flipV="1">
              <a:off x="2352" y="3360"/>
              <a:ext cx="52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BO"/>
            </a:p>
          </p:txBody>
        </p:sp>
      </p:grpSp>
      <p:grpSp>
        <p:nvGrpSpPr>
          <p:cNvPr id="39170" name="Group 157"/>
          <p:cNvGrpSpPr>
            <a:grpSpLocks/>
          </p:cNvGrpSpPr>
          <p:nvPr/>
        </p:nvGrpSpPr>
        <p:grpSpPr bwMode="auto">
          <a:xfrm>
            <a:off x="1900238" y="4986338"/>
            <a:ext cx="381000" cy="533400"/>
            <a:chOff x="1152" y="3312"/>
            <a:chExt cx="240" cy="336"/>
          </a:xfrm>
        </p:grpSpPr>
        <p:grpSp>
          <p:nvGrpSpPr>
            <p:cNvPr id="39175" name="Group 158"/>
            <p:cNvGrpSpPr>
              <a:grpSpLocks/>
            </p:cNvGrpSpPr>
            <p:nvPr/>
          </p:nvGrpSpPr>
          <p:grpSpPr bwMode="auto">
            <a:xfrm>
              <a:off x="1152" y="3312"/>
              <a:ext cx="192" cy="240"/>
              <a:chOff x="3438" y="147"/>
              <a:chExt cx="584" cy="583"/>
            </a:xfrm>
          </p:grpSpPr>
          <p:sp>
            <p:nvSpPr>
              <p:cNvPr id="6307" name="Rectangle 159"/>
              <p:cNvSpPr>
                <a:spLocks noChangeArrowheads="1"/>
              </p:cNvSpPr>
              <p:nvPr/>
            </p:nvSpPr>
            <p:spPr bwMode="auto">
              <a:xfrm>
                <a:off x="3438" y="202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BO"/>
              </a:p>
            </p:txBody>
          </p:sp>
          <p:sp>
            <p:nvSpPr>
              <p:cNvPr id="6308" name="Line 160"/>
              <p:cNvSpPr>
                <a:spLocks noChangeShapeType="1"/>
              </p:cNvSpPr>
              <p:nvPr/>
            </p:nvSpPr>
            <p:spPr bwMode="auto">
              <a:xfrm>
                <a:off x="3438" y="44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309" name="Text Box 161"/>
              <p:cNvSpPr txBox="1">
                <a:spLocks noChangeArrowheads="1"/>
              </p:cNvSpPr>
              <p:nvPr/>
            </p:nvSpPr>
            <p:spPr bwMode="auto">
              <a:xfrm>
                <a:off x="3802" y="210"/>
                <a:ext cx="220" cy="5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s-BO" sz="1600" b="1"/>
              </a:p>
            </p:txBody>
          </p:sp>
          <p:sp>
            <p:nvSpPr>
              <p:cNvPr id="6310" name="Line 162"/>
              <p:cNvSpPr>
                <a:spLocks noChangeShapeType="1"/>
              </p:cNvSpPr>
              <p:nvPr/>
            </p:nvSpPr>
            <p:spPr bwMode="auto">
              <a:xfrm>
                <a:off x="3657" y="14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311" name="Line 163"/>
              <p:cNvSpPr>
                <a:spLocks noChangeShapeType="1"/>
              </p:cNvSpPr>
              <p:nvPr/>
            </p:nvSpPr>
            <p:spPr bwMode="auto">
              <a:xfrm>
                <a:off x="3702" y="14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312" name="Line 164"/>
              <p:cNvSpPr>
                <a:spLocks noChangeShapeType="1"/>
              </p:cNvSpPr>
              <p:nvPr/>
            </p:nvSpPr>
            <p:spPr bwMode="auto">
              <a:xfrm>
                <a:off x="3615" y="14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</p:grpSp>
        <p:sp>
          <p:nvSpPr>
            <p:cNvPr id="6304" name="Line 165"/>
            <p:cNvSpPr>
              <a:spLocks noChangeShapeType="1"/>
            </p:cNvSpPr>
            <p:nvPr/>
          </p:nvSpPr>
          <p:spPr bwMode="auto">
            <a:xfrm>
              <a:off x="1152" y="3504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6305" name="Line 166"/>
            <p:cNvSpPr>
              <a:spLocks noChangeShapeType="1"/>
            </p:cNvSpPr>
            <p:nvPr/>
          </p:nvSpPr>
          <p:spPr bwMode="auto">
            <a:xfrm>
              <a:off x="1152" y="3360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6306" name="Line 167"/>
            <p:cNvSpPr>
              <a:spLocks noChangeShapeType="1"/>
            </p:cNvSpPr>
            <p:nvPr/>
          </p:nvSpPr>
          <p:spPr bwMode="auto">
            <a:xfrm flipV="1">
              <a:off x="1152" y="3360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BO"/>
            </a:p>
          </p:txBody>
        </p:sp>
      </p:grpSp>
      <p:grpSp>
        <p:nvGrpSpPr>
          <p:cNvPr id="39176" name="Group 168"/>
          <p:cNvGrpSpPr>
            <a:grpSpLocks/>
          </p:cNvGrpSpPr>
          <p:nvPr/>
        </p:nvGrpSpPr>
        <p:grpSpPr bwMode="auto">
          <a:xfrm>
            <a:off x="3119438" y="5519738"/>
            <a:ext cx="304800" cy="381000"/>
            <a:chOff x="1920" y="3648"/>
            <a:chExt cx="192" cy="240"/>
          </a:xfrm>
        </p:grpSpPr>
        <p:grpSp>
          <p:nvGrpSpPr>
            <p:cNvPr id="39177" name="Group 169"/>
            <p:cNvGrpSpPr>
              <a:grpSpLocks/>
            </p:cNvGrpSpPr>
            <p:nvPr/>
          </p:nvGrpSpPr>
          <p:grpSpPr bwMode="auto">
            <a:xfrm>
              <a:off x="1920" y="3648"/>
              <a:ext cx="192" cy="240"/>
              <a:chOff x="3438" y="147"/>
              <a:chExt cx="584" cy="583"/>
            </a:xfrm>
          </p:grpSpPr>
          <p:sp>
            <p:nvSpPr>
              <p:cNvPr id="6297" name="Rectangle 170"/>
              <p:cNvSpPr>
                <a:spLocks noChangeArrowheads="1"/>
              </p:cNvSpPr>
              <p:nvPr/>
            </p:nvSpPr>
            <p:spPr bwMode="auto">
              <a:xfrm>
                <a:off x="3438" y="202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BO"/>
              </a:p>
            </p:txBody>
          </p:sp>
          <p:sp>
            <p:nvSpPr>
              <p:cNvPr id="6298" name="Line 171"/>
              <p:cNvSpPr>
                <a:spLocks noChangeShapeType="1"/>
              </p:cNvSpPr>
              <p:nvPr/>
            </p:nvSpPr>
            <p:spPr bwMode="auto">
              <a:xfrm>
                <a:off x="3438" y="44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299" name="Text Box 172"/>
              <p:cNvSpPr txBox="1">
                <a:spLocks noChangeArrowheads="1"/>
              </p:cNvSpPr>
              <p:nvPr/>
            </p:nvSpPr>
            <p:spPr bwMode="auto">
              <a:xfrm>
                <a:off x="3802" y="210"/>
                <a:ext cx="220" cy="5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s-BO" sz="1600" b="1"/>
              </a:p>
            </p:txBody>
          </p:sp>
          <p:sp>
            <p:nvSpPr>
              <p:cNvPr id="6300" name="Line 173"/>
              <p:cNvSpPr>
                <a:spLocks noChangeShapeType="1"/>
              </p:cNvSpPr>
              <p:nvPr/>
            </p:nvSpPr>
            <p:spPr bwMode="auto">
              <a:xfrm>
                <a:off x="3657" y="14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301" name="Line 174"/>
              <p:cNvSpPr>
                <a:spLocks noChangeShapeType="1"/>
              </p:cNvSpPr>
              <p:nvPr/>
            </p:nvSpPr>
            <p:spPr bwMode="auto">
              <a:xfrm>
                <a:off x="3702" y="14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302" name="Line 175"/>
              <p:cNvSpPr>
                <a:spLocks noChangeShapeType="1"/>
              </p:cNvSpPr>
              <p:nvPr/>
            </p:nvSpPr>
            <p:spPr bwMode="auto">
              <a:xfrm>
                <a:off x="3615" y="14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</p:grpSp>
        <p:sp>
          <p:nvSpPr>
            <p:cNvPr id="6296" name="Line 176"/>
            <p:cNvSpPr>
              <a:spLocks noChangeShapeType="1"/>
            </p:cNvSpPr>
            <p:nvPr/>
          </p:nvSpPr>
          <p:spPr bwMode="auto">
            <a:xfrm flipV="1">
              <a:off x="1920" y="369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BO"/>
            </a:p>
          </p:txBody>
        </p:sp>
      </p:grpSp>
      <p:grpSp>
        <p:nvGrpSpPr>
          <p:cNvPr id="39178" name="Group 177"/>
          <p:cNvGrpSpPr>
            <a:grpSpLocks/>
          </p:cNvGrpSpPr>
          <p:nvPr/>
        </p:nvGrpSpPr>
        <p:grpSpPr bwMode="auto">
          <a:xfrm>
            <a:off x="3500438" y="4071938"/>
            <a:ext cx="304800" cy="381000"/>
            <a:chOff x="2160" y="2736"/>
            <a:chExt cx="192" cy="240"/>
          </a:xfrm>
        </p:grpSpPr>
        <p:grpSp>
          <p:nvGrpSpPr>
            <p:cNvPr id="39179" name="Group 178"/>
            <p:cNvGrpSpPr>
              <a:grpSpLocks/>
            </p:cNvGrpSpPr>
            <p:nvPr/>
          </p:nvGrpSpPr>
          <p:grpSpPr bwMode="auto">
            <a:xfrm>
              <a:off x="2160" y="2736"/>
              <a:ext cx="192" cy="240"/>
              <a:chOff x="3438" y="147"/>
              <a:chExt cx="584" cy="583"/>
            </a:xfrm>
          </p:grpSpPr>
          <p:sp>
            <p:nvSpPr>
              <p:cNvPr id="6289" name="Rectangle 179"/>
              <p:cNvSpPr>
                <a:spLocks noChangeArrowheads="1"/>
              </p:cNvSpPr>
              <p:nvPr/>
            </p:nvSpPr>
            <p:spPr bwMode="auto">
              <a:xfrm>
                <a:off x="3438" y="202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BO"/>
              </a:p>
            </p:txBody>
          </p:sp>
          <p:sp>
            <p:nvSpPr>
              <p:cNvPr id="6290" name="Line 180"/>
              <p:cNvSpPr>
                <a:spLocks noChangeShapeType="1"/>
              </p:cNvSpPr>
              <p:nvPr/>
            </p:nvSpPr>
            <p:spPr bwMode="auto">
              <a:xfrm>
                <a:off x="3438" y="44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291" name="Text Box 181"/>
              <p:cNvSpPr txBox="1">
                <a:spLocks noChangeArrowheads="1"/>
              </p:cNvSpPr>
              <p:nvPr/>
            </p:nvSpPr>
            <p:spPr bwMode="auto">
              <a:xfrm>
                <a:off x="3802" y="210"/>
                <a:ext cx="220" cy="5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s-BO" sz="1600" b="1"/>
              </a:p>
            </p:txBody>
          </p:sp>
          <p:sp>
            <p:nvSpPr>
              <p:cNvPr id="6292" name="Line 182"/>
              <p:cNvSpPr>
                <a:spLocks noChangeShapeType="1"/>
              </p:cNvSpPr>
              <p:nvPr/>
            </p:nvSpPr>
            <p:spPr bwMode="auto">
              <a:xfrm>
                <a:off x="3657" y="14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293" name="Line 183"/>
              <p:cNvSpPr>
                <a:spLocks noChangeShapeType="1"/>
              </p:cNvSpPr>
              <p:nvPr/>
            </p:nvSpPr>
            <p:spPr bwMode="auto">
              <a:xfrm>
                <a:off x="3702" y="14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294" name="Line 184"/>
              <p:cNvSpPr>
                <a:spLocks noChangeShapeType="1"/>
              </p:cNvSpPr>
              <p:nvPr/>
            </p:nvSpPr>
            <p:spPr bwMode="auto">
              <a:xfrm>
                <a:off x="3615" y="14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</p:grpSp>
        <p:sp>
          <p:nvSpPr>
            <p:cNvPr id="6287" name="Line 185"/>
            <p:cNvSpPr>
              <a:spLocks noChangeShapeType="1"/>
            </p:cNvSpPr>
            <p:nvPr/>
          </p:nvSpPr>
          <p:spPr bwMode="auto">
            <a:xfrm>
              <a:off x="2160" y="2784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6288" name="Line 186"/>
            <p:cNvSpPr>
              <a:spLocks noChangeShapeType="1"/>
            </p:cNvSpPr>
            <p:nvPr/>
          </p:nvSpPr>
          <p:spPr bwMode="auto">
            <a:xfrm flipV="1">
              <a:off x="2160" y="2784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BO"/>
            </a:p>
          </p:txBody>
        </p:sp>
      </p:grpSp>
      <p:grpSp>
        <p:nvGrpSpPr>
          <p:cNvPr id="39180" name="Group 187"/>
          <p:cNvGrpSpPr>
            <a:grpSpLocks/>
          </p:cNvGrpSpPr>
          <p:nvPr/>
        </p:nvGrpSpPr>
        <p:grpSpPr bwMode="auto">
          <a:xfrm>
            <a:off x="3500438" y="3157538"/>
            <a:ext cx="838200" cy="914400"/>
            <a:chOff x="2160" y="2160"/>
            <a:chExt cx="528" cy="576"/>
          </a:xfrm>
        </p:grpSpPr>
        <p:grpSp>
          <p:nvGrpSpPr>
            <p:cNvPr id="39181" name="Group 188"/>
            <p:cNvGrpSpPr>
              <a:grpSpLocks/>
            </p:cNvGrpSpPr>
            <p:nvPr/>
          </p:nvGrpSpPr>
          <p:grpSpPr bwMode="auto">
            <a:xfrm>
              <a:off x="2496" y="2160"/>
              <a:ext cx="192" cy="240"/>
              <a:chOff x="3438" y="147"/>
              <a:chExt cx="584" cy="583"/>
            </a:xfrm>
          </p:grpSpPr>
          <p:sp>
            <p:nvSpPr>
              <p:cNvPr id="6280" name="Rectangle 189"/>
              <p:cNvSpPr>
                <a:spLocks noChangeArrowheads="1"/>
              </p:cNvSpPr>
              <p:nvPr/>
            </p:nvSpPr>
            <p:spPr bwMode="auto">
              <a:xfrm>
                <a:off x="3438" y="202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BO"/>
              </a:p>
            </p:txBody>
          </p:sp>
          <p:sp>
            <p:nvSpPr>
              <p:cNvPr id="6281" name="Line 190"/>
              <p:cNvSpPr>
                <a:spLocks noChangeShapeType="1"/>
              </p:cNvSpPr>
              <p:nvPr/>
            </p:nvSpPr>
            <p:spPr bwMode="auto">
              <a:xfrm>
                <a:off x="3438" y="44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282" name="Text Box 191"/>
              <p:cNvSpPr txBox="1">
                <a:spLocks noChangeArrowheads="1"/>
              </p:cNvSpPr>
              <p:nvPr/>
            </p:nvSpPr>
            <p:spPr bwMode="auto">
              <a:xfrm>
                <a:off x="3802" y="210"/>
                <a:ext cx="220" cy="5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s-BO" sz="1600" b="1"/>
              </a:p>
            </p:txBody>
          </p:sp>
          <p:sp>
            <p:nvSpPr>
              <p:cNvPr id="6283" name="Line 192"/>
              <p:cNvSpPr>
                <a:spLocks noChangeShapeType="1"/>
              </p:cNvSpPr>
              <p:nvPr/>
            </p:nvSpPr>
            <p:spPr bwMode="auto">
              <a:xfrm>
                <a:off x="3657" y="14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284" name="Line 193"/>
              <p:cNvSpPr>
                <a:spLocks noChangeShapeType="1"/>
              </p:cNvSpPr>
              <p:nvPr/>
            </p:nvSpPr>
            <p:spPr bwMode="auto">
              <a:xfrm>
                <a:off x="3702" y="14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285" name="Line 194"/>
              <p:cNvSpPr>
                <a:spLocks noChangeShapeType="1"/>
              </p:cNvSpPr>
              <p:nvPr/>
            </p:nvSpPr>
            <p:spPr bwMode="auto">
              <a:xfrm>
                <a:off x="3615" y="14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</p:grpSp>
        <p:sp>
          <p:nvSpPr>
            <p:cNvPr id="6278" name="Line 195"/>
            <p:cNvSpPr>
              <a:spLocks noChangeShapeType="1"/>
            </p:cNvSpPr>
            <p:nvPr/>
          </p:nvSpPr>
          <p:spPr bwMode="auto">
            <a:xfrm flipH="1">
              <a:off x="2160" y="2352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6279" name="Line 196"/>
            <p:cNvSpPr>
              <a:spLocks noChangeShapeType="1"/>
            </p:cNvSpPr>
            <p:nvPr/>
          </p:nvSpPr>
          <p:spPr bwMode="auto">
            <a:xfrm flipV="1">
              <a:off x="2496" y="216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BO"/>
            </a:p>
          </p:txBody>
        </p:sp>
      </p:grpSp>
      <p:grpSp>
        <p:nvGrpSpPr>
          <p:cNvPr id="39182" name="Group 197"/>
          <p:cNvGrpSpPr>
            <a:grpSpLocks/>
          </p:cNvGrpSpPr>
          <p:nvPr/>
        </p:nvGrpSpPr>
        <p:grpSpPr bwMode="auto">
          <a:xfrm>
            <a:off x="3805238" y="1328738"/>
            <a:ext cx="533400" cy="762000"/>
            <a:chOff x="2352" y="1008"/>
            <a:chExt cx="336" cy="480"/>
          </a:xfrm>
        </p:grpSpPr>
        <p:grpSp>
          <p:nvGrpSpPr>
            <p:cNvPr id="39183" name="Group 198"/>
            <p:cNvGrpSpPr>
              <a:grpSpLocks/>
            </p:cNvGrpSpPr>
            <p:nvPr/>
          </p:nvGrpSpPr>
          <p:grpSpPr bwMode="auto">
            <a:xfrm>
              <a:off x="2496" y="1008"/>
              <a:ext cx="192" cy="240"/>
              <a:chOff x="3438" y="147"/>
              <a:chExt cx="584" cy="583"/>
            </a:xfrm>
          </p:grpSpPr>
          <p:sp>
            <p:nvSpPr>
              <p:cNvPr id="6271" name="Rectangle 199"/>
              <p:cNvSpPr>
                <a:spLocks noChangeArrowheads="1"/>
              </p:cNvSpPr>
              <p:nvPr/>
            </p:nvSpPr>
            <p:spPr bwMode="auto">
              <a:xfrm>
                <a:off x="3438" y="202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BO"/>
              </a:p>
            </p:txBody>
          </p:sp>
          <p:sp>
            <p:nvSpPr>
              <p:cNvPr id="6272" name="Line 200"/>
              <p:cNvSpPr>
                <a:spLocks noChangeShapeType="1"/>
              </p:cNvSpPr>
              <p:nvPr/>
            </p:nvSpPr>
            <p:spPr bwMode="auto">
              <a:xfrm>
                <a:off x="3438" y="44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273" name="Text Box 201"/>
              <p:cNvSpPr txBox="1">
                <a:spLocks noChangeArrowheads="1"/>
              </p:cNvSpPr>
              <p:nvPr/>
            </p:nvSpPr>
            <p:spPr bwMode="auto">
              <a:xfrm>
                <a:off x="3802" y="210"/>
                <a:ext cx="220" cy="5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s-BO" sz="1600" b="1"/>
              </a:p>
            </p:txBody>
          </p:sp>
          <p:sp>
            <p:nvSpPr>
              <p:cNvPr id="6274" name="Line 202"/>
              <p:cNvSpPr>
                <a:spLocks noChangeShapeType="1"/>
              </p:cNvSpPr>
              <p:nvPr/>
            </p:nvSpPr>
            <p:spPr bwMode="auto">
              <a:xfrm>
                <a:off x="3657" y="14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275" name="Line 203"/>
              <p:cNvSpPr>
                <a:spLocks noChangeShapeType="1"/>
              </p:cNvSpPr>
              <p:nvPr/>
            </p:nvSpPr>
            <p:spPr bwMode="auto">
              <a:xfrm>
                <a:off x="3702" y="14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276" name="Line 204"/>
              <p:cNvSpPr>
                <a:spLocks noChangeShapeType="1"/>
              </p:cNvSpPr>
              <p:nvPr/>
            </p:nvSpPr>
            <p:spPr bwMode="auto">
              <a:xfrm>
                <a:off x="3615" y="14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</p:grpSp>
        <p:sp>
          <p:nvSpPr>
            <p:cNvPr id="6270" name="Line 205"/>
            <p:cNvSpPr>
              <a:spLocks noChangeShapeType="1"/>
            </p:cNvSpPr>
            <p:nvPr/>
          </p:nvSpPr>
          <p:spPr bwMode="auto">
            <a:xfrm flipH="1">
              <a:off x="2352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BO"/>
            </a:p>
          </p:txBody>
        </p:sp>
      </p:grpSp>
      <p:grpSp>
        <p:nvGrpSpPr>
          <p:cNvPr id="39184" name="Group 206"/>
          <p:cNvGrpSpPr>
            <a:grpSpLocks/>
          </p:cNvGrpSpPr>
          <p:nvPr/>
        </p:nvGrpSpPr>
        <p:grpSpPr bwMode="auto">
          <a:xfrm>
            <a:off x="3881438" y="2395538"/>
            <a:ext cx="304800" cy="381000"/>
            <a:chOff x="3438" y="147"/>
            <a:chExt cx="584" cy="583"/>
          </a:xfrm>
        </p:grpSpPr>
        <p:sp>
          <p:nvSpPr>
            <p:cNvPr id="6263" name="Rectangle 207"/>
            <p:cNvSpPr>
              <a:spLocks noChangeArrowheads="1"/>
            </p:cNvSpPr>
            <p:nvPr/>
          </p:nvSpPr>
          <p:spPr bwMode="auto">
            <a:xfrm>
              <a:off x="3438" y="202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6264" name="Line 208"/>
            <p:cNvSpPr>
              <a:spLocks noChangeShapeType="1"/>
            </p:cNvSpPr>
            <p:nvPr/>
          </p:nvSpPr>
          <p:spPr bwMode="auto">
            <a:xfrm>
              <a:off x="3438" y="44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BO"/>
            </a:p>
          </p:txBody>
        </p:sp>
        <p:sp>
          <p:nvSpPr>
            <p:cNvPr id="6265" name="Text Box 209"/>
            <p:cNvSpPr txBox="1">
              <a:spLocks noChangeArrowheads="1"/>
            </p:cNvSpPr>
            <p:nvPr/>
          </p:nvSpPr>
          <p:spPr bwMode="auto">
            <a:xfrm>
              <a:off x="3802" y="210"/>
              <a:ext cx="220" cy="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s-BO" sz="1600" b="1"/>
            </a:p>
          </p:txBody>
        </p:sp>
        <p:sp>
          <p:nvSpPr>
            <p:cNvPr id="6266" name="Line 210"/>
            <p:cNvSpPr>
              <a:spLocks noChangeShapeType="1"/>
            </p:cNvSpPr>
            <p:nvPr/>
          </p:nvSpPr>
          <p:spPr bwMode="auto">
            <a:xfrm>
              <a:off x="3657" y="147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BO"/>
            </a:p>
          </p:txBody>
        </p:sp>
        <p:sp>
          <p:nvSpPr>
            <p:cNvPr id="6267" name="Line 211"/>
            <p:cNvSpPr>
              <a:spLocks noChangeShapeType="1"/>
            </p:cNvSpPr>
            <p:nvPr/>
          </p:nvSpPr>
          <p:spPr bwMode="auto">
            <a:xfrm>
              <a:off x="3702" y="147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BO"/>
            </a:p>
          </p:txBody>
        </p:sp>
        <p:sp>
          <p:nvSpPr>
            <p:cNvPr id="6268" name="Line 212"/>
            <p:cNvSpPr>
              <a:spLocks noChangeShapeType="1"/>
            </p:cNvSpPr>
            <p:nvPr/>
          </p:nvSpPr>
          <p:spPr bwMode="auto">
            <a:xfrm>
              <a:off x="3615" y="147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BO"/>
            </a:p>
          </p:txBody>
        </p:sp>
      </p:grpSp>
      <p:grpSp>
        <p:nvGrpSpPr>
          <p:cNvPr id="39185" name="Group 213"/>
          <p:cNvGrpSpPr>
            <a:grpSpLocks/>
          </p:cNvGrpSpPr>
          <p:nvPr/>
        </p:nvGrpSpPr>
        <p:grpSpPr bwMode="auto">
          <a:xfrm>
            <a:off x="7996238" y="2395538"/>
            <a:ext cx="609600" cy="609600"/>
            <a:chOff x="4992" y="1680"/>
            <a:chExt cx="384" cy="384"/>
          </a:xfrm>
        </p:grpSpPr>
        <p:grpSp>
          <p:nvGrpSpPr>
            <p:cNvPr id="39186" name="Group 214"/>
            <p:cNvGrpSpPr>
              <a:grpSpLocks/>
            </p:cNvGrpSpPr>
            <p:nvPr/>
          </p:nvGrpSpPr>
          <p:grpSpPr bwMode="auto">
            <a:xfrm>
              <a:off x="4992" y="1680"/>
              <a:ext cx="192" cy="240"/>
              <a:chOff x="3438" y="147"/>
              <a:chExt cx="584" cy="583"/>
            </a:xfrm>
          </p:grpSpPr>
          <p:sp>
            <p:nvSpPr>
              <p:cNvPr id="6257" name="Rectangle 215"/>
              <p:cNvSpPr>
                <a:spLocks noChangeArrowheads="1"/>
              </p:cNvSpPr>
              <p:nvPr/>
            </p:nvSpPr>
            <p:spPr bwMode="auto">
              <a:xfrm>
                <a:off x="3438" y="202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BO"/>
              </a:p>
            </p:txBody>
          </p:sp>
          <p:sp>
            <p:nvSpPr>
              <p:cNvPr id="6258" name="Line 216"/>
              <p:cNvSpPr>
                <a:spLocks noChangeShapeType="1"/>
              </p:cNvSpPr>
              <p:nvPr/>
            </p:nvSpPr>
            <p:spPr bwMode="auto">
              <a:xfrm>
                <a:off x="3438" y="44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259" name="Text Box 217"/>
              <p:cNvSpPr txBox="1">
                <a:spLocks noChangeArrowheads="1"/>
              </p:cNvSpPr>
              <p:nvPr/>
            </p:nvSpPr>
            <p:spPr bwMode="auto">
              <a:xfrm>
                <a:off x="3802" y="210"/>
                <a:ext cx="220" cy="5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s-BO" sz="1600" b="1"/>
              </a:p>
            </p:txBody>
          </p:sp>
          <p:sp>
            <p:nvSpPr>
              <p:cNvPr id="6260" name="Line 218"/>
              <p:cNvSpPr>
                <a:spLocks noChangeShapeType="1"/>
              </p:cNvSpPr>
              <p:nvPr/>
            </p:nvSpPr>
            <p:spPr bwMode="auto">
              <a:xfrm>
                <a:off x="3657" y="14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261" name="Line 219"/>
              <p:cNvSpPr>
                <a:spLocks noChangeShapeType="1"/>
              </p:cNvSpPr>
              <p:nvPr/>
            </p:nvSpPr>
            <p:spPr bwMode="auto">
              <a:xfrm>
                <a:off x="3702" y="14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262" name="Line 220"/>
              <p:cNvSpPr>
                <a:spLocks noChangeShapeType="1"/>
              </p:cNvSpPr>
              <p:nvPr/>
            </p:nvSpPr>
            <p:spPr bwMode="auto">
              <a:xfrm>
                <a:off x="3615" y="14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</p:grpSp>
        <p:sp>
          <p:nvSpPr>
            <p:cNvPr id="6255" name="Line 221"/>
            <p:cNvSpPr>
              <a:spLocks noChangeShapeType="1"/>
            </p:cNvSpPr>
            <p:nvPr/>
          </p:nvSpPr>
          <p:spPr bwMode="auto">
            <a:xfrm>
              <a:off x="4992" y="1920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6256" name="Line 222"/>
            <p:cNvSpPr>
              <a:spLocks noChangeShapeType="1"/>
            </p:cNvSpPr>
            <p:nvPr/>
          </p:nvSpPr>
          <p:spPr bwMode="auto">
            <a:xfrm flipV="1">
              <a:off x="4992" y="1728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BO"/>
            </a:p>
          </p:txBody>
        </p:sp>
      </p:grpSp>
      <p:grpSp>
        <p:nvGrpSpPr>
          <p:cNvPr id="39187" name="Group 223"/>
          <p:cNvGrpSpPr>
            <a:grpSpLocks/>
          </p:cNvGrpSpPr>
          <p:nvPr/>
        </p:nvGrpSpPr>
        <p:grpSpPr bwMode="auto">
          <a:xfrm>
            <a:off x="5938838" y="947738"/>
            <a:ext cx="685800" cy="381000"/>
            <a:chOff x="3696" y="768"/>
            <a:chExt cx="432" cy="240"/>
          </a:xfrm>
        </p:grpSpPr>
        <p:grpSp>
          <p:nvGrpSpPr>
            <p:cNvPr id="39188" name="Group 224"/>
            <p:cNvGrpSpPr>
              <a:grpSpLocks/>
            </p:cNvGrpSpPr>
            <p:nvPr/>
          </p:nvGrpSpPr>
          <p:grpSpPr bwMode="auto">
            <a:xfrm>
              <a:off x="3936" y="768"/>
              <a:ext cx="192" cy="240"/>
              <a:chOff x="3438" y="147"/>
              <a:chExt cx="584" cy="583"/>
            </a:xfrm>
          </p:grpSpPr>
          <p:sp>
            <p:nvSpPr>
              <p:cNvPr id="6248" name="Rectangle 225"/>
              <p:cNvSpPr>
                <a:spLocks noChangeArrowheads="1"/>
              </p:cNvSpPr>
              <p:nvPr/>
            </p:nvSpPr>
            <p:spPr bwMode="auto">
              <a:xfrm>
                <a:off x="3438" y="202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BO"/>
              </a:p>
            </p:txBody>
          </p:sp>
          <p:sp>
            <p:nvSpPr>
              <p:cNvPr id="6249" name="Line 226"/>
              <p:cNvSpPr>
                <a:spLocks noChangeShapeType="1"/>
              </p:cNvSpPr>
              <p:nvPr/>
            </p:nvSpPr>
            <p:spPr bwMode="auto">
              <a:xfrm>
                <a:off x="3438" y="44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250" name="Text Box 227"/>
              <p:cNvSpPr txBox="1">
                <a:spLocks noChangeArrowheads="1"/>
              </p:cNvSpPr>
              <p:nvPr/>
            </p:nvSpPr>
            <p:spPr bwMode="auto">
              <a:xfrm>
                <a:off x="3802" y="210"/>
                <a:ext cx="220" cy="5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s-BO" sz="1600" b="1"/>
              </a:p>
            </p:txBody>
          </p:sp>
          <p:sp>
            <p:nvSpPr>
              <p:cNvPr id="6251" name="Line 228"/>
              <p:cNvSpPr>
                <a:spLocks noChangeShapeType="1"/>
              </p:cNvSpPr>
              <p:nvPr/>
            </p:nvSpPr>
            <p:spPr bwMode="auto">
              <a:xfrm>
                <a:off x="3657" y="14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252" name="Line 229"/>
              <p:cNvSpPr>
                <a:spLocks noChangeShapeType="1"/>
              </p:cNvSpPr>
              <p:nvPr/>
            </p:nvSpPr>
            <p:spPr bwMode="auto">
              <a:xfrm>
                <a:off x="3702" y="14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253" name="Line 230"/>
              <p:cNvSpPr>
                <a:spLocks noChangeShapeType="1"/>
              </p:cNvSpPr>
              <p:nvPr/>
            </p:nvSpPr>
            <p:spPr bwMode="auto">
              <a:xfrm>
                <a:off x="3615" y="14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</p:grpSp>
        <p:sp>
          <p:nvSpPr>
            <p:cNvPr id="6245" name="Line 231"/>
            <p:cNvSpPr>
              <a:spLocks noChangeShapeType="1"/>
            </p:cNvSpPr>
            <p:nvPr/>
          </p:nvSpPr>
          <p:spPr bwMode="auto">
            <a:xfrm flipH="1" flipV="1">
              <a:off x="3696" y="76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6246" name="Line 232"/>
            <p:cNvSpPr>
              <a:spLocks noChangeShapeType="1"/>
            </p:cNvSpPr>
            <p:nvPr/>
          </p:nvSpPr>
          <p:spPr bwMode="auto">
            <a:xfrm>
              <a:off x="3936" y="816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6247" name="Line 233"/>
            <p:cNvSpPr>
              <a:spLocks noChangeShapeType="1"/>
            </p:cNvSpPr>
            <p:nvPr/>
          </p:nvSpPr>
          <p:spPr bwMode="auto">
            <a:xfrm flipV="1">
              <a:off x="3936" y="816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BO"/>
            </a:p>
          </p:txBody>
        </p:sp>
      </p:grpSp>
      <p:grpSp>
        <p:nvGrpSpPr>
          <p:cNvPr id="39189" name="Group 234"/>
          <p:cNvGrpSpPr>
            <a:grpSpLocks/>
          </p:cNvGrpSpPr>
          <p:nvPr/>
        </p:nvGrpSpPr>
        <p:grpSpPr bwMode="auto">
          <a:xfrm>
            <a:off x="7310438" y="947738"/>
            <a:ext cx="685800" cy="457200"/>
            <a:chOff x="4560" y="768"/>
            <a:chExt cx="432" cy="288"/>
          </a:xfrm>
        </p:grpSpPr>
        <p:grpSp>
          <p:nvGrpSpPr>
            <p:cNvPr id="39190" name="Group 235"/>
            <p:cNvGrpSpPr>
              <a:grpSpLocks/>
            </p:cNvGrpSpPr>
            <p:nvPr/>
          </p:nvGrpSpPr>
          <p:grpSpPr bwMode="auto">
            <a:xfrm>
              <a:off x="4560" y="816"/>
              <a:ext cx="192" cy="240"/>
              <a:chOff x="3438" y="147"/>
              <a:chExt cx="584" cy="583"/>
            </a:xfrm>
          </p:grpSpPr>
          <p:sp>
            <p:nvSpPr>
              <p:cNvPr id="6238" name="Rectangle 236"/>
              <p:cNvSpPr>
                <a:spLocks noChangeArrowheads="1"/>
              </p:cNvSpPr>
              <p:nvPr/>
            </p:nvSpPr>
            <p:spPr bwMode="auto">
              <a:xfrm>
                <a:off x="3438" y="202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BO"/>
              </a:p>
            </p:txBody>
          </p:sp>
          <p:sp>
            <p:nvSpPr>
              <p:cNvPr id="6239" name="Line 237"/>
              <p:cNvSpPr>
                <a:spLocks noChangeShapeType="1"/>
              </p:cNvSpPr>
              <p:nvPr/>
            </p:nvSpPr>
            <p:spPr bwMode="auto">
              <a:xfrm>
                <a:off x="3438" y="44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240" name="Text Box 238"/>
              <p:cNvSpPr txBox="1">
                <a:spLocks noChangeArrowheads="1"/>
              </p:cNvSpPr>
              <p:nvPr/>
            </p:nvSpPr>
            <p:spPr bwMode="auto">
              <a:xfrm>
                <a:off x="3802" y="210"/>
                <a:ext cx="220" cy="5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s-BO" sz="1600" b="1"/>
              </a:p>
            </p:txBody>
          </p:sp>
          <p:sp>
            <p:nvSpPr>
              <p:cNvPr id="6241" name="Line 239"/>
              <p:cNvSpPr>
                <a:spLocks noChangeShapeType="1"/>
              </p:cNvSpPr>
              <p:nvPr/>
            </p:nvSpPr>
            <p:spPr bwMode="auto">
              <a:xfrm>
                <a:off x="3657" y="14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242" name="Line 240"/>
              <p:cNvSpPr>
                <a:spLocks noChangeShapeType="1"/>
              </p:cNvSpPr>
              <p:nvPr/>
            </p:nvSpPr>
            <p:spPr bwMode="auto">
              <a:xfrm>
                <a:off x="3702" y="14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243" name="Line 241"/>
              <p:cNvSpPr>
                <a:spLocks noChangeShapeType="1"/>
              </p:cNvSpPr>
              <p:nvPr/>
            </p:nvSpPr>
            <p:spPr bwMode="auto">
              <a:xfrm>
                <a:off x="3615" y="14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</p:grpSp>
        <p:sp>
          <p:nvSpPr>
            <p:cNvPr id="6235" name="Line 242"/>
            <p:cNvSpPr>
              <a:spLocks noChangeShapeType="1"/>
            </p:cNvSpPr>
            <p:nvPr/>
          </p:nvSpPr>
          <p:spPr bwMode="auto">
            <a:xfrm flipV="1">
              <a:off x="4560" y="76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6236" name="Line 243"/>
            <p:cNvSpPr>
              <a:spLocks noChangeShapeType="1"/>
            </p:cNvSpPr>
            <p:nvPr/>
          </p:nvSpPr>
          <p:spPr bwMode="auto">
            <a:xfrm flipV="1">
              <a:off x="4560" y="864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6237" name="Line 244"/>
            <p:cNvSpPr>
              <a:spLocks noChangeShapeType="1"/>
            </p:cNvSpPr>
            <p:nvPr/>
          </p:nvSpPr>
          <p:spPr bwMode="auto">
            <a:xfrm>
              <a:off x="4560" y="864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BO"/>
            </a:p>
          </p:txBody>
        </p:sp>
      </p:grpSp>
      <p:grpSp>
        <p:nvGrpSpPr>
          <p:cNvPr id="39191" name="Group 245"/>
          <p:cNvGrpSpPr>
            <a:grpSpLocks/>
          </p:cNvGrpSpPr>
          <p:nvPr/>
        </p:nvGrpSpPr>
        <p:grpSpPr bwMode="auto">
          <a:xfrm>
            <a:off x="3805238" y="1252538"/>
            <a:ext cx="838200" cy="838200"/>
            <a:chOff x="2352" y="960"/>
            <a:chExt cx="528" cy="528"/>
          </a:xfrm>
        </p:grpSpPr>
        <p:grpSp>
          <p:nvGrpSpPr>
            <p:cNvPr id="39192" name="Group 246"/>
            <p:cNvGrpSpPr>
              <a:grpSpLocks/>
            </p:cNvGrpSpPr>
            <p:nvPr/>
          </p:nvGrpSpPr>
          <p:grpSpPr bwMode="auto">
            <a:xfrm>
              <a:off x="2688" y="960"/>
              <a:ext cx="192" cy="240"/>
              <a:chOff x="3438" y="147"/>
              <a:chExt cx="584" cy="583"/>
            </a:xfrm>
          </p:grpSpPr>
          <p:sp>
            <p:nvSpPr>
              <p:cNvPr id="6228" name="Rectangle 247"/>
              <p:cNvSpPr>
                <a:spLocks noChangeArrowheads="1"/>
              </p:cNvSpPr>
              <p:nvPr/>
            </p:nvSpPr>
            <p:spPr bwMode="auto">
              <a:xfrm>
                <a:off x="3438" y="202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BO"/>
              </a:p>
            </p:txBody>
          </p:sp>
          <p:sp>
            <p:nvSpPr>
              <p:cNvPr id="6229" name="Line 248"/>
              <p:cNvSpPr>
                <a:spLocks noChangeShapeType="1"/>
              </p:cNvSpPr>
              <p:nvPr/>
            </p:nvSpPr>
            <p:spPr bwMode="auto">
              <a:xfrm>
                <a:off x="3438" y="44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230" name="Text Box 249"/>
              <p:cNvSpPr txBox="1">
                <a:spLocks noChangeArrowheads="1"/>
              </p:cNvSpPr>
              <p:nvPr/>
            </p:nvSpPr>
            <p:spPr bwMode="auto">
              <a:xfrm>
                <a:off x="3802" y="210"/>
                <a:ext cx="220" cy="5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s-BO" sz="1600" b="1"/>
              </a:p>
            </p:txBody>
          </p:sp>
          <p:sp>
            <p:nvSpPr>
              <p:cNvPr id="6231" name="Line 250"/>
              <p:cNvSpPr>
                <a:spLocks noChangeShapeType="1"/>
              </p:cNvSpPr>
              <p:nvPr/>
            </p:nvSpPr>
            <p:spPr bwMode="auto">
              <a:xfrm>
                <a:off x="3657" y="14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232" name="Line 251"/>
              <p:cNvSpPr>
                <a:spLocks noChangeShapeType="1"/>
              </p:cNvSpPr>
              <p:nvPr/>
            </p:nvSpPr>
            <p:spPr bwMode="auto">
              <a:xfrm>
                <a:off x="3702" y="14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  <p:sp>
            <p:nvSpPr>
              <p:cNvPr id="6233" name="Line 252"/>
              <p:cNvSpPr>
                <a:spLocks noChangeShapeType="1"/>
              </p:cNvSpPr>
              <p:nvPr/>
            </p:nvSpPr>
            <p:spPr bwMode="auto">
              <a:xfrm>
                <a:off x="3615" y="14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BO"/>
              </a:p>
            </p:txBody>
          </p:sp>
        </p:grpSp>
        <p:sp>
          <p:nvSpPr>
            <p:cNvPr id="6225" name="Line 253"/>
            <p:cNvSpPr>
              <a:spLocks noChangeShapeType="1"/>
            </p:cNvSpPr>
            <p:nvPr/>
          </p:nvSpPr>
          <p:spPr bwMode="auto">
            <a:xfrm flipH="1">
              <a:off x="2352" y="120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6226" name="Freeform 254"/>
            <p:cNvSpPr>
              <a:spLocks/>
            </p:cNvSpPr>
            <p:nvPr/>
          </p:nvSpPr>
          <p:spPr bwMode="auto">
            <a:xfrm>
              <a:off x="2728" y="1016"/>
              <a:ext cx="1" cy="48"/>
            </a:xfrm>
            <a:custGeom>
              <a:avLst/>
              <a:gdLst>
                <a:gd name="T0" fmla="*/ 0 w 1"/>
                <a:gd name="T1" fmla="*/ 0 h 48"/>
                <a:gd name="T2" fmla="*/ 0 w 1"/>
                <a:gd name="T3" fmla="*/ 48 h 48"/>
                <a:gd name="T4" fmla="*/ 0 60000 65536"/>
                <a:gd name="T5" fmla="*/ 0 60000 65536"/>
                <a:gd name="T6" fmla="*/ 0 w 1"/>
                <a:gd name="T7" fmla="*/ 0 h 48"/>
                <a:gd name="T8" fmla="*/ 1 w 1"/>
                <a:gd name="T9" fmla="*/ 48 h 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8">
                  <a:moveTo>
                    <a:pt x="0" y="0"/>
                  </a:moveTo>
                  <a:cubicBezTo>
                    <a:pt x="0" y="16"/>
                    <a:pt x="0" y="32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6227" name="Text Box 255"/>
            <p:cNvSpPr txBox="1">
              <a:spLocks noChangeArrowheads="1"/>
            </p:cNvSpPr>
            <p:nvPr/>
          </p:nvSpPr>
          <p:spPr bwMode="auto">
            <a:xfrm>
              <a:off x="2640" y="960"/>
              <a:ext cx="24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800"/>
                <a:t>PM</a:t>
              </a:r>
            </a:p>
          </p:txBody>
        </p:sp>
      </p:grpSp>
      <p:sp>
        <p:nvSpPr>
          <p:cNvPr id="6217" name="Line 256"/>
          <p:cNvSpPr>
            <a:spLocks noChangeShapeType="1"/>
          </p:cNvSpPr>
          <p:nvPr/>
        </p:nvSpPr>
        <p:spPr bwMode="auto">
          <a:xfrm>
            <a:off x="3881438" y="2471738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BO"/>
          </a:p>
        </p:txBody>
      </p:sp>
      <p:sp>
        <p:nvSpPr>
          <p:cNvPr id="6218" name="Line 257"/>
          <p:cNvSpPr>
            <a:spLocks noChangeShapeType="1"/>
          </p:cNvSpPr>
          <p:nvPr/>
        </p:nvSpPr>
        <p:spPr bwMode="auto">
          <a:xfrm flipV="1">
            <a:off x="3881438" y="2471738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BO"/>
          </a:p>
        </p:txBody>
      </p:sp>
      <p:sp>
        <p:nvSpPr>
          <p:cNvPr id="6219" name="Text Box 258"/>
          <p:cNvSpPr txBox="1">
            <a:spLocks noChangeArrowheads="1"/>
          </p:cNvSpPr>
          <p:nvPr/>
        </p:nvSpPr>
        <p:spPr bwMode="auto">
          <a:xfrm>
            <a:off x="3348038" y="270033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200"/>
              <a:t>Cabezas</a:t>
            </a:r>
          </a:p>
        </p:txBody>
      </p:sp>
      <p:sp>
        <p:nvSpPr>
          <p:cNvPr id="39171" name="Freeform 259"/>
          <p:cNvSpPr>
            <a:spLocks/>
          </p:cNvSpPr>
          <p:nvPr/>
        </p:nvSpPr>
        <p:spPr bwMode="auto">
          <a:xfrm>
            <a:off x="3576638" y="1481138"/>
            <a:ext cx="1371600" cy="2133600"/>
          </a:xfrm>
          <a:custGeom>
            <a:avLst/>
            <a:gdLst>
              <a:gd name="T0" fmla="*/ 0 w 864"/>
              <a:gd name="T1" fmla="*/ 0 h 1344"/>
              <a:gd name="T2" fmla="*/ 381000 w 864"/>
              <a:gd name="T3" fmla="*/ 990600 h 1344"/>
              <a:gd name="T4" fmla="*/ 914400 w 864"/>
              <a:gd name="T5" fmla="*/ 1295400 h 1344"/>
              <a:gd name="T6" fmla="*/ 914400 w 864"/>
              <a:gd name="T7" fmla="*/ 1676400 h 1344"/>
              <a:gd name="T8" fmla="*/ 1371600 w 864"/>
              <a:gd name="T9" fmla="*/ 2133600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"/>
              <a:gd name="T16" fmla="*/ 0 h 1344"/>
              <a:gd name="T17" fmla="*/ 864 w 864"/>
              <a:gd name="T18" fmla="*/ 1344 h 1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" h="1344">
                <a:moveTo>
                  <a:pt x="0" y="0"/>
                </a:moveTo>
                <a:cubicBezTo>
                  <a:pt x="72" y="244"/>
                  <a:pt x="144" y="488"/>
                  <a:pt x="240" y="624"/>
                </a:cubicBezTo>
                <a:cubicBezTo>
                  <a:pt x="336" y="760"/>
                  <a:pt x="520" y="744"/>
                  <a:pt x="576" y="816"/>
                </a:cubicBezTo>
                <a:cubicBezTo>
                  <a:pt x="632" y="888"/>
                  <a:pt x="528" y="968"/>
                  <a:pt x="576" y="1056"/>
                </a:cubicBezTo>
                <a:cubicBezTo>
                  <a:pt x="624" y="1144"/>
                  <a:pt x="744" y="1244"/>
                  <a:pt x="864" y="1344"/>
                </a:cubicBezTo>
              </a:path>
            </a:pathLst>
          </a:custGeom>
          <a:noFill/>
          <a:ln w="57150">
            <a:solidFill>
              <a:srgbClr val="FF66FF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39172" name="Freeform 260"/>
          <p:cNvSpPr>
            <a:spLocks/>
          </p:cNvSpPr>
          <p:nvPr/>
        </p:nvSpPr>
        <p:spPr bwMode="auto">
          <a:xfrm>
            <a:off x="5405438" y="642938"/>
            <a:ext cx="1371600" cy="2667000"/>
          </a:xfrm>
          <a:custGeom>
            <a:avLst/>
            <a:gdLst>
              <a:gd name="T0" fmla="*/ 0 w 864"/>
              <a:gd name="T1" fmla="*/ 0 h 1344"/>
              <a:gd name="T2" fmla="*/ 381000 w 864"/>
              <a:gd name="T3" fmla="*/ 1238250 h 1344"/>
              <a:gd name="T4" fmla="*/ 914400 w 864"/>
              <a:gd name="T5" fmla="*/ 1619250 h 1344"/>
              <a:gd name="T6" fmla="*/ 914400 w 864"/>
              <a:gd name="T7" fmla="*/ 2095500 h 1344"/>
              <a:gd name="T8" fmla="*/ 1371600 w 864"/>
              <a:gd name="T9" fmla="*/ 2667000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"/>
              <a:gd name="T16" fmla="*/ 0 h 1344"/>
              <a:gd name="T17" fmla="*/ 864 w 864"/>
              <a:gd name="T18" fmla="*/ 1344 h 1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" h="1344">
                <a:moveTo>
                  <a:pt x="0" y="0"/>
                </a:moveTo>
                <a:cubicBezTo>
                  <a:pt x="72" y="244"/>
                  <a:pt x="144" y="488"/>
                  <a:pt x="240" y="624"/>
                </a:cubicBezTo>
                <a:cubicBezTo>
                  <a:pt x="336" y="760"/>
                  <a:pt x="520" y="744"/>
                  <a:pt x="576" y="816"/>
                </a:cubicBezTo>
                <a:cubicBezTo>
                  <a:pt x="632" y="888"/>
                  <a:pt x="528" y="968"/>
                  <a:pt x="576" y="1056"/>
                </a:cubicBezTo>
                <a:cubicBezTo>
                  <a:pt x="624" y="1144"/>
                  <a:pt x="744" y="1244"/>
                  <a:pt x="864" y="1344"/>
                </a:cubicBezTo>
              </a:path>
            </a:pathLst>
          </a:custGeom>
          <a:noFill/>
          <a:ln w="57150">
            <a:solidFill>
              <a:srgbClr val="FF66FF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39173" name="Rectangle 261"/>
          <p:cNvSpPr>
            <a:spLocks noChangeArrowheads="1"/>
          </p:cNvSpPr>
          <p:nvPr/>
        </p:nvSpPr>
        <p:spPr bwMode="auto">
          <a:xfrm flipV="1">
            <a:off x="4186238" y="1938338"/>
            <a:ext cx="152400" cy="152400"/>
          </a:xfrm>
          <a:prstGeom prst="rect">
            <a:avLst/>
          </a:prstGeom>
          <a:solidFill>
            <a:srgbClr val="80008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39174" name="Rectangle 262"/>
          <p:cNvSpPr>
            <a:spLocks noChangeArrowheads="1"/>
          </p:cNvSpPr>
          <p:nvPr/>
        </p:nvSpPr>
        <p:spPr bwMode="auto">
          <a:xfrm flipV="1">
            <a:off x="5862638" y="1404938"/>
            <a:ext cx="152400" cy="152400"/>
          </a:xfrm>
          <a:prstGeom prst="rect">
            <a:avLst/>
          </a:prstGeom>
          <a:solidFill>
            <a:srgbClr val="80008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B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9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500"/>
                            </p:stCondLst>
                            <p:childTnLst>
                              <p:par>
                                <p:cTn id="12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000"/>
                            </p:stCondLst>
                            <p:childTnLst>
                              <p:par>
                                <p:cTn id="13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0"/>
                            </p:stCondLst>
                            <p:childTnLst>
                              <p:par>
                                <p:cTn id="14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9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9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8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8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8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8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8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8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500"/>
                            </p:stCondLst>
                            <p:childTnLst>
                              <p:par>
                                <p:cTn id="18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8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8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000"/>
                            </p:stCondLst>
                            <p:childTnLst>
                              <p:par>
                                <p:cTn id="18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8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8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500"/>
                            </p:stCondLst>
                            <p:childTnLst>
                              <p:par>
                                <p:cTn id="19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8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38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8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8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500"/>
                            </p:stCondLst>
                            <p:childTnLst>
                              <p:par>
                                <p:cTn id="20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8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8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4000"/>
                            </p:stCondLst>
                            <p:childTnLst>
                              <p:par>
                                <p:cTn id="20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38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8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4500"/>
                            </p:stCondLst>
                            <p:childTnLst>
                              <p:par>
                                <p:cTn id="21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38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8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0"/>
                            </p:stCondLst>
                            <p:childTnLst>
                              <p:par>
                                <p:cTn id="21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38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38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2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38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38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2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38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8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6500"/>
                            </p:stCondLst>
                            <p:childTnLst>
                              <p:par>
                                <p:cTn id="23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38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38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7000"/>
                            </p:stCondLst>
                            <p:childTnLst>
                              <p:par>
                                <p:cTn id="23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8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8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7500"/>
                            </p:stCondLst>
                            <p:childTnLst>
                              <p:par>
                                <p:cTn id="24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38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38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8000"/>
                            </p:stCondLst>
                            <p:childTnLst>
                              <p:par>
                                <p:cTn id="24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38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38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8500"/>
                            </p:stCondLst>
                            <p:childTnLst>
                              <p:par>
                                <p:cTn id="25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38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38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9000"/>
                            </p:stCondLst>
                            <p:childTnLst>
                              <p:par>
                                <p:cTn id="25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38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38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9500"/>
                            </p:stCondLst>
                            <p:childTnLst>
                              <p:par>
                                <p:cTn id="26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38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38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38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38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0500"/>
                            </p:stCondLst>
                            <p:childTnLst>
                              <p:par>
                                <p:cTn id="27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38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38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39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39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1000"/>
                            </p:stCondLst>
                            <p:childTnLst>
                              <p:par>
                                <p:cTn id="29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39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39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500"/>
                            </p:stCondLst>
                            <p:childTnLst>
                              <p:par>
                                <p:cTn id="29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39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39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2500"/>
                            </p:stCondLst>
                            <p:childTnLst>
                              <p:par>
                                <p:cTn id="30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39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39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3000"/>
                            </p:stCondLst>
                            <p:childTnLst>
                              <p:par>
                                <p:cTn id="31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39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39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3500"/>
                            </p:stCondLst>
                            <p:childTnLst>
                              <p:par>
                                <p:cTn id="31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4000"/>
                            </p:stCondLst>
                            <p:childTnLst>
                              <p:par>
                                <p:cTn id="32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39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39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4500"/>
                            </p:stCondLst>
                            <p:childTnLst>
                              <p:par>
                                <p:cTn id="32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39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39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3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3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39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39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nimBg="1"/>
      <p:bldP spid="38917" grpId="0" animBg="1"/>
      <p:bldP spid="38918" grpId="0" animBg="1"/>
      <p:bldP spid="38919" grpId="0" animBg="1"/>
      <p:bldP spid="38921" grpId="0" animBg="1"/>
      <p:bldP spid="38924" grpId="0" animBg="1"/>
      <p:bldP spid="38925" grpId="0" animBg="1"/>
      <p:bldP spid="38928" grpId="0" animBg="1"/>
      <p:bldP spid="38929" grpId="0" animBg="1"/>
      <p:bldP spid="38931" grpId="0" animBg="1"/>
      <p:bldP spid="38967" grpId="0" animBg="1" autoUpdateAnimBg="0"/>
      <p:bldP spid="38968" grpId="0" animBg="1" autoUpdateAnimBg="0"/>
      <p:bldP spid="38969" grpId="0" animBg="1" autoUpdateAnimBg="0"/>
      <p:bldP spid="38970" grpId="0" animBg="1" autoUpdateAnimBg="0"/>
      <p:bldP spid="38971" grpId="0" animBg="1" autoUpdateAnimBg="0"/>
      <p:bldP spid="38972" grpId="0" animBg="1" autoUpdateAnimBg="0"/>
      <p:bldP spid="38973" grpId="0" animBg="1" autoUpdateAnimBg="0"/>
      <p:bldP spid="38974" grpId="0" animBg="1" autoUpdateAnimBg="0"/>
      <p:bldP spid="38975" grpId="0" animBg="1" autoUpdateAnimBg="0"/>
      <p:bldP spid="38976" grpId="0" animBg="1" autoUpdateAnimBg="0"/>
      <p:bldP spid="38977" grpId="0" animBg="1" autoUpdateAnimBg="0"/>
      <p:bldP spid="38978" grpId="0" animBg="1" autoUpdateAnimBg="0"/>
      <p:bldP spid="38979" grpId="0" animBg="1" autoUpdateAnimBg="0"/>
      <p:bldP spid="38980" grpId="0" animBg="1" autoUpdateAnimBg="0"/>
      <p:bldP spid="38981" grpId="0" animBg="1" autoUpdateAnimBg="0"/>
      <p:bldP spid="38982" grpId="0" animBg="1" autoUpdateAnimBg="0"/>
      <p:bldP spid="38983" grpId="0" animBg="1" autoUpdateAnimBg="0"/>
      <p:bldP spid="38984" grpId="0" animBg="1" autoUpdateAnimBg="0"/>
      <p:bldP spid="38985" grpId="0" animBg="1" autoUpdateAnimBg="0"/>
      <p:bldP spid="38986" grpId="0" animBg="1" autoUpdateAnimBg="0"/>
      <p:bldP spid="38987" grpId="0" animBg="1" autoUpdateAnimBg="0"/>
      <p:bldP spid="38988" grpId="0" animBg="1" autoUpdateAnimBg="0"/>
      <p:bldP spid="39171" grpId="0" animBg="1"/>
      <p:bldP spid="39172" grpId="0" animBg="1"/>
      <p:bldP spid="39173" grpId="0" animBg="1"/>
      <p:bldP spid="391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sp>
        <p:nvSpPr>
          <p:cNvPr id="4" name="Text Box 308"/>
          <p:cNvSpPr txBox="1">
            <a:spLocks noChangeArrowheads="1"/>
          </p:cNvSpPr>
          <p:nvPr/>
        </p:nvSpPr>
        <p:spPr bwMode="auto">
          <a:xfrm>
            <a:off x="2509838" y="1638310"/>
            <a:ext cx="407828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MISION  DEL BI.</a:t>
            </a:r>
            <a:endParaRPr lang="es-BO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5" name="Text Box 310"/>
          <p:cNvSpPr txBox="1">
            <a:spLocks noChangeArrowheads="1"/>
          </p:cNvSpPr>
          <p:nvPr/>
        </p:nvSpPr>
        <p:spPr bwMode="auto">
          <a:xfrm>
            <a:off x="431800" y="2574935"/>
            <a:ext cx="8243888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ES_tradnl" sz="2400" b="1" dirty="0"/>
              <a:t>APROXIMARSE AL ENEMIGO POR MEDIO DEL FUEGO Y LA MANIOBRA TÁCTICA PARA CAPTURAR, DESORGANIZAR, DESTRUIR, RECHAZAR Y DESGASTAR SU ATAQUE MEDIANTE EL FUEGO, EL COMBATE CUERPO A CUERPO Y LOS CONTRAATAQUES.</a:t>
            </a:r>
            <a:endParaRPr lang="es-E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86DA29BF4BE494596F77FE3169E708F" ma:contentTypeVersion="5" ma:contentTypeDescription="Crear nuevo documento." ma:contentTypeScope="" ma:versionID="d61b6411f9ba03af7dcc50f18f7afd8e">
  <xsd:schema xmlns:xsd="http://www.w3.org/2001/XMLSchema" xmlns:xs="http://www.w3.org/2001/XMLSchema" xmlns:p="http://schemas.microsoft.com/office/2006/metadata/properties" xmlns:ns2="3d32fb2e-8db6-4ac6-96fb-e94af7b44446" targetNamespace="http://schemas.microsoft.com/office/2006/metadata/properties" ma:root="true" ma:fieldsID="9d09f0821cd9cd6d75806d56ada59014" ns2:_="">
    <xsd:import namespace="3d32fb2e-8db6-4ac6-96fb-e94af7b444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32fb2e-8db6-4ac6-96fb-e94af7b444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196BC8-A1B2-4A6D-8147-49EC0C643C77}"/>
</file>

<file path=customXml/itemProps2.xml><?xml version="1.0" encoding="utf-8"?>
<ds:datastoreItem xmlns:ds="http://schemas.openxmlformats.org/officeDocument/2006/customXml" ds:itemID="{939CD38E-C4D3-468D-9708-B4B23CAB24D0}"/>
</file>

<file path=customXml/itemProps3.xml><?xml version="1.0" encoding="utf-8"?>
<ds:datastoreItem xmlns:ds="http://schemas.openxmlformats.org/officeDocument/2006/customXml" ds:itemID="{0858C75D-F11E-4A8F-B0EB-09B95965E3E8}"/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930</Words>
  <Application>Microsoft Office PowerPoint</Application>
  <PresentationFormat>Presentación en pantalla (4:3)</PresentationFormat>
  <Paragraphs>180</Paragraphs>
  <Slides>31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</vt:vector>
  </TitlesOfParts>
  <Company>Windows XP Titan Ultimate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David</dc:creator>
  <cp:lastModifiedBy>David</cp:lastModifiedBy>
  <cp:revision>16</cp:revision>
  <dcterms:created xsi:type="dcterms:W3CDTF">2020-06-12T01:37:21Z</dcterms:created>
  <dcterms:modified xsi:type="dcterms:W3CDTF">2022-02-16T16:31:29Z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0x010100F86DA29BF4BE494596F77FE3169E708F</vt:lpwstr>
  </property>
</Properties>
</file>