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327" r:id="rId5"/>
    <p:sldId id="328" r:id="rId6"/>
    <p:sldId id="261" r:id="rId7"/>
    <p:sldId id="262" r:id="rId8"/>
    <p:sldId id="329" r:id="rId9"/>
    <p:sldId id="330" r:id="rId10"/>
    <p:sldId id="259" r:id="rId11"/>
    <p:sldId id="260" r:id="rId12"/>
  </p:sldIdLst>
  <p:sldSz cx="9144000" cy="5143500" type="screen16x9"/>
  <p:notesSz cx="6858000" cy="9144000"/>
  <p:embeddedFontLst>
    <p:embeddedFont>
      <p:font typeface="Actor" panose="020B0604020202020204" charset="0"/>
      <p:regular r:id="rId14"/>
    </p:embeddedFont>
    <p:embeddedFont>
      <p:font typeface="Arial Black" panose="020B0A040201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Inter" panose="020B0604020202020204" charset="0"/>
      <p:regular r:id="rId20"/>
      <p:bold r:id="rId21"/>
    </p:embeddedFont>
    <p:embeddedFont>
      <p:font typeface="Inter Black" panose="020B0604020202020204" charset="0"/>
      <p:bold r:id="rId22"/>
    </p:embeddedFont>
    <p:embeddedFont>
      <p:font typeface="Montserrat Black" panose="00000A00000000000000" pitchFamily="2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731D9DA-6680-44CF-A1B7-40B45E3A0437}">
          <p14:sldIdLst>
            <p14:sldId id="256"/>
            <p14:sldId id="257"/>
            <p14:sldId id="258"/>
            <p14:sldId id="327"/>
            <p14:sldId id="328"/>
            <p14:sldId id="261"/>
            <p14:sldId id="262"/>
            <p14:sldId id="329"/>
            <p14:sldId id="330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E5FC8A-92DF-4072-A616-0CB7AFEE6B35}">
  <a:tblStyle styleId="{4FE5FC8A-92DF-4072-A616-0CB7AFEE6B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6225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3474beab35_1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3474beab35_1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137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359e4df99a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359e4df99a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814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359e4df99a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359e4df99a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00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35afb89cae_0_12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35afb89cae_0_12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4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474beab35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3474beab35_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00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474beab35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3474beab35_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6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474beab35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3474beab35_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495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359e4df99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359e4df99a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42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35afb89cae_0_12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35afb89cae_0_12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551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359e4df99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359e4df99a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758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35afb89cae_0_12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35afb89cae_0_12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5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00150"/>
            <a:ext cx="5878200" cy="22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69950"/>
            <a:ext cx="27534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35"/>
          <p:cNvGrpSpPr/>
          <p:nvPr/>
        </p:nvGrpSpPr>
        <p:grpSpPr>
          <a:xfrm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562" name="Google Shape;562;p35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13225" y="2064938"/>
            <a:ext cx="42045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13225" y="3589975"/>
            <a:ext cx="3192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11838"/>
            <a:ext cx="1540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32" name="Google Shape;32;p3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33" name="Google Shape;33;p3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3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77" name="Google Shape;77;p6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4096975" y="1176313"/>
            <a:ext cx="4333800" cy="14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4096975" y="2779688"/>
            <a:ext cx="4333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flipH="1"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127" name="Google Shape;127;p9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128" name="Google Shape;128;p9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35;p9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136" name="Google Shape;136;p9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"/>
          </p:nvPr>
        </p:nvSpPr>
        <p:spPr>
          <a:xfrm flipH="1">
            <a:off x="3366880" y="1202869"/>
            <a:ext cx="41247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2"/>
          </p:nvPr>
        </p:nvSpPr>
        <p:spPr>
          <a:xfrm flipH="1">
            <a:off x="3362250" y="1999740"/>
            <a:ext cx="41247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3"/>
          </p:nvPr>
        </p:nvSpPr>
        <p:spPr>
          <a:xfrm flipH="1">
            <a:off x="3366880" y="2796609"/>
            <a:ext cx="41247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4"/>
          </p:nvPr>
        </p:nvSpPr>
        <p:spPr>
          <a:xfrm flipH="1">
            <a:off x="3362250" y="3593481"/>
            <a:ext cx="41247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5"/>
          </p:nvPr>
        </p:nvSpPr>
        <p:spPr>
          <a:xfrm flipH="1">
            <a:off x="3371680" y="1563211"/>
            <a:ext cx="41199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6"/>
          </p:nvPr>
        </p:nvSpPr>
        <p:spPr>
          <a:xfrm flipH="1">
            <a:off x="3367050" y="2360081"/>
            <a:ext cx="41199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7"/>
          </p:nvPr>
        </p:nvSpPr>
        <p:spPr>
          <a:xfrm flipH="1">
            <a:off x="3371680" y="3156951"/>
            <a:ext cx="41199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8"/>
          </p:nvPr>
        </p:nvSpPr>
        <p:spPr>
          <a:xfrm flipH="1">
            <a:off x="3367050" y="3953821"/>
            <a:ext cx="41199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632450" y="1292725"/>
            <a:ext cx="798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632450" y="2089358"/>
            <a:ext cx="798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632450" y="2885992"/>
            <a:ext cx="798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7632450" y="3682625"/>
            <a:ext cx="798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197" name="Google Shape;197;p13"/>
          <p:cNvGrpSpPr/>
          <p:nvPr/>
        </p:nvGrpSpPr>
        <p:grpSpPr>
          <a:xfrm flipH="1"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198" name="Google Shape;198;p13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13225" y="3287950"/>
            <a:ext cx="4670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713225" y="1457375"/>
            <a:ext cx="4670700" cy="17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14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209" name="Google Shape;209;p14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210" name="Google Shape;210;p14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14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218" name="Google Shape;218;p14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3036925" y="1347837"/>
            <a:ext cx="5393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1"/>
          </p:nvPr>
        </p:nvSpPr>
        <p:spPr>
          <a:xfrm>
            <a:off x="4789075" y="2856588"/>
            <a:ext cx="3641700" cy="9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34" name="Google Shape;334;p20"/>
          <p:cNvGrpSpPr/>
          <p:nvPr/>
        </p:nvGrpSpPr>
        <p:grpSpPr>
          <a:xfrm flipH="1"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335" name="Google Shape;335;p20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336" name="Google Shape;336;p20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0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0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20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344" name="Google Shape;344;p20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4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544" name="Google Shape;544;p34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545" name="Google Shape;545;p34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4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4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4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4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4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34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553" name="Google Shape;553;p34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4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4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4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4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4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875" y="418450"/>
            <a:ext cx="7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875" y="1152475"/>
            <a:ext cx="774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  <a:defRPr sz="18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6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9"/>
          <p:cNvSpPr txBox="1">
            <a:spLocks noGrp="1"/>
          </p:cNvSpPr>
          <p:nvPr>
            <p:ph type="ctrTitle"/>
          </p:nvPr>
        </p:nvSpPr>
        <p:spPr>
          <a:xfrm>
            <a:off x="713225" y="1000150"/>
            <a:ext cx="5667157" cy="2837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000" dirty="0">
                <a:latin typeface="Inter Black"/>
                <a:ea typeface="Inter Black"/>
                <a:cs typeface="Inter"/>
                <a:sym typeface="Inter Black"/>
              </a:rPr>
              <a:t>ORGANIZACI</a:t>
            </a:r>
            <a:r>
              <a:rPr lang="es-ES" sz="40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Ó</a:t>
            </a:r>
            <a:r>
              <a:rPr lang="en" sz="4000" b="1" dirty="0">
                <a:solidFill>
                  <a:schemeClr val="tx1"/>
                </a:solidFill>
                <a:latin typeface="Inter Black"/>
                <a:ea typeface="Inter Black"/>
                <a:cs typeface="Inter"/>
                <a:sym typeface="Inter Black"/>
              </a:rPr>
              <a:t>N </a:t>
            </a:r>
            <a:r>
              <a:rPr lang="en" sz="4000" dirty="0">
                <a:latin typeface="Inter Black"/>
                <a:ea typeface="Inter Black"/>
                <a:cs typeface="Inter"/>
                <a:sym typeface="Inter Black"/>
              </a:rPr>
              <a:t>E INTEGRACI</a:t>
            </a:r>
            <a:r>
              <a:rPr lang="es-ES" sz="40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Ó</a:t>
            </a:r>
            <a:r>
              <a:rPr lang="en" sz="4000" dirty="0">
                <a:latin typeface="Inter Black"/>
                <a:ea typeface="Inter Black"/>
                <a:cs typeface="Inter"/>
                <a:sym typeface="Inter Black"/>
              </a:rPr>
              <a:t>N DEL PERSONAL DE  </a:t>
            </a:r>
            <a:r>
              <a:rPr lang="en" sz="4000" b="1" dirty="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COMTECO</a:t>
            </a:r>
            <a:endParaRPr sz="4000" b="1" dirty="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0" name="Google Shape;580;p39"/>
          <p:cNvSpPr txBox="1">
            <a:spLocks noGrp="1"/>
          </p:cNvSpPr>
          <p:nvPr>
            <p:ph type="subTitle" idx="1"/>
          </p:nvPr>
        </p:nvSpPr>
        <p:spPr>
          <a:xfrm>
            <a:off x="713224" y="3469950"/>
            <a:ext cx="4006223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/>
              <a:t>Caceres Paco Victor Manuel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Eguino Vazques Leonardo Rene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/>
              <a:t>Rodriguez Luizaga Alison Jhanina</a:t>
            </a:r>
          </a:p>
        </p:txBody>
      </p:sp>
      <p:cxnSp>
        <p:nvCxnSpPr>
          <p:cNvPr id="602" name="Google Shape;602;p39"/>
          <p:cNvCxnSpPr/>
          <p:nvPr/>
        </p:nvCxnSpPr>
        <p:spPr>
          <a:xfrm>
            <a:off x="829750" y="3293850"/>
            <a:ext cx="1429974" cy="6398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" name="Google Shape;1267;p63"/>
          <p:cNvGrpSpPr/>
          <p:nvPr/>
        </p:nvGrpSpPr>
        <p:grpSpPr>
          <a:xfrm>
            <a:off x="7096380" y="883138"/>
            <a:ext cx="1596721" cy="1694738"/>
            <a:chOff x="455200" y="1659187"/>
            <a:chExt cx="2155200" cy="2287500"/>
          </a:xfrm>
        </p:grpSpPr>
        <p:sp>
          <p:nvSpPr>
            <p:cNvPr id="37" name="Google Shape;1268;p63"/>
            <p:cNvSpPr/>
            <p:nvPr/>
          </p:nvSpPr>
          <p:spPr>
            <a:xfrm>
              <a:off x="455200" y="1659187"/>
              <a:ext cx="2155200" cy="228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269;p63"/>
            <p:cNvGrpSpPr/>
            <p:nvPr/>
          </p:nvGrpSpPr>
          <p:grpSpPr>
            <a:xfrm>
              <a:off x="571419" y="1841575"/>
              <a:ext cx="1922753" cy="1922680"/>
              <a:chOff x="1190625" y="238325"/>
              <a:chExt cx="5219200" cy="5219000"/>
            </a:xfrm>
          </p:grpSpPr>
          <p:sp>
            <p:nvSpPr>
              <p:cNvPr id="39" name="Google Shape;1270;p63"/>
              <p:cNvSpPr/>
              <p:nvPr/>
            </p:nvSpPr>
            <p:spPr>
              <a:xfrm>
                <a:off x="2311925" y="4963100"/>
                <a:ext cx="2976575" cy="417550"/>
              </a:xfrm>
              <a:custGeom>
                <a:avLst/>
                <a:gdLst/>
                <a:ahLst/>
                <a:cxnLst/>
                <a:rect l="l" t="t" r="r" b="b"/>
                <a:pathLst>
                  <a:path w="119063" h="16702" extrusionOk="0">
                    <a:moveTo>
                      <a:pt x="4078" y="0"/>
                    </a:moveTo>
                    <a:cubicBezTo>
                      <a:pt x="1827" y="0"/>
                      <a:pt x="0" y="1827"/>
                      <a:pt x="0" y="4078"/>
                    </a:cubicBezTo>
                    <a:lnTo>
                      <a:pt x="0" y="12624"/>
                    </a:lnTo>
                    <a:cubicBezTo>
                      <a:pt x="0" y="14875"/>
                      <a:pt x="1827" y="16702"/>
                      <a:pt x="4078" y="16702"/>
                    </a:cubicBezTo>
                    <a:lnTo>
                      <a:pt x="114985" y="16702"/>
                    </a:lnTo>
                    <a:cubicBezTo>
                      <a:pt x="117236" y="16702"/>
                      <a:pt x="119063" y="14875"/>
                      <a:pt x="119063" y="12624"/>
                    </a:cubicBezTo>
                    <a:lnTo>
                      <a:pt x="119063" y="4078"/>
                    </a:lnTo>
                    <a:cubicBezTo>
                      <a:pt x="119063" y="1827"/>
                      <a:pt x="117236" y="0"/>
                      <a:pt x="114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71;p63"/>
              <p:cNvSpPr/>
              <p:nvPr/>
            </p:nvSpPr>
            <p:spPr>
              <a:xfrm>
                <a:off x="1190625" y="238325"/>
                <a:ext cx="5219200" cy="52190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0" extrusionOk="0">
                    <a:moveTo>
                      <a:pt x="104384" y="6288"/>
                    </a:moveTo>
                    <a:lnTo>
                      <a:pt x="126011" y="24555"/>
                    </a:lnTo>
                    <a:cubicBezTo>
                      <a:pt x="127152" y="25533"/>
                      <a:pt x="127837" y="26969"/>
                      <a:pt x="127837" y="28469"/>
                    </a:cubicBezTo>
                    <a:lnTo>
                      <a:pt x="127837" y="34602"/>
                    </a:lnTo>
                    <a:lnTo>
                      <a:pt x="80930" y="34602"/>
                    </a:lnTo>
                    <a:lnTo>
                      <a:pt x="80930" y="28469"/>
                    </a:lnTo>
                    <a:cubicBezTo>
                      <a:pt x="80930" y="26969"/>
                      <a:pt x="81615" y="25533"/>
                      <a:pt x="82757" y="24555"/>
                    </a:cubicBezTo>
                    <a:lnTo>
                      <a:pt x="104384" y="6288"/>
                    </a:lnTo>
                    <a:close/>
                    <a:moveTo>
                      <a:pt x="74830" y="41321"/>
                    </a:moveTo>
                    <a:lnTo>
                      <a:pt x="74830" y="56359"/>
                    </a:lnTo>
                    <a:lnTo>
                      <a:pt x="12754" y="56359"/>
                    </a:lnTo>
                    <a:lnTo>
                      <a:pt x="12754" y="55022"/>
                    </a:lnTo>
                    <a:cubicBezTo>
                      <a:pt x="12754" y="53521"/>
                      <a:pt x="13831" y="52249"/>
                      <a:pt x="15299" y="51988"/>
                    </a:cubicBezTo>
                    <a:lnTo>
                      <a:pt x="74830" y="41321"/>
                    </a:lnTo>
                    <a:close/>
                    <a:moveTo>
                      <a:pt x="127837" y="40734"/>
                    </a:moveTo>
                    <a:lnTo>
                      <a:pt x="127837" y="56359"/>
                    </a:lnTo>
                    <a:lnTo>
                      <a:pt x="80930" y="56359"/>
                    </a:lnTo>
                    <a:lnTo>
                      <a:pt x="80930" y="40734"/>
                    </a:lnTo>
                    <a:close/>
                    <a:moveTo>
                      <a:pt x="119226" y="62459"/>
                    </a:moveTo>
                    <a:lnTo>
                      <a:pt x="104384" y="70842"/>
                    </a:lnTo>
                    <a:lnTo>
                      <a:pt x="89542" y="62459"/>
                    </a:lnTo>
                    <a:close/>
                    <a:moveTo>
                      <a:pt x="80930" y="64645"/>
                    </a:moveTo>
                    <a:lnTo>
                      <a:pt x="98153" y="74365"/>
                    </a:lnTo>
                    <a:lnTo>
                      <a:pt x="80930" y="84053"/>
                    </a:lnTo>
                    <a:lnTo>
                      <a:pt x="80930" y="64645"/>
                    </a:lnTo>
                    <a:close/>
                    <a:moveTo>
                      <a:pt x="127837" y="64645"/>
                    </a:moveTo>
                    <a:lnTo>
                      <a:pt x="127837" y="84053"/>
                    </a:lnTo>
                    <a:lnTo>
                      <a:pt x="110614" y="74365"/>
                    </a:lnTo>
                    <a:lnTo>
                      <a:pt x="127837" y="64645"/>
                    </a:lnTo>
                    <a:close/>
                    <a:moveTo>
                      <a:pt x="104384" y="77856"/>
                    </a:moveTo>
                    <a:lnTo>
                      <a:pt x="119226" y="86239"/>
                    </a:lnTo>
                    <a:lnTo>
                      <a:pt x="89542" y="86239"/>
                    </a:lnTo>
                    <a:lnTo>
                      <a:pt x="104384" y="77856"/>
                    </a:lnTo>
                    <a:close/>
                    <a:moveTo>
                      <a:pt x="74830" y="93317"/>
                    </a:moveTo>
                    <a:lnTo>
                      <a:pt x="74830" y="114129"/>
                    </a:lnTo>
                    <a:lnTo>
                      <a:pt x="12754" y="114129"/>
                    </a:lnTo>
                    <a:lnTo>
                      <a:pt x="12754" y="112759"/>
                    </a:lnTo>
                    <a:cubicBezTo>
                      <a:pt x="12754" y="111291"/>
                      <a:pt x="13831" y="110019"/>
                      <a:pt x="15299" y="109758"/>
                    </a:cubicBezTo>
                    <a:cubicBezTo>
                      <a:pt x="15397" y="109725"/>
                      <a:pt x="15462" y="109725"/>
                      <a:pt x="15560" y="109693"/>
                    </a:cubicBezTo>
                    <a:lnTo>
                      <a:pt x="74830" y="93317"/>
                    </a:lnTo>
                    <a:close/>
                    <a:moveTo>
                      <a:pt x="127837" y="92371"/>
                    </a:moveTo>
                    <a:lnTo>
                      <a:pt x="127837" y="114129"/>
                    </a:lnTo>
                    <a:lnTo>
                      <a:pt x="80930" y="114129"/>
                    </a:lnTo>
                    <a:lnTo>
                      <a:pt x="80930" y="92371"/>
                    </a:lnTo>
                    <a:close/>
                    <a:moveTo>
                      <a:pt x="133937" y="93317"/>
                    </a:moveTo>
                    <a:lnTo>
                      <a:pt x="193207" y="109693"/>
                    </a:lnTo>
                    <a:cubicBezTo>
                      <a:pt x="193305" y="109725"/>
                      <a:pt x="193371" y="109725"/>
                      <a:pt x="193468" y="109758"/>
                    </a:cubicBezTo>
                    <a:cubicBezTo>
                      <a:pt x="194936" y="110019"/>
                      <a:pt x="195980" y="111291"/>
                      <a:pt x="195980" y="112759"/>
                    </a:cubicBezTo>
                    <a:lnTo>
                      <a:pt x="195980" y="114129"/>
                    </a:lnTo>
                    <a:lnTo>
                      <a:pt x="133937" y="114129"/>
                    </a:lnTo>
                    <a:lnTo>
                      <a:pt x="133937" y="93317"/>
                    </a:lnTo>
                    <a:close/>
                    <a:moveTo>
                      <a:pt x="128718" y="120229"/>
                    </a:moveTo>
                    <a:lnTo>
                      <a:pt x="133122" y="132690"/>
                    </a:lnTo>
                    <a:lnTo>
                      <a:pt x="104547" y="151348"/>
                    </a:lnTo>
                    <a:lnTo>
                      <a:pt x="75743" y="132429"/>
                    </a:lnTo>
                    <a:lnTo>
                      <a:pt x="80049" y="120229"/>
                    </a:lnTo>
                    <a:close/>
                    <a:moveTo>
                      <a:pt x="135209" y="138626"/>
                    </a:moveTo>
                    <a:lnTo>
                      <a:pt x="150312" y="181456"/>
                    </a:lnTo>
                    <a:lnTo>
                      <a:pt x="110125" y="155034"/>
                    </a:lnTo>
                    <a:lnTo>
                      <a:pt x="135209" y="138626"/>
                    </a:lnTo>
                    <a:close/>
                    <a:moveTo>
                      <a:pt x="104547" y="158688"/>
                    </a:moveTo>
                    <a:lnTo>
                      <a:pt x="146007" y="185925"/>
                    </a:lnTo>
                    <a:lnTo>
                      <a:pt x="62826" y="185925"/>
                    </a:lnTo>
                    <a:lnTo>
                      <a:pt x="104547" y="158688"/>
                    </a:lnTo>
                    <a:close/>
                    <a:moveTo>
                      <a:pt x="159837" y="192058"/>
                    </a:moveTo>
                    <a:cubicBezTo>
                      <a:pt x="160392" y="192058"/>
                      <a:pt x="160849" y="192514"/>
                      <a:pt x="160849" y="193069"/>
                    </a:cubicBezTo>
                    <a:lnTo>
                      <a:pt x="160849" y="201615"/>
                    </a:lnTo>
                    <a:cubicBezTo>
                      <a:pt x="160849" y="202170"/>
                      <a:pt x="160392" y="202659"/>
                      <a:pt x="159837" y="202659"/>
                    </a:cubicBezTo>
                    <a:lnTo>
                      <a:pt x="48930" y="202659"/>
                    </a:lnTo>
                    <a:cubicBezTo>
                      <a:pt x="48375" y="202659"/>
                      <a:pt x="47919" y="202170"/>
                      <a:pt x="47919" y="201615"/>
                    </a:cubicBezTo>
                    <a:lnTo>
                      <a:pt x="47919" y="193069"/>
                    </a:lnTo>
                    <a:cubicBezTo>
                      <a:pt x="47919" y="192514"/>
                      <a:pt x="48375" y="192058"/>
                      <a:pt x="48930" y="192058"/>
                    </a:cubicBezTo>
                    <a:close/>
                    <a:moveTo>
                      <a:pt x="104384" y="0"/>
                    </a:moveTo>
                    <a:cubicBezTo>
                      <a:pt x="103120" y="0"/>
                      <a:pt x="101856" y="432"/>
                      <a:pt x="100828" y="1297"/>
                    </a:cubicBezTo>
                    <a:lnTo>
                      <a:pt x="78810" y="19890"/>
                    </a:lnTo>
                    <a:cubicBezTo>
                      <a:pt x="76265" y="22043"/>
                      <a:pt x="74830" y="25142"/>
                      <a:pt x="74830" y="28469"/>
                    </a:cubicBezTo>
                    <a:lnTo>
                      <a:pt x="74830" y="35091"/>
                    </a:lnTo>
                    <a:lnTo>
                      <a:pt x="14222" y="45986"/>
                    </a:lnTo>
                    <a:cubicBezTo>
                      <a:pt x="9819" y="46769"/>
                      <a:pt x="6654" y="50553"/>
                      <a:pt x="6654" y="55022"/>
                    </a:cubicBezTo>
                    <a:lnTo>
                      <a:pt x="6654" y="73028"/>
                    </a:lnTo>
                    <a:lnTo>
                      <a:pt x="3066" y="73028"/>
                    </a:lnTo>
                    <a:cubicBezTo>
                      <a:pt x="1370" y="73028"/>
                      <a:pt x="0" y="74398"/>
                      <a:pt x="0" y="76062"/>
                    </a:cubicBezTo>
                    <a:cubicBezTo>
                      <a:pt x="0" y="77758"/>
                      <a:pt x="1370" y="79128"/>
                      <a:pt x="3066" y="79128"/>
                    </a:cubicBezTo>
                    <a:lnTo>
                      <a:pt x="16375" y="79128"/>
                    </a:lnTo>
                    <a:cubicBezTo>
                      <a:pt x="18039" y="79128"/>
                      <a:pt x="19409" y="77758"/>
                      <a:pt x="19409" y="76062"/>
                    </a:cubicBezTo>
                    <a:cubicBezTo>
                      <a:pt x="19409" y="74398"/>
                      <a:pt x="18039" y="73028"/>
                      <a:pt x="16375" y="73028"/>
                    </a:cubicBezTo>
                    <a:lnTo>
                      <a:pt x="12754" y="73028"/>
                    </a:lnTo>
                    <a:lnTo>
                      <a:pt x="12754" y="62459"/>
                    </a:lnTo>
                    <a:lnTo>
                      <a:pt x="74830" y="62459"/>
                    </a:lnTo>
                    <a:lnTo>
                      <a:pt x="74830" y="86989"/>
                    </a:lnTo>
                    <a:lnTo>
                      <a:pt x="14059" y="103756"/>
                    </a:lnTo>
                    <a:cubicBezTo>
                      <a:pt x="9753" y="104604"/>
                      <a:pt x="6654" y="108355"/>
                      <a:pt x="6654" y="112759"/>
                    </a:cubicBezTo>
                    <a:lnTo>
                      <a:pt x="6654" y="130765"/>
                    </a:lnTo>
                    <a:lnTo>
                      <a:pt x="3066" y="130765"/>
                    </a:lnTo>
                    <a:cubicBezTo>
                      <a:pt x="1370" y="130765"/>
                      <a:pt x="0" y="132135"/>
                      <a:pt x="0" y="133831"/>
                    </a:cubicBezTo>
                    <a:cubicBezTo>
                      <a:pt x="0" y="135528"/>
                      <a:pt x="1370" y="136898"/>
                      <a:pt x="3066" y="136898"/>
                    </a:cubicBezTo>
                    <a:lnTo>
                      <a:pt x="16375" y="136898"/>
                    </a:lnTo>
                    <a:cubicBezTo>
                      <a:pt x="18039" y="136898"/>
                      <a:pt x="19409" y="135528"/>
                      <a:pt x="19409" y="133831"/>
                    </a:cubicBezTo>
                    <a:cubicBezTo>
                      <a:pt x="19409" y="132135"/>
                      <a:pt x="18039" y="130765"/>
                      <a:pt x="16375" y="130765"/>
                    </a:cubicBezTo>
                    <a:lnTo>
                      <a:pt x="12754" y="130765"/>
                    </a:lnTo>
                    <a:lnTo>
                      <a:pt x="12754" y="120229"/>
                    </a:lnTo>
                    <a:lnTo>
                      <a:pt x="73558" y="120229"/>
                    </a:lnTo>
                    <a:lnTo>
                      <a:pt x="62663" y="151120"/>
                    </a:lnTo>
                    <a:cubicBezTo>
                      <a:pt x="62108" y="152718"/>
                      <a:pt x="62956" y="154447"/>
                      <a:pt x="64522" y="155002"/>
                    </a:cubicBezTo>
                    <a:cubicBezTo>
                      <a:pt x="64860" y="155121"/>
                      <a:pt x="65209" y="155179"/>
                      <a:pt x="65553" y="155179"/>
                    </a:cubicBezTo>
                    <a:cubicBezTo>
                      <a:pt x="66805" y="155179"/>
                      <a:pt x="68002" y="154421"/>
                      <a:pt x="68436" y="153142"/>
                    </a:cubicBezTo>
                    <a:lnTo>
                      <a:pt x="73656" y="138365"/>
                    </a:lnTo>
                    <a:lnTo>
                      <a:pt x="98969" y="155002"/>
                    </a:lnTo>
                    <a:lnTo>
                      <a:pt x="58422" y="181489"/>
                    </a:lnTo>
                    <a:lnTo>
                      <a:pt x="64750" y="163581"/>
                    </a:lnTo>
                    <a:cubicBezTo>
                      <a:pt x="65305" y="161982"/>
                      <a:pt x="64489" y="160253"/>
                      <a:pt x="62891" y="159666"/>
                    </a:cubicBezTo>
                    <a:cubicBezTo>
                      <a:pt x="62559" y="159551"/>
                      <a:pt x="62221" y="159496"/>
                      <a:pt x="61890" y="159496"/>
                    </a:cubicBezTo>
                    <a:cubicBezTo>
                      <a:pt x="60624" y="159496"/>
                      <a:pt x="59442" y="160292"/>
                      <a:pt x="58977" y="161558"/>
                    </a:cubicBezTo>
                    <a:lnTo>
                      <a:pt x="50398" y="185925"/>
                    </a:lnTo>
                    <a:lnTo>
                      <a:pt x="48930" y="185925"/>
                    </a:lnTo>
                    <a:cubicBezTo>
                      <a:pt x="44983" y="185925"/>
                      <a:pt x="41786" y="189122"/>
                      <a:pt x="41786" y="193069"/>
                    </a:cubicBezTo>
                    <a:lnTo>
                      <a:pt x="41786" y="201615"/>
                    </a:lnTo>
                    <a:cubicBezTo>
                      <a:pt x="41786" y="205562"/>
                      <a:pt x="44983" y="208759"/>
                      <a:pt x="48930" y="208759"/>
                    </a:cubicBezTo>
                    <a:lnTo>
                      <a:pt x="159837" y="208759"/>
                    </a:lnTo>
                    <a:cubicBezTo>
                      <a:pt x="163784" y="208759"/>
                      <a:pt x="166981" y="205562"/>
                      <a:pt x="166981" y="201615"/>
                    </a:cubicBezTo>
                    <a:lnTo>
                      <a:pt x="166981" y="193069"/>
                    </a:lnTo>
                    <a:cubicBezTo>
                      <a:pt x="166981" y="189122"/>
                      <a:pt x="163784" y="185925"/>
                      <a:pt x="159837" y="185925"/>
                    </a:cubicBezTo>
                    <a:lnTo>
                      <a:pt x="158369" y="185925"/>
                    </a:lnTo>
                    <a:lnTo>
                      <a:pt x="135209" y="120229"/>
                    </a:lnTo>
                    <a:lnTo>
                      <a:pt x="196013" y="120229"/>
                    </a:lnTo>
                    <a:lnTo>
                      <a:pt x="196013" y="130765"/>
                    </a:lnTo>
                    <a:lnTo>
                      <a:pt x="192392" y="130765"/>
                    </a:lnTo>
                    <a:cubicBezTo>
                      <a:pt x="190728" y="130765"/>
                      <a:pt x="189358" y="132135"/>
                      <a:pt x="189358" y="133831"/>
                    </a:cubicBezTo>
                    <a:cubicBezTo>
                      <a:pt x="189358" y="135528"/>
                      <a:pt x="190728" y="136898"/>
                      <a:pt x="192392" y="136898"/>
                    </a:cubicBezTo>
                    <a:lnTo>
                      <a:pt x="205701" y="136898"/>
                    </a:lnTo>
                    <a:cubicBezTo>
                      <a:pt x="207397" y="136898"/>
                      <a:pt x="208767" y="135528"/>
                      <a:pt x="208767" y="133831"/>
                    </a:cubicBezTo>
                    <a:cubicBezTo>
                      <a:pt x="208767" y="132135"/>
                      <a:pt x="207397" y="130765"/>
                      <a:pt x="205701" y="130765"/>
                    </a:cubicBezTo>
                    <a:lnTo>
                      <a:pt x="202113" y="130765"/>
                    </a:lnTo>
                    <a:lnTo>
                      <a:pt x="202113" y="112759"/>
                    </a:lnTo>
                    <a:cubicBezTo>
                      <a:pt x="202113" y="108355"/>
                      <a:pt x="199014" y="104604"/>
                      <a:pt x="194708" y="103756"/>
                    </a:cubicBezTo>
                    <a:lnTo>
                      <a:pt x="133937" y="86989"/>
                    </a:lnTo>
                    <a:lnTo>
                      <a:pt x="133937" y="62459"/>
                    </a:lnTo>
                    <a:lnTo>
                      <a:pt x="151585" y="62459"/>
                    </a:lnTo>
                    <a:cubicBezTo>
                      <a:pt x="153281" y="62459"/>
                      <a:pt x="154651" y="61122"/>
                      <a:pt x="154651" y="59425"/>
                    </a:cubicBezTo>
                    <a:cubicBezTo>
                      <a:pt x="154651" y="57729"/>
                      <a:pt x="153281" y="56359"/>
                      <a:pt x="151585" y="56359"/>
                    </a:cubicBezTo>
                    <a:lnTo>
                      <a:pt x="133937" y="56359"/>
                    </a:lnTo>
                    <a:lnTo>
                      <a:pt x="133937" y="41321"/>
                    </a:lnTo>
                    <a:lnTo>
                      <a:pt x="193468" y="51988"/>
                    </a:lnTo>
                    <a:cubicBezTo>
                      <a:pt x="194936" y="52249"/>
                      <a:pt x="196013" y="53521"/>
                      <a:pt x="196013" y="55022"/>
                    </a:cubicBezTo>
                    <a:lnTo>
                      <a:pt x="196013" y="56359"/>
                    </a:lnTo>
                    <a:lnTo>
                      <a:pt x="163817" y="56359"/>
                    </a:lnTo>
                    <a:cubicBezTo>
                      <a:pt x="162153" y="56359"/>
                      <a:pt x="160783" y="57729"/>
                      <a:pt x="160783" y="59425"/>
                    </a:cubicBezTo>
                    <a:cubicBezTo>
                      <a:pt x="160783" y="61122"/>
                      <a:pt x="162153" y="62459"/>
                      <a:pt x="163817" y="62459"/>
                    </a:cubicBezTo>
                    <a:lnTo>
                      <a:pt x="196013" y="62459"/>
                    </a:lnTo>
                    <a:lnTo>
                      <a:pt x="196013" y="73028"/>
                    </a:lnTo>
                    <a:lnTo>
                      <a:pt x="192392" y="73028"/>
                    </a:lnTo>
                    <a:cubicBezTo>
                      <a:pt x="190728" y="73028"/>
                      <a:pt x="189358" y="74398"/>
                      <a:pt x="189358" y="76062"/>
                    </a:cubicBezTo>
                    <a:cubicBezTo>
                      <a:pt x="189358" y="77758"/>
                      <a:pt x="190728" y="79128"/>
                      <a:pt x="192392" y="79128"/>
                    </a:cubicBezTo>
                    <a:lnTo>
                      <a:pt x="205701" y="79128"/>
                    </a:lnTo>
                    <a:cubicBezTo>
                      <a:pt x="207397" y="79128"/>
                      <a:pt x="208767" y="77758"/>
                      <a:pt x="208767" y="76062"/>
                    </a:cubicBezTo>
                    <a:cubicBezTo>
                      <a:pt x="208767" y="74398"/>
                      <a:pt x="207397" y="73028"/>
                      <a:pt x="205701" y="73028"/>
                    </a:cubicBezTo>
                    <a:lnTo>
                      <a:pt x="202113" y="73028"/>
                    </a:lnTo>
                    <a:lnTo>
                      <a:pt x="202113" y="55022"/>
                    </a:lnTo>
                    <a:cubicBezTo>
                      <a:pt x="202113" y="50553"/>
                      <a:pt x="198949" y="46769"/>
                      <a:pt x="194545" y="45986"/>
                    </a:cubicBezTo>
                    <a:lnTo>
                      <a:pt x="133937" y="35091"/>
                    </a:lnTo>
                    <a:lnTo>
                      <a:pt x="133937" y="28469"/>
                    </a:lnTo>
                    <a:cubicBezTo>
                      <a:pt x="133937" y="25142"/>
                      <a:pt x="132502" y="22043"/>
                      <a:pt x="129958" y="19890"/>
                    </a:cubicBezTo>
                    <a:lnTo>
                      <a:pt x="107939" y="1297"/>
                    </a:lnTo>
                    <a:cubicBezTo>
                      <a:pt x="106912" y="432"/>
                      <a:pt x="105648" y="0"/>
                      <a:pt x="104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1444;p69"/>
          <p:cNvGrpSpPr/>
          <p:nvPr/>
        </p:nvGrpSpPr>
        <p:grpSpPr>
          <a:xfrm>
            <a:off x="5566787" y="2479820"/>
            <a:ext cx="1660934" cy="1720391"/>
            <a:chOff x="1047200" y="1432975"/>
            <a:chExt cx="2465400" cy="2673000"/>
          </a:xfrm>
        </p:grpSpPr>
        <p:sp>
          <p:nvSpPr>
            <p:cNvPr id="42" name="Google Shape;1445;p69"/>
            <p:cNvSpPr/>
            <p:nvPr/>
          </p:nvSpPr>
          <p:spPr>
            <a:xfrm>
              <a:off x="1047200" y="1432975"/>
              <a:ext cx="2465400" cy="2673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grpSp>
          <p:nvGrpSpPr>
            <p:cNvPr id="43" name="Google Shape;1446;p69"/>
            <p:cNvGrpSpPr/>
            <p:nvPr/>
          </p:nvGrpSpPr>
          <p:grpSpPr>
            <a:xfrm>
              <a:off x="1270238" y="1759828"/>
              <a:ext cx="2019308" cy="2019308"/>
              <a:chOff x="1190625" y="238125"/>
              <a:chExt cx="5219200" cy="5219200"/>
            </a:xfrm>
          </p:grpSpPr>
          <p:sp>
            <p:nvSpPr>
              <p:cNvPr id="44" name="Google Shape;1447;p69"/>
              <p:cNvSpPr/>
              <p:nvPr/>
            </p:nvSpPr>
            <p:spPr>
              <a:xfrm>
                <a:off x="5777775" y="314775"/>
                <a:ext cx="402875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16115" h="12233" extrusionOk="0">
                    <a:moveTo>
                      <a:pt x="2447" y="0"/>
                    </a:moveTo>
                    <a:cubicBezTo>
                      <a:pt x="1077" y="0"/>
                      <a:pt x="1" y="1077"/>
                      <a:pt x="1" y="2447"/>
                    </a:cubicBezTo>
                    <a:lnTo>
                      <a:pt x="1" y="12233"/>
                    </a:lnTo>
                    <a:lnTo>
                      <a:pt x="16115" y="12233"/>
                    </a:lnTo>
                    <a:lnTo>
                      <a:pt x="16115" y="2447"/>
                    </a:lnTo>
                    <a:cubicBezTo>
                      <a:pt x="16115" y="1077"/>
                      <a:pt x="15006" y="0"/>
                      <a:pt x="13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48;p69"/>
              <p:cNvSpPr/>
              <p:nvPr/>
            </p:nvSpPr>
            <p:spPr>
              <a:xfrm>
                <a:off x="5624475" y="620575"/>
                <a:ext cx="708675" cy="1076475"/>
              </a:xfrm>
              <a:custGeom>
                <a:avLst/>
                <a:gdLst/>
                <a:ahLst/>
                <a:cxnLst/>
                <a:rect l="l" t="t" r="r" b="b"/>
                <a:pathLst>
                  <a:path w="28347" h="43059" extrusionOk="0">
                    <a:moveTo>
                      <a:pt x="2447" y="1"/>
                    </a:moveTo>
                    <a:cubicBezTo>
                      <a:pt x="1109" y="1"/>
                      <a:pt x="0" y="1077"/>
                      <a:pt x="0" y="2447"/>
                    </a:cubicBezTo>
                    <a:lnTo>
                      <a:pt x="0" y="40612"/>
                    </a:lnTo>
                    <a:cubicBezTo>
                      <a:pt x="0" y="41950"/>
                      <a:pt x="1109" y="43059"/>
                      <a:pt x="2447" y="43059"/>
                    </a:cubicBezTo>
                    <a:lnTo>
                      <a:pt x="25900" y="43059"/>
                    </a:lnTo>
                    <a:cubicBezTo>
                      <a:pt x="27270" y="43059"/>
                      <a:pt x="28347" y="41950"/>
                      <a:pt x="28347" y="40612"/>
                    </a:cubicBezTo>
                    <a:lnTo>
                      <a:pt x="28347" y="2447"/>
                    </a:lnTo>
                    <a:cubicBezTo>
                      <a:pt x="28347" y="1077"/>
                      <a:pt x="27270" y="1"/>
                      <a:pt x="259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49;p69"/>
              <p:cNvSpPr/>
              <p:nvPr/>
            </p:nvSpPr>
            <p:spPr>
              <a:xfrm>
                <a:off x="1267275" y="314775"/>
                <a:ext cx="3139675" cy="5065875"/>
              </a:xfrm>
              <a:custGeom>
                <a:avLst/>
                <a:gdLst/>
                <a:ahLst/>
                <a:cxnLst/>
                <a:rect l="l" t="t" r="r" b="b"/>
                <a:pathLst>
                  <a:path w="125587" h="202635" extrusionOk="0">
                    <a:moveTo>
                      <a:pt x="27010" y="0"/>
                    </a:moveTo>
                    <a:cubicBezTo>
                      <a:pt x="24857" y="0"/>
                      <a:pt x="22769" y="848"/>
                      <a:pt x="21268" y="2382"/>
                    </a:cubicBezTo>
                    <a:lnTo>
                      <a:pt x="2382" y="21268"/>
                    </a:lnTo>
                    <a:cubicBezTo>
                      <a:pt x="848" y="22769"/>
                      <a:pt x="0" y="24857"/>
                      <a:pt x="0" y="27010"/>
                    </a:cubicBezTo>
                    <a:lnTo>
                      <a:pt x="0" y="175626"/>
                    </a:lnTo>
                    <a:cubicBezTo>
                      <a:pt x="0" y="177779"/>
                      <a:pt x="848" y="179866"/>
                      <a:pt x="2382" y="181367"/>
                    </a:cubicBezTo>
                    <a:lnTo>
                      <a:pt x="21268" y="200254"/>
                    </a:lnTo>
                    <a:cubicBezTo>
                      <a:pt x="22769" y="201787"/>
                      <a:pt x="24857" y="202635"/>
                      <a:pt x="27010" y="202635"/>
                    </a:cubicBezTo>
                    <a:lnTo>
                      <a:pt x="98545" y="202635"/>
                    </a:lnTo>
                    <a:cubicBezTo>
                      <a:pt x="100730" y="202635"/>
                      <a:pt x="102785" y="201787"/>
                      <a:pt x="104319" y="200254"/>
                    </a:cubicBezTo>
                    <a:lnTo>
                      <a:pt x="123205" y="181367"/>
                    </a:lnTo>
                    <a:cubicBezTo>
                      <a:pt x="124706" y="179866"/>
                      <a:pt x="125587" y="177779"/>
                      <a:pt x="125587" y="175626"/>
                    </a:cubicBezTo>
                    <a:lnTo>
                      <a:pt x="125587" y="27010"/>
                    </a:lnTo>
                    <a:cubicBezTo>
                      <a:pt x="125587" y="24857"/>
                      <a:pt x="124706" y="22769"/>
                      <a:pt x="123205" y="21268"/>
                    </a:cubicBezTo>
                    <a:lnTo>
                      <a:pt x="104319" y="2382"/>
                    </a:lnTo>
                    <a:cubicBezTo>
                      <a:pt x="102785" y="848"/>
                      <a:pt x="100698" y="0"/>
                      <a:pt x="985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50;p69"/>
              <p:cNvSpPr/>
              <p:nvPr/>
            </p:nvSpPr>
            <p:spPr>
              <a:xfrm>
                <a:off x="1573075" y="620575"/>
                <a:ext cx="2528075" cy="4454275"/>
              </a:xfrm>
              <a:custGeom>
                <a:avLst/>
                <a:gdLst/>
                <a:ahLst/>
                <a:cxnLst/>
                <a:rect l="l" t="t" r="r" b="b"/>
                <a:pathLst>
                  <a:path w="101123" h="178171" extrusionOk="0">
                    <a:moveTo>
                      <a:pt x="19866" y="1"/>
                    </a:moveTo>
                    <a:cubicBezTo>
                      <a:pt x="17681" y="1"/>
                      <a:pt x="15626" y="849"/>
                      <a:pt x="14093" y="2382"/>
                    </a:cubicBezTo>
                    <a:lnTo>
                      <a:pt x="2382" y="14092"/>
                    </a:lnTo>
                    <a:cubicBezTo>
                      <a:pt x="849" y="15626"/>
                      <a:pt x="1" y="17681"/>
                      <a:pt x="1" y="19866"/>
                    </a:cubicBezTo>
                    <a:lnTo>
                      <a:pt x="1" y="158305"/>
                    </a:lnTo>
                    <a:cubicBezTo>
                      <a:pt x="1" y="160490"/>
                      <a:pt x="849" y="162546"/>
                      <a:pt x="2382" y="164079"/>
                    </a:cubicBezTo>
                    <a:lnTo>
                      <a:pt x="14093" y="175789"/>
                    </a:lnTo>
                    <a:cubicBezTo>
                      <a:pt x="15626" y="177322"/>
                      <a:pt x="17681" y="178170"/>
                      <a:pt x="19866" y="178170"/>
                    </a:cubicBezTo>
                    <a:lnTo>
                      <a:pt x="81257" y="178170"/>
                    </a:lnTo>
                    <a:cubicBezTo>
                      <a:pt x="83410" y="178170"/>
                      <a:pt x="85497" y="177322"/>
                      <a:pt x="87031" y="175789"/>
                    </a:cubicBezTo>
                    <a:lnTo>
                      <a:pt x="98741" y="164079"/>
                    </a:lnTo>
                    <a:cubicBezTo>
                      <a:pt x="100242" y="162546"/>
                      <a:pt x="101122" y="160490"/>
                      <a:pt x="101122" y="158305"/>
                    </a:cubicBezTo>
                    <a:lnTo>
                      <a:pt x="101122" y="19866"/>
                    </a:lnTo>
                    <a:cubicBezTo>
                      <a:pt x="101122" y="17681"/>
                      <a:pt x="100242" y="15626"/>
                      <a:pt x="98741" y="14092"/>
                    </a:cubicBezTo>
                    <a:lnTo>
                      <a:pt x="87031" y="2382"/>
                    </a:lnTo>
                    <a:cubicBezTo>
                      <a:pt x="85497" y="849"/>
                      <a:pt x="83410" y="1"/>
                      <a:pt x="81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51;p69"/>
              <p:cNvSpPr/>
              <p:nvPr/>
            </p:nvSpPr>
            <p:spPr>
              <a:xfrm>
                <a:off x="4406925" y="4001625"/>
                <a:ext cx="38657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15463" h="23063" extrusionOk="0">
                    <a:moveTo>
                      <a:pt x="1" y="1"/>
                    </a:moveTo>
                    <a:lnTo>
                      <a:pt x="1" y="23063"/>
                    </a:lnTo>
                    <a:lnTo>
                      <a:pt x="13016" y="23063"/>
                    </a:lnTo>
                    <a:cubicBezTo>
                      <a:pt x="14386" y="23063"/>
                      <a:pt x="15463" y="21986"/>
                      <a:pt x="15463" y="20616"/>
                    </a:cubicBezTo>
                    <a:lnTo>
                      <a:pt x="15463" y="2447"/>
                    </a:lnTo>
                    <a:cubicBezTo>
                      <a:pt x="15463" y="1077"/>
                      <a:pt x="14386" y="1"/>
                      <a:pt x="130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52;p69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196535" y="6133"/>
                    </a:moveTo>
                    <a:lnTo>
                      <a:pt x="196535" y="12232"/>
                    </a:lnTo>
                    <a:lnTo>
                      <a:pt x="186553" y="12232"/>
                    </a:lnTo>
                    <a:lnTo>
                      <a:pt x="186553" y="6133"/>
                    </a:lnTo>
                    <a:close/>
                    <a:moveTo>
                      <a:pt x="37513" y="38198"/>
                    </a:moveTo>
                    <a:lnTo>
                      <a:pt x="37513" y="55160"/>
                    </a:lnTo>
                    <a:lnTo>
                      <a:pt x="18365" y="55160"/>
                    </a:lnTo>
                    <a:lnTo>
                      <a:pt x="18365" y="38198"/>
                    </a:lnTo>
                    <a:close/>
                    <a:moveTo>
                      <a:pt x="62793" y="38198"/>
                    </a:moveTo>
                    <a:lnTo>
                      <a:pt x="62793" y="55160"/>
                    </a:lnTo>
                    <a:lnTo>
                      <a:pt x="43645" y="55160"/>
                    </a:lnTo>
                    <a:lnTo>
                      <a:pt x="43645" y="38198"/>
                    </a:lnTo>
                    <a:close/>
                    <a:moveTo>
                      <a:pt x="88074" y="38198"/>
                    </a:moveTo>
                    <a:lnTo>
                      <a:pt x="88074" y="55160"/>
                    </a:lnTo>
                    <a:lnTo>
                      <a:pt x="68926" y="55160"/>
                    </a:lnTo>
                    <a:lnTo>
                      <a:pt x="68926" y="38198"/>
                    </a:lnTo>
                    <a:close/>
                    <a:moveTo>
                      <a:pt x="113354" y="38198"/>
                    </a:moveTo>
                    <a:lnTo>
                      <a:pt x="113354" y="55160"/>
                    </a:lnTo>
                    <a:lnTo>
                      <a:pt x="94206" y="55160"/>
                    </a:lnTo>
                    <a:lnTo>
                      <a:pt x="94206" y="38198"/>
                    </a:lnTo>
                    <a:close/>
                    <a:moveTo>
                      <a:pt x="202667" y="18365"/>
                    </a:moveTo>
                    <a:lnTo>
                      <a:pt x="202667" y="55291"/>
                    </a:lnTo>
                    <a:lnTo>
                      <a:pt x="180420" y="55291"/>
                    </a:lnTo>
                    <a:lnTo>
                      <a:pt x="180420" y="18365"/>
                    </a:lnTo>
                    <a:close/>
                    <a:moveTo>
                      <a:pt x="37513" y="61293"/>
                    </a:moveTo>
                    <a:lnTo>
                      <a:pt x="37513" y="78255"/>
                    </a:lnTo>
                    <a:lnTo>
                      <a:pt x="18365" y="78255"/>
                    </a:lnTo>
                    <a:lnTo>
                      <a:pt x="18365" y="61293"/>
                    </a:lnTo>
                    <a:close/>
                    <a:moveTo>
                      <a:pt x="62793" y="61293"/>
                    </a:moveTo>
                    <a:lnTo>
                      <a:pt x="62793" y="78255"/>
                    </a:lnTo>
                    <a:lnTo>
                      <a:pt x="43645" y="78255"/>
                    </a:lnTo>
                    <a:lnTo>
                      <a:pt x="43645" y="61293"/>
                    </a:lnTo>
                    <a:close/>
                    <a:moveTo>
                      <a:pt x="88074" y="61293"/>
                    </a:moveTo>
                    <a:lnTo>
                      <a:pt x="88074" y="78255"/>
                    </a:lnTo>
                    <a:lnTo>
                      <a:pt x="68926" y="78255"/>
                    </a:lnTo>
                    <a:lnTo>
                      <a:pt x="68926" y="61293"/>
                    </a:lnTo>
                    <a:close/>
                    <a:moveTo>
                      <a:pt x="113354" y="61293"/>
                    </a:moveTo>
                    <a:lnTo>
                      <a:pt x="113354" y="78255"/>
                    </a:lnTo>
                    <a:lnTo>
                      <a:pt x="94206" y="78255"/>
                    </a:lnTo>
                    <a:lnTo>
                      <a:pt x="94206" y="61293"/>
                    </a:lnTo>
                    <a:close/>
                    <a:moveTo>
                      <a:pt x="37513" y="84355"/>
                    </a:moveTo>
                    <a:lnTo>
                      <a:pt x="37513" y="101317"/>
                    </a:lnTo>
                    <a:lnTo>
                      <a:pt x="18365" y="101317"/>
                    </a:lnTo>
                    <a:lnTo>
                      <a:pt x="18365" y="84355"/>
                    </a:lnTo>
                    <a:close/>
                    <a:moveTo>
                      <a:pt x="62793" y="84355"/>
                    </a:moveTo>
                    <a:lnTo>
                      <a:pt x="62793" y="101317"/>
                    </a:lnTo>
                    <a:lnTo>
                      <a:pt x="43645" y="101317"/>
                    </a:lnTo>
                    <a:lnTo>
                      <a:pt x="43645" y="84355"/>
                    </a:lnTo>
                    <a:close/>
                    <a:moveTo>
                      <a:pt x="88074" y="84355"/>
                    </a:moveTo>
                    <a:lnTo>
                      <a:pt x="88074" y="101317"/>
                    </a:lnTo>
                    <a:lnTo>
                      <a:pt x="68926" y="101317"/>
                    </a:lnTo>
                    <a:lnTo>
                      <a:pt x="68926" y="84355"/>
                    </a:lnTo>
                    <a:close/>
                    <a:moveTo>
                      <a:pt x="113354" y="84355"/>
                    </a:moveTo>
                    <a:lnTo>
                      <a:pt x="113354" y="101317"/>
                    </a:lnTo>
                    <a:lnTo>
                      <a:pt x="94206" y="101317"/>
                    </a:lnTo>
                    <a:lnTo>
                      <a:pt x="94206" y="84355"/>
                    </a:lnTo>
                    <a:close/>
                    <a:moveTo>
                      <a:pt x="37513" y="107450"/>
                    </a:moveTo>
                    <a:lnTo>
                      <a:pt x="37513" y="124412"/>
                    </a:lnTo>
                    <a:lnTo>
                      <a:pt x="18365" y="124412"/>
                    </a:lnTo>
                    <a:lnTo>
                      <a:pt x="18365" y="107450"/>
                    </a:lnTo>
                    <a:close/>
                    <a:moveTo>
                      <a:pt x="62793" y="107450"/>
                    </a:moveTo>
                    <a:lnTo>
                      <a:pt x="62793" y="124412"/>
                    </a:lnTo>
                    <a:lnTo>
                      <a:pt x="43645" y="124412"/>
                    </a:lnTo>
                    <a:lnTo>
                      <a:pt x="43645" y="107450"/>
                    </a:lnTo>
                    <a:close/>
                    <a:moveTo>
                      <a:pt x="88074" y="107450"/>
                    </a:moveTo>
                    <a:lnTo>
                      <a:pt x="88074" y="124412"/>
                    </a:lnTo>
                    <a:lnTo>
                      <a:pt x="68926" y="124412"/>
                    </a:lnTo>
                    <a:lnTo>
                      <a:pt x="68926" y="107450"/>
                    </a:lnTo>
                    <a:close/>
                    <a:moveTo>
                      <a:pt x="113354" y="107450"/>
                    </a:moveTo>
                    <a:lnTo>
                      <a:pt x="113354" y="124412"/>
                    </a:lnTo>
                    <a:lnTo>
                      <a:pt x="94206" y="124412"/>
                    </a:lnTo>
                    <a:lnTo>
                      <a:pt x="94206" y="107450"/>
                    </a:lnTo>
                    <a:close/>
                    <a:moveTo>
                      <a:pt x="37513" y="130512"/>
                    </a:moveTo>
                    <a:lnTo>
                      <a:pt x="37513" y="147474"/>
                    </a:lnTo>
                    <a:lnTo>
                      <a:pt x="18365" y="147474"/>
                    </a:lnTo>
                    <a:lnTo>
                      <a:pt x="18365" y="130512"/>
                    </a:lnTo>
                    <a:close/>
                    <a:moveTo>
                      <a:pt x="62793" y="130512"/>
                    </a:moveTo>
                    <a:lnTo>
                      <a:pt x="62793" y="147474"/>
                    </a:lnTo>
                    <a:lnTo>
                      <a:pt x="43645" y="147474"/>
                    </a:lnTo>
                    <a:lnTo>
                      <a:pt x="43645" y="130512"/>
                    </a:lnTo>
                    <a:close/>
                    <a:moveTo>
                      <a:pt x="88074" y="130512"/>
                    </a:moveTo>
                    <a:lnTo>
                      <a:pt x="88074" y="147474"/>
                    </a:lnTo>
                    <a:lnTo>
                      <a:pt x="68926" y="147474"/>
                    </a:lnTo>
                    <a:lnTo>
                      <a:pt x="68926" y="130512"/>
                    </a:lnTo>
                    <a:close/>
                    <a:moveTo>
                      <a:pt x="113354" y="130512"/>
                    </a:moveTo>
                    <a:lnTo>
                      <a:pt x="113354" y="147474"/>
                    </a:lnTo>
                    <a:lnTo>
                      <a:pt x="94206" y="147474"/>
                    </a:lnTo>
                    <a:lnTo>
                      <a:pt x="94206" y="130512"/>
                    </a:lnTo>
                    <a:close/>
                    <a:moveTo>
                      <a:pt x="37513" y="153607"/>
                    </a:moveTo>
                    <a:lnTo>
                      <a:pt x="37513" y="170569"/>
                    </a:lnTo>
                    <a:lnTo>
                      <a:pt x="18365" y="170569"/>
                    </a:lnTo>
                    <a:lnTo>
                      <a:pt x="18365" y="153607"/>
                    </a:lnTo>
                    <a:close/>
                    <a:moveTo>
                      <a:pt x="62793" y="153607"/>
                    </a:moveTo>
                    <a:lnTo>
                      <a:pt x="62793" y="170569"/>
                    </a:lnTo>
                    <a:lnTo>
                      <a:pt x="43645" y="170569"/>
                    </a:lnTo>
                    <a:lnTo>
                      <a:pt x="43645" y="153607"/>
                    </a:lnTo>
                    <a:close/>
                    <a:moveTo>
                      <a:pt x="88074" y="153607"/>
                    </a:moveTo>
                    <a:lnTo>
                      <a:pt x="88074" y="170569"/>
                    </a:lnTo>
                    <a:lnTo>
                      <a:pt x="68926" y="170569"/>
                    </a:lnTo>
                    <a:lnTo>
                      <a:pt x="68926" y="153607"/>
                    </a:lnTo>
                    <a:close/>
                    <a:moveTo>
                      <a:pt x="113354" y="153607"/>
                    </a:moveTo>
                    <a:lnTo>
                      <a:pt x="113354" y="170569"/>
                    </a:lnTo>
                    <a:lnTo>
                      <a:pt x="94206" y="170569"/>
                    </a:lnTo>
                    <a:lnTo>
                      <a:pt x="94206" y="153607"/>
                    </a:lnTo>
                    <a:close/>
                    <a:moveTo>
                      <a:pt x="141081" y="153607"/>
                    </a:moveTo>
                    <a:lnTo>
                      <a:pt x="141081" y="170569"/>
                    </a:lnTo>
                    <a:lnTo>
                      <a:pt x="131719" y="170569"/>
                    </a:lnTo>
                    <a:lnTo>
                      <a:pt x="131719" y="153607"/>
                    </a:lnTo>
                    <a:close/>
                    <a:moveTo>
                      <a:pt x="112343" y="176669"/>
                    </a:moveTo>
                    <a:cubicBezTo>
                      <a:pt x="111951" y="177191"/>
                      <a:pt x="100665" y="188445"/>
                      <a:pt x="100143" y="188934"/>
                    </a:cubicBezTo>
                    <a:cubicBezTo>
                      <a:pt x="99197" y="189880"/>
                      <a:pt x="97925" y="190435"/>
                      <a:pt x="96555" y="190435"/>
                    </a:cubicBezTo>
                    <a:lnTo>
                      <a:pt x="35164" y="190435"/>
                    </a:lnTo>
                    <a:cubicBezTo>
                      <a:pt x="33794" y="190435"/>
                      <a:pt x="32522" y="189880"/>
                      <a:pt x="31543" y="188934"/>
                    </a:cubicBezTo>
                    <a:cubicBezTo>
                      <a:pt x="30956" y="188347"/>
                      <a:pt x="19800" y="177289"/>
                      <a:pt x="19376" y="176669"/>
                    </a:cubicBezTo>
                    <a:close/>
                    <a:moveTo>
                      <a:pt x="35164" y="12232"/>
                    </a:moveTo>
                    <a:cubicBezTo>
                      <a:pt x="32163" y="12232"/>
                      <a:pt x="29358" y="13407"/>
                      <a:pt x="27238" y="15527"/>
                    </a:cubicBezTo>
                    <a:lnTo>
                      <a:pt x="15527" y="27238"/>
                    </a:lnTo>
                    <a:cubicBezTo>
                      <a:pt x="13407" y="29358"/>
                      <a:pt x="12232" y="32163"/>
                      <a:pt x="12232" y="35164"/>
                    </a:cubicBezTo>
                    <a:lnTo>
                      <a:pt x="12232" y="173603"/>
                    </a:lnTo>
                    <a:cubicBezTo>
                      <a:pt x="12232" y="176604"/>
                      <a:pt x="13407" y="179442"/>
                      <a:pt x="15527" y="181530"/>
                    </a:cubicBezTo>
                    <a:lnTo>
                      <a:pt x="27238" y="193240"/>
                    </a:lnTo>
                    <a:cubicBezTo>
                      <a:pt x="29358" y="195360"/>
                      <a:pt x="32163" y="196535"/>
                      <a:pt x="35164" y="196535"/>
                    </a:cubicBezTo>
                    <a:lnTo>
                      <a:pt x="96555" y="196535"/>
                    </a:lnTo>
                    <a:cubicBezTo>
                      <a:pt x="99556" y="196535"/>
                      <a:pt x="102361" y="195360"/>
                      <a:pt x="104481" y="193240"/>
                    </a:cubicBezTo>
                    <a:lnTo>
                      <a:pt x="116192" y="181530"/>
                    </a:lnTo>
                    <a:cubicBezTo>
                      <a:pt x="118312" y="179442"/>
                      <a:pt x="119487" y="176604"/>
                      <a:pt x="119487" y="173603"/>
                    </a:cubicBezTo>
                    <a:lnTo>
                      <a:pt x="119487" y="35164"/>
                    </a:lnTo>
                    <a:cubicBezTo>
                      <a:pt x="119487" y="32163"/>
                      <a:pt x="118312" y="29325"/>
                      <a:pt x="116192" y="27238"/>
                    </a:cubicBezTo>
                    <a:lnTo>
                      <a:pt x="104481" y="15527"/>
                    </a:lnTo>
                    <a:cubicBezTo>
                      <a:pt x="102361" y="13407"/>
                      <a:pt x="99556" y="12232"/>
                      <a:pt x="96555" y="12232"/>
                    </a:cubicBezTo>
                    <a:lnTo>
                      <a:pt x="56954" y="12232"/>
                    </a:lnTo>
                    <a:cubicBezTo>
                      <a:pt x="55258" y="12232"/>
                      <a:pt x="53888" y="13602"/>
                      <a:pt x="53888" y="15299"/>
                    </a:cubicBezTo>
                    <a:cubicBezTo>
                      <a:pt x="53888" y="16995"/>
                      <a:pt x="55258" y="18332"/>
                      <a:pt x="56954" y="18332"/>
                    </a:cubicBezTo>
                    <a:lnTo>
                      <a:pt x="96555" y="18332"/>
                    </a:lnTo>
                    <a:cubicBezTo>
                      <a:pt x="97925" y="18332"/>
                      <a:pt x="99197" y="18887"/>
                      <a:pt x="100143" y="19833"/>
                    </a:cubicBezTo>
                    <a:lnTo>
                      <a:pt x="111854" y="31543"/>
                    </a:lnTo>
                    <a:cubicBezTo>
                      <a:pt x="112017" y="31707"/>
                      <a:pt x="112180" y="31902"/>
                      <a:pt x="112343" y="32098"/>
                    </a:cubicBezTo>
                    <a:lnTo>
                      <a:pt x="19376" y="32098"/>
                    </a:lnTo>
                    <a:cubicBezTo>
                      <a:pt x="19507" y="31902"/>
                      <a:pt x="19670" y="31707"/>
                      <a:pt x="19833" y="31543"/>
                    </a:cubicBezTo>
                    <a:lnTo>
                      <a:pt x="31543" y="19833"/>
                    </a:lnTo>
                    <a:cubicBezTo>
                      <a:pt x="32522" y="18887"/>
                      <a:pt x="33794" y="18365"/>
                      <a:pt x="35164" y="18365"/>
                    </a:cubicBezTo>
                    <a:lnTo>
                      <a:pt x="44722" y="18365"/>
                    </a:lnTo>
                    <a:cubicBezTo>
                      <a:pt x="46418" y="18365"/>
                      <a:pt x="47788" y="16995"/>
                      <a:pt x="47788" y="15299"/>
                    </a:cubicBezTo>
                    <a:cubicBezTo>
                      <a:pt x="47788" y="13602"/>
                      <a:pt x="46418" y="12232"/>
                      <a:pt x="44722" y="12232"/>
                    </a:cubicBezTo>
                    <a:close/>
                    <a:moveTo>
                      <a:pt x="30076" y="0"/>
                    </a:moveTo>
                    <a:cubicBezTo>
                      <a:pt x="27074" y="0"/>
                      <a:pt x="24269" y="1174"/>
                      <a:pt x="22149" y="3295"/>
                    </a:cubicBezTo>
                    <a:lnTo>
                      <a:pt x="3295" y="22149"/>
                    </a:lnTo>
                    <a:cubicBezTo>
                      <a:pt x="1174" y="24269"/>
                      <a:pt x="0" y="27074"/>
                      <a:pt x="0" y="30076"/>
                    </a:cubicBezTo>
                    <a:lnTo>
                      <a:pt x="0" y="178692"/>
                    </a:lnTo>
                    <a:cubicBezTo>
                      <a:pt x="0" y="181693"/>
                      <a:pt x="1174" y="184498"/>
                      <a:pt x="3295" y="186618"/>
                    </a:cubicBezTo>
                    <a:lnTo>
                      <a:pt x="22149" y="205473"/>
                    </a:lnTo>
                    <a:cubicBezTo>
                      <a:pt x="24269" y="207593"/>
                      <a:pt x="27074" y="208767"/>
                      <a:pt x="30076" y="208767"/>
                    </a:cubicBezTo>
                    <a:lnTo>
                      <a:pt x="101611" y="208767"/>
                    </a:lnTo>
                    <a:cubicBezTo>
                      <a:pt x="104612" y="208767"/>
                      <a:pt x="107417" y="207593"/>
                      <a:pt x="109538" y="205473"/>
                    </a:cubicBezTo>
                    <a:lnTo>
                      <a:pt x="128424" y="186618"/>
                    </a:lnTo>
                    <a:cubicBezTo>
                      <a:pt x="130545" y="184498"/>
                      <a:pt x="131719" y="181693"/>
                      <a:pt x="131719" y="178692"/>
                    </a:cubicBezTo>
                    <a:lnTo>
                      <a:pt x="131719" y="176669"/>
                    </a:lnTo>
                    <a:lnTo>
                      <a:pt x="141668" y="176669"/>
                    </a:lnTo>
                    <a:cubicBezTo>
                      <a:pt x="144702" y="176669"/>
                      <a:pt x="147181" y="174190"/>
                      <a:pt x="147181" y="171156"/>
                    </a:cubicBezTo>
                    <a:lnTo>
                      <a:pt x="147181" y="165122"/>
                    </a:lnTo>
                    <a:lnTo>
                      <a:pt x="172624" y="165122"/>
                    </a:lnTo>
                    <a:cubicBezTo>
                      <a:pt x="184759" y="165122"/>
                      <a:pt x="194610" y="155271"/>
                      <a:pt x="194610" y="143169"/>
                    </a:cubicBezTo>
                    <a:lnTo>
                      <a:pt x="194610" y="61423"/>
                    </a:lnTo>
                    <a:lnTo>
                      <a:pt x="203254" y="61423"/>
                    </a:lnTo>
                    <a:cubicBezTo>
                      <a:pt x="206288" y="61423"/>
                      <a:pt x="208767" y="58944"/>
                      <a:pt x="208767" y="55910"/>
                    </a:cubicBezTo>
                    <a:lnTo>
                      <a:pt x="208767" y="15299"/>
                    </a:lnTo>
                    <a:cubicBezTo>
                      <a:pt x="208767" y="13602"/>
                      <a:pt x="207397" y="12232"/>
                      <a:pt x="205701" y="12232"/>
                    </a:cubicBezTo>
                    <a:lnTo>
                      <a:pt x="202667" y="12232"/>
                    </a:lnTo>
                    <a:lnTo>
                      <a:pt x="202667" y="5513"/>
                    </a:lnTo>
                    <a:cubicBezTo>
                      <a:pt x="202667" y="2479"/>
                      <a:pt x="200188" y="0"/>
                      <a:pt x="197154" y="0"/>
                    </a:cubicBezTo>
                    <a:lnTo>
                      <a:pt x="185933" y="0"/>
                    </a:lnTo>
                    <a:cubicBezTo>
                      <a:pt x="182900" y="0"/>
                      <a:pt x="180420" y="2479"/>
                      <a:pt x="180420" y="5513"/>
                    </a:cubicBezTo>
                    <a:lnTo>
                      <a:pt x="180420" y="12232"/>
                    </a:lnTo>
                    <a:lnTo>
                      <a:pt x="177354" y="12232"/>
                    </a:lnTo>
                    <a:cubicBezTo>
                      <a:pt x="175691" y="12232"/>
                      <a:pt x="174321" y="13602"/>
                      <a:pt x="174321" y="15299"/>
                    </a:cubicBezTo>
                    <a:lnTo>
                      <a:pt x="174321" y="55910"/>
                    </a:lnTo>
                    <a:cubicBezTo>
                      <a:pt x="174321" y="58944"/>
                      <a:pt x="176767" y="61423"/>
                      <a:pt x="179801" y="61423"/>
                    </a:cubicBezTo>
                    <a:lnTo>
                      <a:pt x="188478" y="61423"/>
                    </a:lnTo>
                    <a:lnTo>
                      <a:pt x="188478" y="143169"/>
                    </a:lnTo>
                    <a:cubicBezTo>
                      <a:pt x="188478" y="151911"/>
                      <a:pt x="181366" y="159022"/>
                      <a:pt x="172624" y="159022"/>
                    </a:cubicBezTo>
                    <a:lnTo>
                      <a:pt x="147181" y="159022"/>
                    </a:lnTo>
                    <a:lnTo>
                      <a:pt x="147181" y="152987"/>
                    </a:lnTo>
                    <a:cubicBezTo>
                      <a:pt x="147181" y="149954"/>
                      <a:pt x="144702" y="147474"/>
                      <a:pt x="141668" y="147474"/>
                    </a:cubicBezTo>
                    <a:lnTo>
                      <a:pt x="131719" y="147474"/>
                    </a:lnTo>
                    <a:lnTo>
                      <a:pt x="131719" y="131262"/>
                    </a:lnTo>
                    <a:cubicBezTo>
                      <a:pt x="131719" y="129566"/>
                      <a:pt x="130349" y="128196"/>
                      <a:pt x="128653" y="128196"/>
                    </a:cubicBezTo>
                    <a:cubicBezTo>
                      <a:pt x="126957" y="128196"/>
                      <a:pt x="125586" y="129566"/>
                      <a:pt x="125586" y="131262"/>
                    </a:cubicBezTo>
                    <a:lnTo>
                      <a:pt x="125586" y="178692"/>
                    </a:lnTo>
                    <a:cubicBezTo>
                      <a:pt x="125586" y="180029"/>
                      <a:pt x="125065" y="181334"/>
                      <a:pt x="124086" y="182280"/>
                    </a:cubicBezTo>
                    <a:lnTo>
                      <a:pt x="105232" y="201167"/>
                    </a:lnTo>
                    <a:cubicBezTo>
                      <a:pt x="104253" y="202113"/>
                      <a:pt x="102981" y="202635"/>
                      <a:pt x="101611" y="202635"/>
                    </a:cubicBezTo>
                    <a:lnTo>
                      <a:pt x="30076" y="202635"/>
                    </a:lnTo>
                    <a:cubicBezTo>
                      <a:pt x="28738" y="202635"/>
                      <a:pt x="27433" y="202113"/>
                      <a:pt x="26487" y="201167"/>
                    </a:cubicBezTo>
                    <a:lnTo>
                      <a:pt x="7600" y="182280"/>
                    </a:lnTo>
                    <a:cubicBezTo>
                      <a:pt x="6654" y="181334"/>
                      <a:pt x="6133" y="180029"/>
                      <a:pt x="6133" y="178692"/>
                    </a:cubicBezTo>
                    <a:lnTo>
                      <a:pt x="6133" y="30076"/>
                    </a:lnTo>
                    <a:cubicBezTo>
                      <a:pt x="6133" y="28738"/>
                      <a:pt x="6654" y="27433"/>
                      <a:pt x="7600" y="26487"/>
                    </a:cubicBezTo>
                    <a:lnTo>
                      <a:pt x="26487" y="7600"/>
                    </a:lnTo>
                    <a:cubicBezTo>
                      <a:pt x="27433" y="6654"/>
                      <a:pt x="28738" y="6133"/>
                      <a:pt x="30076" y="6133"/>
                    </a:cubicBezTo>
                    <a:lnTo>
                      <a:pt x="101611" y="6133"/>
                    </a:lnTo>
                    <a:cubicBezTo>
                      <a:pt x="102981" y="6133"/>
                      <a:pt x="104253" y="6654"/>
                      <a:pt x="105232" y="7600"/>
                    </a:cubicBezTo>
                    <a:lnTo>
                      <a:pt x="124086" y="26487"/>
                    </a:lnTo>
                    <a:cubicBezTo>
                      <a:pt x="125065" y="27433"/>
                      <a:pt x="125586" y="28738"/>
                      <a:pt x="125586" y="30076"/>
                    </a:cubicBezTo>
                    <a:lnTo>
                      <a:pt x="125586" y="119030"/>
                    </a:lnTo>
                    <a:cubicBezTo>
                      <a:pt x="125586" y="120726"/>
                      <a:pt x="126957" y="122064"/>
                      <a:pt x="128653" y="122064"/>
                    </a:cubicBezTo>
                    <a:cubicBezTo>
                      <a:pt x="130349" y="122064"/>
                      <a:pt x="131719" y="120726"/>
                      <a:pt x="131719" y="119030"/>
                    </a:cubicBezTo>
                    <a:lnTo>
                      <a:pt x="131719" y="30076"/>
                    </a:lnTo>
                    <a:cubicBezTo>
                      <a:pt x="131719" y="27074"/>
                      <a:pt x="130545" y="24269"/>
                      <a:pt x="128424" y="22149"/>
                    </a:cubicBezTo>
                    <a:lnTo>
                      <a:pt x="109538" y="3295"/>
                    </a:lnTo>
                    <a:cubicBezTo>
                      <a:pt x="107417" y="1174"/>
                      <a:pt x="104612" y="0"/>
                      <a:pt x="101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2"/>
          <p:cNvSpPr txBox="1">
            <a:spLocks noGrp="1"/>
          </p:cNvSpPr>
          <p:nvPr>
            <p:ph type="title"/>
          </p:nvPr>
        </p:nvSpPr>
        <p:spPr>
          <a:xfrm>
            <a:off x="617127" y="660532"/>
            <a:ext cx="7057302" cy="973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2. CONSEJO DE VIGILANCIA</a:t>
            </a:r>
            <a:endParaRPr sz="3600" dirty="0"/>
          </a:p>
        </p:txBody>
      </p:sp>
      <p:sp>
        <p:nvSpPr>
          <p:cNvPr id="665" name="Google Shape;665;p42"/>
          <p:cNvSpPr txBox="1">
            <a:spLocks noGrp="1"/>
          </p:cNvSpPr>
          <p:nvPr>
            <p:ph type="subTitle" idx="1"/>
          </p:nvPr>
        </p:nvSpPr>
        <p:spPr>
          <a:xfrm>
            <a:off x="629681" y="1924734"/>
            <a:ext cx="4965576" cy="129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rgbClr val="443440"/>
              </a:buClr>
              <a:buSzPts val="1100"/>
            </a:pPr>
            <a:r>
              <a:rPr lang="es-ES" sz="1600" dirty="0"/>
              <a:t>El consejo de vigilancia es responsable de supervisar la conducta del consejo de administración, de asesorar a dicho consejo y, en general, de supervisar los negocios de la empresa</a:t>
            </a:r>
            <a:endParaRPr sz="1600" dirty="0"/>
          </a:p>
        </p:txBody>
      </p:sp>
      <p:sp>
        <p:nvSpPr>
          <p:cNvPr id="32" name="Google Shape;639;p41"/>
          <p:cNvSpPr txBox="1">
            <a:spLocks/>
          </p:cNvSpPr>
          <p:nvPr/>
        </p:nvSpPr>
        <p:spPr>
          <a:xfrm flipH="1">
            <a:off x="629681" y="3317238"/>
            <a:ext cx="41247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BO" sz="1800" b="1" dirty="0">
                <a:latin typeface="Inter" panose="020B0604020202020204" charset="0"/>
                <a:ea typeface="Inter" panose="020B0604020202020204" charset="0"/>
              </a:rPr>
              <a:t>GESTIÓN JURÍDICA: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17127" y="3913265"/>
            <a:ext cx="7885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202124"/>
                </a:solidFill>
                <a:latin typeface="Actor" panose="020B0604020202020204" charset="0"/>
                <a:cs typeface="Actor" panose="020B0604020202020204" charset="0"/>
              </a:rPr>
              <a:t>Consiste en un conjunto de actividades jurídicas que se llevan a cabo para velar por el buen desenvolvimiento de los procesos de una organización.</a:t>
            </a:r>
            <a:endParaRPr lang="es-ES" sz="1600" dirty="0">
              <a:latin typeface="Actor" panose="020B0604020202020204" charset="0"/>
              <a:cs typeface="Actor" panose="020B0604020202020204" charset="0"/>
            </a:endParaRPr>
          </a:p>
        </p:txBody>
      </p:sp>
      <p:pic>
        <p:nvPicPr>
          <p:cNvPr id="1034" name="Picture 10" descr="Hombre con la lupa stock de ilustración. Ilustración de lupa - 2349911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0000" l="9962" r="89911">
                        <a14:foregroundMark x1="40868" y1="18556" x2="52107" y2="17222"/>
                        <a14:foregroundMark x1="44061" y1="19333" x2="46488" y2="16556"/>
                        <a14:foregroundMark x1="51086" y1="17111" x2="55811" y2="12778"/>
                        <a14:foregroundMark x1="53384" y1="15556" x2="53640" y2="8111"/>
                        <a14:foregroundMark x1="52874" y1="12222" x2="48020" y2="7111"/>
                        <a14:foregroundMark x1="54534" y1="12444" x2="59898" y2="9889"/>
                        <a14:foregroundMark x1="58110" y1="11444" x2="56960" y2="11444"/>
                        <a14:foregroundMark x1="53384" y1="12778" x2="56705" y2="8333"/>
                        <a14:foregroundMark x1="50702" y1="10444" x2="44572" y2="7889"/>
                        <a14:foregroundMark x1="41890" y1="9667" x2="42784" y2="8111"/>
                        <a14:foregroundMark x1="42784" y1="8111" x2="42784" y2="8111"/>
                        <a14:foregroundMark x1="42529" y1="8889" x2="48404" y2="6556"/>
                        <a14:foregroundMark x1="51341" y1="8111" x2="51341" y2="6778"/>
                        <a14:foregroundMark x1="51341" y1="6778" x2="51341" y2="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931" y="1634181"/>
            <a:ext cx="1705825" cy="19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3"/>
          <p:cNvSpPr txBox="1">
            <a:spLocks noGrp="1"/>
          </p:cNvSpPr>
          <p:nvPr>
            <p:ph type="title"/>
          </p:nvPr>
        </p:nvSpPr>
        <p:spPr>
          <a:xfrm>
            <a:off x="1382486" y="1793749"/>
            <a:ext cx="6514768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cxnSp>
        <p:nvCxnSpPr>
          <p:cNvPr id="721" name="Google Shape;721;p43"/>
          <p:cNvCxnSpPr/>
          <p:nvPr/>
        </p:nvCxnSpPr>
        <p:spPr>
          <a:xfrm>
            <a:off x="7443675" y="3199383"/>
            <a:ext cx="3411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r="508"/>
          <a:stretch/>
        </p:blipFill>
        <p:spPr>
          <a:xfrm>
            <a:off x="1187669" y="578540"/>
            <a:ext cx="6779171" cy="4256218"/>
          </a:xfrm>
          <a:prstGeom prst="rect">
            <a:avLst/>
          </a:prstGeom>
        </p:spPr>
      </p:pic>
      <p:sp>
        <p:nvSpPr>
          <p:cNvPr id="617" name="Google Shape;617;p40"/>
          <p:cNvSpPr/>
          <p:nvPr/>
        </p:nvSpPr>
        <p:spPr>
          <a:xfrm>
            <a:off x="1187669" y="555987"/>
            <a:ext cx="6779172" cy="4278771"/>
          </a:xfrm>
          <a:prstGeom prst="roundRect">
            <a:avLst>
              <a:gd name="adj" fmla="val 7533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0"/>
          <p:cNvSpPr txBox="1">
            <a:spLocks noGrp="1"/>
          </p:cNvSpPr>
          <p:nvPr>
            <p:ph type="title"/>
          </p:nvPr>
        </p:nvSpPr>
        <p:spPr>
          <a:xfrm>
            <a:off x="612764" y="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ORGANIGRAMA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1"/>
          <p:cNvSpPr txBox="1">
            <a:spLocks noGrp="1"/>
          </p:cNvSpPr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1. CONSEJO DE </a:t>
            </a:r>
            <a:r>
              <a:rPr lang="es-ES" dirty="0"/>
              <a:t>ADMINISTRACI</a:t>
            </a:r>
            <a:r>
              <a:rPr lang="es-ES" b="1" dirty="0">
                <a:latin typeface="Arial Black" panose="020B0A04020102020204" pitchFamily="34" charset="0"/>
                <a:cs typeface="Arial" panose="020B0604020202020204" pitchFamily="34" charset="0"/>
              </a:rPr>
              <a:t>Ó</a:t>
            </a:r>
            <a:r>
              <a:rPr lang="es-ES" dirty="0"/>
              <a:t>N </a:t>
            </a:r>
            <a:br>
              <a:rPr lang="es-ES" dirty="0"/>
            </a:br>
            <a:r>
              <a:rPr lang="en" dirty="0"/>
              <a:t> </a:t>
            </a:r>
            <a:endParaRPr dirty="0"/>
          </a:p>
        </p:txBody>
      </p:sp>
      <p:sp>
        <p:nvSpPr>
          <p:cNvPr id="638" name="Google Shape;638;p41"/>
          <p:cNvSpPr txBox="1">
            <a:spLocks noGrp="1"/>
          </p:cNvSpPr>
          <p:nvPr>
            <p:ph type="subTitle" idx="1"/>
          </p:nvPr>
        </p:nvSpPr>
        <p:spPr>
          <a:xfrm flipH="1">
            <a:off x="3321871" y="1951208"/>
            <a:ext cx="41247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ASAMBLEA DE SOCIOS</a:t>
            </a:r>
            <a:endParaRPr dirty="0"/>
          </a:p>
        </p:txBody>
      </p:sp>
      <p:sp>
        <p:nvSpPr>
          <p:cNvPr id="639" name="Google Shape;639;p41"/>
          <p:cNvSpPr txBox="1">
            <a:spLocks noGrp="1"/>
          </p:cNvSpPr>
          <p:nvPr>
            <p:ph type="subTitle" idx="2"/>
          </p:nvPr>
        </p:nvSpPr>
        <p:spPr>
          <a:xfrm flipH="1">
            <a:off x="3321871" y="1170247"/>
            <a:ext cx="41247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ACCIONISTAS</a:t>
            </a:r>
            <a:endParaRPr dirty="0"/>
          </a:p>
        </p:txBody>
      </p:sp>
      <p:sp>
        <p:nvSpPr>
          <p:cNvPr id="640" name="Google Shape;640;p41"/>
          <p:cNvSpPr txBox="1">
            <a:spLocks noGrp="1"/>
          </p:cNvSpPr>
          <p:nvPr>
            <p:ph type="subTitle" idx="3"/>
          </p:nvPr>
        </p:nvSpPr>
        <p:spPr>
          <a:xfrm flipH="1">
            <a:off x="3321871" y="2951528"/>
            <a:ext cx="41247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JUNTA DE ACCIONISTAS</a:t>
            </a:r>
            <a:endParaRPr dirty="0"/>
          </a:p>
        </p:txBody>
      </p:sp>
      <p:sp>
        <p:nvSpPr>
          <p:cNvPr id="642" name="Google Shape;642;p41"/>
          <p:cNvSpPr txBox="1">
            <a:spLocks noGrp="1"/>
          </p:cNvSpPr>
          <p:nvPr>
            <p:ph type="subTitle" idx="5"/>
          </p:nvPr>
        </p:nvSpPr>
        <p:spPr>
          <a:xfrm flipH="1">
            <a:off x="1557328" y="1563211"/>
            <a:ext cx="5934252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s-BO" dirty="0"/>
              <a:t>Persona que posee acciones (partes alícuotas del capital de la empresa)</a:t>
            </a:r>
            <a:endParaRPr dirty="0"/>
          </a:p>
        </p:txBody>
      </p:sp>
      <p:sp>
        <p:nvSpPr>
          <p:cNvPr id="643" name="Google Shape;643;p41"/>
          <p:cNvSpPr txBox="1">
            <a:spLocks noGrp="1"/>
          </p:cNvSpPr>
          <p:nvPr>
            <p:ph type="subTitle" idx="6"/>
          </p:nvPr>
        </p:nvSpPr>
        <p:spPr>
          <a:xfrm flipH="1">
            <a:off x="813914" y="2360080"/>
            <a:ext cx="6673033" cy="591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BO" dirty="0"/>
              <a:t>Compuesta por los accionistas de la empresa, estos toman todas las decisiones financieras que afectan a la compañía.</a:t>
            </a:r>
            <a:endParaRPr lang="es-ES" dirty="0"/>
          </a:p>
        </p:txBody>
      </p:sp>
      <p:sp>
        <p:nvSpPr>
          <p:cNvPr id="644" name="Google Shape;644;p41"/>
          <p:cNvSpPr txBox="1">
            <a:spLocks noGrp="1"/>
          </p:cNvSpPr>
          <p:nvPr>
            <p:ph type="subTitle" idx="7"/>
          </p:nvPr>
        </p:nvSpPr>
        <p:spPr>
          <a:xfrm flipH="1">
            <a:off x="813916" y="3368916"/>
            <a:ext cx="6632655" cy="1296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s-BO" dirty="0"/>
              <a:t>Reuniones de accionistas, pueden ser juntas ordinarias y juntas extraordinarias. Las juntas ordinarias se realizan una vez al año para discutir temas respecto a la sociedad, así como tomar decisiones respecto a esta. Las juntas extraordinarias se realizan en cualquier momento, cuando las necesidades sociales lo exijan.</a:t>
            </a:r>
            <a:endParaRPr dirty="0"/>
          </a:p>
        </p:txBody>
      </p:sp>
      <p:sp>
        <p:nvSpPr>
          <p:cNvPr id="646" name="Google Shape;646;p41"/>
          <p:cNvSpPr txBox="1">
            <a:spLocks noGrp="1"/>
          </p:cNvSpPr>
          <p:nvPr>
            <p:ph type="title" idx="9"/>
          </p:nvPr>
        </p:nvSpPr>
        <p:spPr>
          <a:xfrm flipH="1">
            <a:off x="7615320" y="1342147"/>
            <a:ext cx="798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47" name="Google Shape;647;p41"/>
          <p:cNvSpPr txBox="1">
            <a:spLocks noGrp="1"/>
          </p:cNvSpPr>
          <p:nvPr>
            <p:ph type="title" idx="13"/>
          </p:nvPr>
        </p:nvSpPr>
        <p:spPr>
          <a:xfrm flipH="1">
            <a:off x="7615320" y="2358418"/>
            <a:ext cx="798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48" name="Google Shape;648;p41"/>
          <p:cNvSpPr txBox="1">
            <a:spLocks noGrp="1"/>
          </p:cNvSpPr>
          <p:nvPr>
            <p:ph type="title" idx="14"/>
          </p:nvPr>
        </p:nvSpPr>
        <p:spPr>
          <a:xfrm flipH="1">
            <a:off x="7615320" y="3491759"/>
            <a:ext cx="798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656" name="Google Shape;656;p41"/>
          <p:cNvCxnSpPr/>
          <p:nvPr/>
        </p:nvCxnSpPr>
        <p:spPr>
          <a:xfrm>
            <a:off x="7750500" y="1798950"/>
            <a:ext cx="5622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41"/>
          <p:cNvCxnSpPr/>
          <p:nvPr/>
        </p:nvCxnSpPr>
        <p:spPr>
          <a:xfrm>
            <a:off x="7733370" y="2805112"/>
            <a:ext cx="5622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41"/>
          <p:cNvCxnSpPr/>
          <p:nvPr/>
        </p:nvCxnSpPr>
        <p:spPr>
          <a:xfrm>
            <a:off x="7750500" y="3938454"/>
            <a:ext cx="5622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1"/>
          <p:cNvSpPr txBox="1">
            <a:spLocks noGrp="1"/>
          </p:cNvSpPr>
          <p:nvPr>
            <p:ph type="title"/>
          </p:nvPr>
        </p:nvSpPr>
        <p:spPr>
          <a:xfrm>
            <a:off x="713250" y="25586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1. CONSEJO DE </a:t>
            </a:r>
            <a:r>
              <a:rPr lang="es-ES" dirty="0"/>
              <a:t>ADMINISTRACI</a:t>
            </a:r>
            <a:r>
              <a:rPr lang="es-ES" b="1" dirty="0">
                <a:latin typeface="Arial Black" panose="020B0A04020102020204" pitchFamily="34" charset="0"/>
                <a:cs typeface="Arial" panose="020B0604020202020204" pitchFamily="34" charset="0"/>
              </a:rPr>
              <a:t>Ó</a:t>
            </a:r>
            <a:r>
              <a:rPr lang="es-ES" dirty="0"/>
              <a:t>N</a:t>
            </a:r>
            <a:endParaRPr dirty="0"/>
          </a:p>
        </p:txBody>
      </p:sp>
      <p:sp>
        <p:nvSpPr>
          <p:cNvPr id="638" name="Google Shape;638;p41"/>
          <p:cNvSpPr txBox="1">
            <a:spLocks noGrp="1"/>
          </p:cNvSpPr>
          <p:nvPr>
            <p:ph type="subTitle" idx="1"/>
          </p:nvPr>
        </p:nvSpPr>
        <p:spPr>
          <a:xfrm flipH="1">
            <a:off x="2721779" y="1931568"/>
            <a:ext cx="4773709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CONSEJO DE ADMINISTRACIÓN </a:t>
            </a:r>
            <a:endParaRPr dirty="0"/>
          </a:p>
        </p:txBody>
      </p:sp>
      <p:sp>
        <p:nvSpPr>
          <p:cNvPr id="639" name="Google Shape;639;p41"/>
          <p:cNvSpPr txBox="1">
            <a:spLocks noGrp="1"/>
          </p:cNvSpPr>
          <p:nvPr>
            <p:ph type="subTitle" idx="2"/>
          </p:nvPr>
        </p:nvSpPr>
        <p:spPr>
          <a:xfrm flipH="1">
            <a:off x="3372298" y="998174"/>
            <a:ext cx="41247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DIRECTORIO</a:t>
            </a:r>
            <a:endParaRPr dirty="0"/>
          </a:p>
        </p:txBody>
      </p:sp>
      <p:sp>
        <p:nvSpPr>
          <p:cNvPr id="641" name="Google Shape;641;p41"/>
          <p:cNvSpPr txBox="1">
            <a:spLocks noGrp="1"/>
          </p:cNvSpPr>
          <p:nvPr>
            <p:ph type="subTitle" idx="4"/>
          </p:nvPr>
        </p:nvSpPr>
        <p:spPr>
          <a:xfrm flipH="1">
            <a:off x="2143342" y="3230684"/>
            <a:ext cx="5345387" cy="726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BO" dirty="0"/>
              <a:t>GERENCIA GENERAL, GERENTE GENERAL O CEO:</a:t>
            </a:r>
            <a:endParaRPr dirty="0"/>
          </a:p>
        </p:txBody>
      </p:sp>
      <p:sp>
        <p:nvSpPr>
          <p:cNvPr id="642" name="Google Shape;642;p41"/>
          <p:cNvSpPr txBox="1">
            <a:spLocks noGrp="1"/>
          </p:cNvSpPr>
          <p:nvPr>
            <p:ph type="subTitle" idx="5"/>
          </p:nvPr>
        </p:nvSpPr>
        <p:spPr>
          <a:xfrm flipH="1">
            <a:off x="1949003" y="1367940"/>
            <a:ext cx="5547995" cy="483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 de personas naturales con todas las facultades de administración que representan judicial y extrajudicialmente a una sociedad.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3" name="Google Shape;643;p41"/>
          <p:cNvSpPr txBox="1">
            <a:spLocks noGrp="1"/>
          </p:cNvSpPr>
          <p:nvPr>
            <p:ph type="subTitle" idx="6"/>
          </p:nvPr>
        </p:nvSpPr>
        <p:spPr>
          <a:xfrm flipH="1">
            <a:off x="1916106" y="2386177"/>
            <a:ext cx="5563356" cy="827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BO" dirty="0"/>
              <a:t>Denominada como instancia ejecutiva, es la encargada de cumplir con la políticas y decisiones internas aprobadas por la junta de accionistas o bien, la asamblea de socios.</a:t>
            </a:r>
            <a:endParaRPr lang="es-ES" dirty="0"/>
          </a:p>
          <a:p>
            <a:endParaRPr lang="es-ES" dirty="0"/>
          </a:p>
        </p:txBody>
      </p:sp>
      <p:sp>
        <p:nvSpPr>
          <p:cNvPr id="645" name="Google Shape;645;p41"/>
          <p:cNvSpPr txBox="1">
            <a:spLocks noGrp="1"/>
          </p:cNvSpPr>
          <p:nvPr>
            <p:ph type="subTitle" idx="8"/>
          </p:nvPr>
        </p:nvSpPr>
        <p:spPr>
          <a:xfrm flipH="1">
            <a:off x="1846634" y="3983925"/>
            <a:ext cx="5632828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BO" dirty="0"/>
              <a:t>Es el máximo ejecutivo de una organización, su función es diseñar y aplicar estrategias para alcanzar lo objetivos.</a:t>
            </a:r>
            <a:endParaRPr lang="es-ES" dirty="0"/>
          </a:p>
        </p:txBody>
      </p:sp>
      <p:sp>
        <p:nvSpPr>
          <p:cNvPr id="646" name="Google Shape;646;p41"/>
          <p:cNvSpPr txBox="1">
            <a:spLocks noGrp="1"/>
          </p:cNvSpPr>
          <p:nvPr>
            <p:ph type="title" idx="9"/>
          </p:nvPr>
        </p:nvSpPr>
        <p:spPr>
          <a:xfrm flipH="1">
            <a:off x="7632450" y="979905"/>
            <a:ext cx="798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47" name="Google Shape;647;p41"/>
          <p:cNvSpPr txBox="1">
            <a:spLocks noGrp="1"/>
          </p:cNvSpPr>
          <p:nvPr>
            <p:ph type="title" idx="13"/>
          </p:nvPr>
        </p:nvSpPr>
        <p:spPr>
          <a:xfrm flipH="1">
            <a:off x="7632450" y="1968378"/>
            <a:ext cx="798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48" name="Google Shape;648;p41"/>
          <p:cNvSpPr txBox="1">
            <a:spLocks noGrp="1"/>
          </p:cNvSpPr>
          <p:nvPr>
            <p:ph type="title" idx="14"/>
          </p:nvPr>
        </p:nvSpPr>
        <p:spPr>
          <a:xfrm flipH="1">
            <a:off x="7632450" y="3458426"/>
            <a:ext cx="798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656" name="Google Shape;656;p41"/>
          <p:cNvCxnSpPr/>
          <p:nvPr/>
        </p:nvCxnSpPr>
        <p:spPr>
          <a:xfrm>
            <a:off x="7750500" y="1453165"/>
            <a:ext cx="5622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41"/>
          <p:cNvCxnSpPr/>
          <p:nvPr/>
        </p:nvCxnSpPr>
        <p:spPr>
          <a:xfrm>
            <a:off x="7750500" y="2476613"/>
            <a:ext cx="5622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41"/>
          <p:cNvCxnSpPr/>
          <p:nvPr/>
        </p:nvCxnSpPr>
        <p:spPr>
          <a:xfrm>
            <a:off x="7750500" y="3955957"/>
            <a:ext cx="5622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50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1"/>
          <p:cNvSpPr txBox="1">
            <a:spLocks noGrp="1"/>
          </p:cNvSpPr>
          <p:nvPr>
            <p:ph type="title"/>
          </p:nvPr>
        </p:nvSpPr>
        <p:spPr>
          <a:xfrm>
            <a:off x="625694" y="51196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1.CONSEJO DE </a:t>
            </a:r>
            <a:r>
              <a:rPr lang="es-ES" b="1" dirty="0"/>
              <a:t>ADMINISTRACI</a:t>
            </a:r>
            <a:r>
              <a:rPr lang="es-ES" b="1" dirty="0">
                <a:latin typeface="Arial Black" panose="020B0A04020102020204" pitchFamily="34" charset="0"/>
                <a:cs typeface="Arial" panose="020B0604020202020204" pitchFamily="34" charset="0"/>
              </a:rPr>
              <a:t>Ó</a:t>
            </a:r>
            <a:r>
              <a:rPr lang="es-ES" b="1" dirty="0"/>
              <a:t>N</a:t>
            </a:r>
            <a:endParaRPr b="1" dirty="0"/>
          </a:p>
        </p:txBody>
      </p:sp>
      <p:sp>
        <p:nvSpPr>
          <p:cNvPr id="638" name="Google Shape;638;p41"/>
          <p:cNvSpPr txBox="1">
            <a:spLocks noGrp="1"/>
          </p:cNvSpPr>
          <p:nvPr>
            <p:ph type="subTitle" idx="1"/>
          </p:nvPr>
        </p:nvSpPr>
        <p:spPr>
          <a:xfrm flipH="1">
            <a:off x="790182" y="2638000"/>
            <a:ext cx="6691455" cy="954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BO" dirty="0"/>
              <a:t>DIVISI</a:t>
            </a:r>
            <a:r>
              <a:rPr lang="es-ES" dirty="0" err="1">
                <a:latin typeface="Arial Black" panose="020B0A04020102020204" pitchFamily="34" charset="0"/>
                <a:cs typeface="Arial" panose="020B0604020202020204" pitchFamily="34" charset="0"/>
              </a:rPr>
              <a:t>Ó</a:t>
            </a:r>
            <a:r>
              <a:rPr lang="es-BO" dirty="0"/>
              <a:t>N DE TECNOLOG</a:t>
            </a:r>
            <a:r>
              <a:rPr lang="es-BO" sz="2400" dirty="0">
                <a:latin typeface="Inter" panose="020B0604020202020204" charset="0"/>
                <a:ea typeface="Inter" panose="020B0604020202020204" charset="0"/>
              </a:rPr>
              <a:t>Í</a:t>
            </a:r>
            <a:r>
              <a:rPr lang="es-BO" dirty="0"/>
              <a:t>AS DE INFORMACI</a:t>
            </a:r>
            <a:r>
              <a:rPr lang="es-ES" dirty="0" err="1">
                <a:latin typeface="Arial Black" panose="020B0A04020102020204" pitchFamily="34" charset="0"/>
                <a:cs typeface="Arial" panose="020B0604020202020204" pitchFamily="34" charset="0"/>
              </a:rPr>
              <a:t>Ó</a:t>
            </a:r>
            <a:r>
              <a:rPr lang="es-BO" dirty="0"/>
              <a:t>N:</a:t>
            </a:r>
            <a:endParaRPr dirty="0"/>
          </a:p>
        </p:txBody>
      </p:sp>
      <p:sp>
        <p:nvSpPr>
          <p:cNvPr id="639" name="Google Shape;639;p41"/>
          <p:cNvSpPr txBox="1">
            <a:spLocks noGrp="1"/>
          </p:cNvSpPr>
          <p:nvPr>
            <p:ph type="subTitle" idx="2"/>
          </p:nvPr>
        </p:nvSpPr>
        <p:spPr>
          <a:xfrm flipH="1">
            <a:off x="3356937" y="1372373"/>
            <a:ext cx="41247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BO" dirty="0"/>
              <a:t>GESTI</a:t>
            </a:r>
            <a:r>
              <a:rPr lang="es-ES" b="0" dirty="0" err="1">
                <a:latin typeface="Arial Black" panose="020B0A04020102020204" pitchFamily="34" charset="0"/>
                <a:cs typeface="Arial" panose="020B0604020202020204" pitchFamily="34" charset="0"/>
              </a:rPr>
              <a:t>Ó</a:t>
            </a:r>
            <a:r>
              <a:rPr lang="es-BO" dirty="0"/>
              <a:t>N JUR</a:t>
            </a:r>
            <a:r>
              <a:rPr lang="es-BO" sz="2400" dirty="0">
                <a:latin typeface="Inter" panose="020B0604020202020204" charset="0"/>
                <a:ea typeface="Inter" panose="020B0604020202020204" charset="0"/>
              </a:rPr>
              <a:t>Í</a:t>
            </a:r>
            <a:r>
              <a:rPr lang="es-BO" dirty="0"/>
              <a:t>DICA: </a:t>
            </a:r>
            <a:endParaRPr dirty="0"/>
          </a:p>
        </p:txBody>
      </p:sp>
      <p:sp>
        <p:nvSpPr>
          <p:cNvPr id="642" name="Google Shape;642;p41"/>
          <p:cNvSpPr txBox="1">
            <a:spLocks noGrp="1"/>
          </p:cNvSpPr>
          <p:nvPr>
            <p:ph type="subTitle" idx="5"/>
          </p:nvPr>
        </p:nvSpPr>
        <p:spPr>
          <a:xfrm flipH="1">
            <a:off x="1933641" y="1868978"/>
            <a:ext cx="5547995" cy="634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Departamento encargado de velar por los asuntos relacionados con las leyes y derecho.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3" name="Google Shape;643;p41"/>
          <p:cNvSpPr txBox="1">
            <a:spLocks noGrp="1"/>
          </p:cNvSpPr>
          <p:nvPr>
            <p:ph type="subTitle" idx="6"/>
          </p:nvPr>
        </p:nvSpPr>
        <p:spPr>
          <a:xfrm flipH="1">
            <a:off x="1933642" y="3315911"/>
            <a:ext cx="5563356" cy="827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Division </a:t>
            </a:r>
            <a:r>
              <a:rPr lang="en-US" dirty="0" err="1"/>
              <a:t>encargada</a:t>
            </a:r>
            <a:r>
              <a:rPr lang="en-US" dirty="0"/>
              <a:t> de la gestion de </a:t>
            </a:r>
            <a:r>
              <a:rPr lang="en-US" dirty="0" err="1"/>
              <a:t>metodologias</a:t>
            </a:r>
            <a:r>
              <a:rPr lang="en-US" dirty="0"/>
              <a:t> para la </a:t>
            </a:r>
            <a:r>
              <a:rPr lang="en-US" dirty="0" err="1"/>
              <a:t>recopilacion</a:t>
            </a:r>
            <a:r>
              <a:rPr lang="en-US" dirty="0"/>
              <a:t> , </a:t>
            </a:r>
            <a:r>
              <a:rPr lang="en-US" dirty="0" err="1"/>
              <a:t>procesamiento</a:t>
            </a:r>
            <a:r>
              <a:rPr lang="en-US" dirty="0"/>
              <a:t> y </a:t>
            </a:r>
            <a:r>
              <a:rPr lang="en-US" dirty="0" err="1"/>
              <a:t>transmision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endParaRPr lang="es-ES" dirty="0"/>
          </a:p>
          <a:p>
            <a:endParaRPr lang="es-ES" dirty="0"/>
          </a:p>
        </p:txBody>
      </p:sp>
      <p:sp>
        <p:nvSpPr>
          <p:cNvPr id="646" name="Google Shape;646;p41"/>
          <p:cNvSpPr txBox="1">
            <a:spLocks noGrp="1"/>
          </p:cNvSpPr>
          <p:nvPr>
            <p:ph type="title" idx="9"/>
          </p:nvPr>
        </p:nvSpPr>
        <p:spPr>
          <a:xfrm flipH="1">
            <a:off x="7544894" y="1314109"/>
            <a:ext cx="798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648" name="Google Shape;648;p41"/>
          <p:cNvSpPr txBox="1">
            <a:spLocks noGrp="1"/>
          </p:cNvSpPr>
          <p:nvPr>
            <p:ph type="title" idx="14"/>
          </p:nvPr>
        </p:nvSpPr>
        <p:spPr>
          <a:xfrm flipH="1">
            <a:off x="7544894" y="2601131"/>
            <a:ext cx="798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cxnSp>
        <p:nvCxnSpPr>
          <p:cNvPr id="656" name="Google Shape;656;p41"/>
          <p:cNvCxnSpPr/>
          <p:nvPr/>
        </p:nvCxnSpPr>
        <p:spPr>
          <a:xfrm>
            <a:off x="7662944" y="1756102"/>
            <a:ext cx="5622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41"/>
          <p:cNvCxnSpPr/>
          <p:nvPr/>
        </p:nvCxnSpPr>
        <p:spPr>
          <a:xfrm>
            <a:off x="7662944" y="3043125"/>
            <a:ext cx="5622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385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4"/>
          <p:cNvSpPr txBox="1">
            <a:spLocks noGrp="1"/>
          </p:cNvSpPr>
          <p:nvPr>
            <p:ph type="title"/>
          </p:nvPr>
        </p:nvSpPr>
        <p:spPr>
          <a:xfrm>
            <a:off x="713225" y="749222"/>
            <a:ext cx="6135096" cy="1375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GERENCIA DE PLANIFICACI</a:t>
            </a:r>
            <a:r>
              <a:rPr lang="es-ES" b="1" dirty="0">
                <a:latin typeface="Arial Black" panose="020B0A04020102020204" pitchFamily="34" charset="0"/>
                <a:cs typeface="Arial" panose="020B0604020202020204" pitchFamily="34" charset="0"/>
              </a:rPr>
              <a:t>Ó</a:t>
            </a:r>
            <a:r>
              <a:rPr lang="es-ES" dirty="0"/>
              <a:t>N</a:t>
            </a:r>
          </a:p>
        </p:txBody>
      </p:sp>
      <p:sp>
        <p:nvSpPr>
          <p:cNvPr id="727" name="Google Shape;727;p44"/>
          <p:cNvSpPr txBox="1">
            <a:spLocks noGrp="1"/>
          </p:cNvSpPr>
          <p:nvPr>
            <p:ph type="subTitle" idx="1"/>
          </p:nvPr>
        </p:nvSpPr>
        <p:spPr>
          <a:xfrm>
            <a:off x="713225" y="3492004"/>
            <a:ext cx="7494604" cy="1275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División de desarrollo de servicios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División de desarrollo de recursos de red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División gestión de calidad y desempeño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cxnSp>
        <p:nvCxnSpPr>
          <p:cNvPr id="765" name="Google Shape;765;p44"/>
          <p:cNvCxnSpPr/>
          <p:nvPr/>
        </p:nvCxnSpPr>
        <p:spPr>
          <a:xfrm flipV="1">
            <a:off x="805150" y="729343"/>
            <a:ext cx="4365564" cy="9252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44"/>
          <p:cNvCxnSpPr/>
          <p:nvPr/>
        </p:nvCxnSpPr>
        <p:spPr>
          <a:xfrm>
            <a:off x="805150" y="2188620"/>
            <a:ext cx="1981593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ectángulo 4"/>
          <p:cNvSpPr/>
          <p:nvPr/>
        </p:nvSpPr>
        <p:spPr>
          <a:xfrm>
            <a:off x="805150" y="2449286"/>
            <a:ext cx="7627042" cy="7402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La Gerencia de Planificación se encarga de elaborar el plan estratégico para la empresa en el mediano y largo plazo.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5"/>
          <p:cNvSpPr txBox="1">
            <a:spLocks noGrp="1"/>
          </p:cNvSpPr>
          <p:nvPr>
            <p:ph type="title"/>
          </p:nvPr>
        </p:nvSpPr>
        <p:spPr>
          <a:xfrm>
            <a:off x="664029" y="696686"/>
            <a:ext cx="7766746" cy="14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GERENCIA DE COMERCIAL</a:t>
            </a:r>
            <a:endParaRPr dirty="0"/>
          </a:p>
        </p:txBody>
      </p:sp>
      <p:sp>
        <p:nvSpPr>
          <p:cNvPr id="772" name="Google Shape;772;p45"/>
          <p:cNvSpPr txBox="1">
            <a:spLocks noGrp="1"/>
          </p:cNvSpPr>
          <p:nvPr>
            <p:ph type="subTitle" idx="1"/>
          </p:nvPr>
        </p:nvSpPr>
        <p:spPr>
          <a:xfrm>
            <a:off x="4096975" y="3053771"/>
            <a:ext cx="4333800" cy="1627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ES" dirty="0"/>
              <a:t>División gestión de la oferta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ES" dirty="0"/>
              <a:t>División de ventas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ES" dirty="0"/>
              <a:t>División gestión de la relación cliente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ES" dirty="0"/>
              <a:t>División gestión de la experiencia cliente</a:t>
            </a:r>
            <a:endParaRPr dirty="0"/>
          </a:p>
        </p:txBody>
      </p:sp>
      <p:cxnSp>
        <p:nvCxnSpPr>
          <p:cNvPr id="801" name="Google Shape;801;p45"/>
          <p:cNvCxnSpPr/>
          <p:nvPr/>
        </p:nvCxnSpPr>
        <p:spPr>
          <a:xfrm>
            <a:off x="6466114" y="1490315"/>
            <a:ext cx="1821786" cy="14044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801;p45"/>
          <p:cNvCxnSpPr/>
          <p:nvPr/>
        </p:nvCxnSpPr>
        <p:spPr>
          <a:xfrm flipV="1">
            <a:off x="1251857" y="682642"/>
            <a:ext cx="7036043" cy="14044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Rectángulo 37"/>
          <p:cNvSpPr/>
          <p:nvPr/>
        </p:nvSpPr>
        <p:spPr>
          <a:xfrm>
            <a:off x="733881" y="1927874"/>
            <a:ext cx="7627042" cy="7402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Está encargado de planificar y dirigir los planes de ventas de los productos o servicios de las empresas para alcanzar los objetivos marcados. Además es responsable de coordinar, liderar y supervisar el trabajo comercial del equipo de ventas..</a:t>
            </a:r>
          </a:p>
        </p:txBody>
      </p:sp>
      <p:grpSp>
        <p:nvGrpSpPr>
          <p:cNvPr id="39" name="Google Shape;6401;p102"/>
          <p:cNvGrpSpPr/>
          <p:nvPr/>
        </p:nvGrpSpPr>
        <p:grpSpPr>
          <a:xfrm>
            <a:off x="1865403" y="3475682"/>
            <a:ext cx="829621" cy="783264"/>
            <a:chOff x="6239925" y="2032450"/>
            <a:chExt cx="472775" cy="472775"/>
          </a:xfrm>
        </p:grpSpPr>
        <p:sp>
          <p:nvSpPr>
            <p:cNvPr id="40" name="Google Shape;6402;p102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6403;p102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4"/>
          <p:cNvSpPr txBox="1">
            <a:spLocks noGrp="1"/>
          </p:cNvSpPr>
          <p:nvPr>
            <p:ph type="title"/>
          </p:nvPr>
        </p:nvSpPr>
        <p:spPr>
          <a:xfrm>
            <a:off x="713224" y="749222"/>
            <a:ext cx="7211575" cy="1375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GERENCIA PRODUCCI</a:t>
            </a:r>
            <a:r>
              <a:rPr lang="es-ES" b="1" dirty="0">
                <a:latin typeface="Arial Black" panose="020B0A04020102020204" pitchFamily="34" charset="0"/>
                <a:cs typeface="Arial" panose="020B0604020202020204" pitchFamily="34" charset="0"/>
              </a:rPr>
              <a:t>Ó</a:t>
            </a:r>
            <a:r>
              <a:rPr lang="es-ES" dirty="0"/>
              <a:t>N DEL SERVICIO</a:t>
            </a:r>
          </a:p>
        </p:txBody>
      </p:sp>
      <p:sp>
        <p:nvSpPr>
          <p:cNvPr id="727" name="Google Shape;727;p44"/>
          <p:cNvSpPr txBox="1">
            <a:spLocks noGrp="1"/>
          </p:cNvSpPr>
          <p:nvPr>
            <p:ph type="subTitle" idx="1"/>
          </p:nvPr>
        </p:nvSpPr>
        <p:spPr>
          <a:xfrm>
            <a:off x="805150" y="3176317"/>
            <a:ext cx="5040479" cy="1722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s-ES" dirty="0"/>
              <a:t>División </a:t>
            </a:r>
            <a:r>
              <a:rPr lang="en" dirty="0"/>
              <a:t>soporte a los servicios </a:t>
            </a:r>
          </a:p>
          <a:p>
            <a:pPr marL="0" lvl="0" indent="0">
              <a:lnSpc>
                <a:spcPct val="150000"/>
              </a:lnSpc>
            </a:pPr>
            <a:r>
              <a:rPr lang="es-ES" dirty="0"/>
              <a:t>División gestión </a:t>
            </a:r>
            <a:r>
              <a:rPr lang="en" dirty="0"/>
              <a:t>del servicio</a:t>
            </a:r>
          </a:p>
          <a:p>
            <a:pPr marL="0" lvl="0" indent="0">
              <a:lnSpc>
                <a:spcPct val="150000"/>
              </a:lnSpc>
            </a:pPr>
            <a:r>
              <a:rPr lang="es-ES" dirty="0"/>
              <a:t>División gestión </a:t>
            </a:r>
            <a:r>
              <a:rPr lang="en" dirty="0"/>
              <a:t>de recursos</a:t>
            </a:r>
          </a:p>
          <a:p>
            <a:pPr marL="0" lvl="0" indent="0">
              <a:lnSpc>
                <a:spcPct val="150000"/>
              </a:lnSpc>
            </a:pPr>
            <a:r>
              <a:rPr lang="es-ES" dirty="0"/>
              <a:t>División </a:t>
            </a:r>
            <a:r>
              <a:rPr lang="en" dirty="0"/>
              <a:t>aseguramiento de servicios y recursos</a:t>
            </a:r>
            <a:endParaRPr dirty="0"/>
          </a:p>
        </p:txBody>
      </p:sp>
      <p:cxnSp>
        <p:nvCxnSpPr>
          <p:cNvPr id="765" name="Google Shape;765;p44"/>
          <p:cNvCxnSpPr/>
          <p:nvPr/>
        </p:nvCxnSpPr>
        <p:spPr>
          <a:xfrm flipV="1">
            <a:off x="805150" y="712404"/>
            <a:ext cx="6237907" cy="26191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44"/>
          <p:cNvCxnSpPr/>
          <p:nvPr/>
        </p:nvCxnSpPr>
        <p:spPr>
          <a:xfrm>
            <a:off x="805150" y="2188620"/>
            <a:ext cx="1981593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ectángulo 6"/>
          <p:cNvSpPr/>
          <p:nvPr/>
        </p:nvSpPr>
        <p:spPr>
          <a:xfrm>
            <a:off x="805150" y="2371704"/>
            <a:ext cx="7627042" cy="74022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Planea, controla y dirige efectiva y sistémicamente los procesos de la producción y servicio, contribuyendo a mejorar el desempeño de la empresa e incrementar su productividad y competitividad.</a:t>
            </a:r>
          </a:p>
        </p:txBody>
      </p:sp>
    </p:spTree>
    <p:extLst>
      <p:ext uri="{BB962C8B-B14F-4D97-AF65-F5344CB8AC3E}">
        <p14:creationId xmlns:p14="http://schemas.microsoft.com/office/powerpoint/2010/main" val="300972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5"/>
          <p:cNvSpPr txBox="1">
            <a:spLocks noGrp="1"/>
          </p:cNvSpPr>
          <p:nvPr>
            <p:ph type="title"/>
          </p:nvPr>
        </p:nvSpPr>
        <p:spPr>
          <a:xfrm>
            <a:off x="-96611" y="639099"/>
            <a:ext cx="8527386" cy="14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GERENCIA ADMINISTRATIVA FINANCIERA</a:t>
            </a:r>
            <a:endParaRPr sz="4000" dirty="0"/>
          </a:p>
        </p:txBody>
      </p:sp>
      <p:sp>
        <p:nvSpPr>
          <p:cNvPr id="772" name="Google Shape;772;p45"/>
          <p:cNvSpPr txBox="1">
            <a:spLocks noGrp="1"/>
          </p:cNvSpPr>
          <p:nvPr>
            <p:ph type="subTitle" idx="1"/>
          </p:nvPr>
        </p:nvSpPr>
        <p:spPr>
          <a:xfrm>
            <a:off x="4096975" y="3474409"/>
            <a:ext cx="4333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1100"/>
            </a:pPr>
            <a:r>
              <a:rPr lang="es-ES" dirty="0"/>
              <a:t>División gestión de facturación</a:t>
            </a:r>
          </a:p>
          <a:p>
            <a:pPr marL="0" lvl="0" indent="0">
              <a:lnSpc>
                <a:spcPct val="150000"/>
              </a:lnSpc>
              <a:buSzPts val="1100"/>
            </a:pPr>
            <a:r>
              <a:rPr lang="es-ES" dirty="0"/>
              <a:t>División gestión financiera</a:t>
            </a:r>
          </a:p>
          <a:p>
            <a:pPr marL="0" lvl="0" indent="0">
              <a:lnSpc>
                <a:spcPct val="150000"/>
              </a:lnSpc>
              <a:buSzPts val="1100"/>
            </a:pPr>
            <a:r>
              <a:rPr lang="es-ES" dirty="0"/>
              <a:t>División gestión de activos</a:t>
            </a:r>
            <a:endParaRPr dirty="0"/>
          </a:p>
        </p:txBody>
      </p:sp>
      <p:cxnSp>
        <p:nvCxnSpPr>
          <p:cNvPr id="801" name="Google Shape;801;p45"/>
          <p:cNvCxnSpPr/>
          <p:nvPr/>
        </p:nvCxnSpPr>
        <p:spPr>
          <a:xfrm flipV="1">
            <a:off x="7108371" y="2049732"/>
            <a:ext cx="1179529" cy="14044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801;p45"/>
          <p:cNvCxnSpPr/>
          <p:nvPr/>
        </p:nvCxnSpPr>
        <p:spPr>
          <a:xfrm flipV="1">
            <a:off x="4288971" y="632783"/>
            <a:ext cx="3998929" cy="3158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ángulo 3"/>
          <p:cNvSpPr/>
          <p:nvPr/>
        </p:nvSpPr>
        <p:spPr>
          <a:xfrm>
            <a:off x="936171" y="2373086"/>
            <a:ext cx="7351729" cy="92528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Es la encargada de la administración eficiente del capital de trabajo dentro de un equilibrio de los criterios de riesgo y rentabilidad, además de orientar la estrategia financiera para garantizar la disponibilidad de fuentes de financiación y proporcionar el debido registro de las operaciones</a:t>
            </a:r>
            <a:r>
              <a:rPr lang="es-ES" dirty="0"/>
              <a:t>.</a:t>
            </a:r>
          </a:p>
        </p:txBody>
      </p:sp>
      <p:sp>
        <p:nvSpPr>
          <p:cNvPr id="9" name="Google Shape;6384;p102"/>
          <p:cNvSpPr/>
          <p:nvPr/>
        </p:nvSpPr>
        <p:spPr>
          <a:xfrm>
            <a:off x="936171" y="3689839"/>
            <a:ext cx="1317935" cy="956222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69098"/>
      </p:ext>
    </p:extLst>
  </p:cSld>
  <p:clrMapOvr>
    <a:masterClrMapping/>
  </p:clrMapOvr>
</p:sld>
</file>

<file path=ppt/theme/theme1.xml><?xml version="1.0" encoding="utf-8"?>
<a:theme xmlns:a="http://schemas.openxmlformats.org/drawingml/2006/main" name="Sustainability Consulting Toolkit by Slidesgo">
  <a:themeElements>
    <a:clrScheme name="Simple Light">
      <a:dk1>
        <a:srgbClr val="000000"/>
      </a:dk1>
      <a:lt1>
        <a:srgbClr val="FFFFFF"/>
      </a:lt1>
      <a:dk2>
        <a:srgbClr val="F8F1DF"/>
      </a:dk2>
      <a:lt2>
        <a:srgbClr val="157F73"/>
      </a:lt2>
      <a:accent1>
        <a:srgbClr val="4ABB85"/>
      </a:accent1>
      <a:accent2>
        <a:srgbClr val="C0D882"/>
      </a:accent2>
      <a:accent3>
        <a:srgbClr val="01739F"/>
      </a:accent3>
      <a:accent4>
        <a:srgbClr val="13AAC7"/>
      </a:accent4>
      <a:accent5>
        <a:srgbClr val="157C85"/>
      </a:accent5>
      <a:accent6>
        <a:srgbClr val="F7856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560</Words>
  <Application>Microsoft Office PowerPoint</Application>
  <PresentationFormat>Presentación en pantalla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 Black</vt:lpstr>
      <vt:lpstr>Calibri</vt:lpstr>
      <vt:lpstr>Inter Black</vt:lpstr>
      <vt:lpstr>Arial</vt:lpstr>
      <vt:lpstr>Inter</vt:lpstr>
      <vt:lpstr>Montserrat Black</vt:lpstr>
      <vt:lpstr>Actor</vt:lpstr>
      <vt:lpstr>Sustainability Consulting Toolkit by Slidesgo</vt:lpstr>
      <vt:lpstr>ORGANIZACIÓN E INTEGRACIÓN DEL PERSONAL DE  COMTECO</vt:lpstr>
      <vt:lpstr>ORGANIGRAMA</vt:lpstr>
      <vt:lpstr>1. CONSEJO DE ADMINISTRACIÓN   </vt:lpstr>
      <vt:lpstr>1. CONSEJO DE ADMINISTRACIÓN</vt:lpstr>
      <vt:lpstr>1.CONSEJO DE ADMINISTRACIÓN</vt:lpstr>
      <vt:lpstr>GERENCIA DE PLANIFICACIÓN</vt:lpstr>
      <vt:lpstr>GERENCIA DE COMERCIAL</vt:lpstr>
      <vt:lpstr>GERENCIA PRODUCCIÓN DEL SERVICIO</vt:lpstr>
      <vt:lpstr>GERENCIA ADMINISTRATIVA FINANCIERA</vt:lpstr>
      <vt:lpstr>2. CONSEJO DE VIGILANCIA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SUSTAINABILITY CONSULTING TOOLKIT</dc:title>
  <dc:creator>alison rodriguez</dc:creator>
  <cp:lastModifiedBy>VICTOR MANUEL CACERES PACO</cp:lastModifiedBy>
  <cp:revision>22</cp:revision>
  <dcterms:modified xsi:type="dcterms:W3CDTF">2022-08-19T08:24:27Z</dcterms:modified>
</cp:coreProperties>
</file>