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684" r:id="rId2"/>
    <p:sldMasterId id="2147483708" r:id="rId3"/>
    <p:sldMasterId id="2147483720" r:id="rId4"/>
    <p:sldMasterId id="2147483696" r:id="rId5"/>
  </p:sldMasterIdLst>
  <p:notesMasterIdLst>
    <p:notesMasterId r:id="rId25"/>
  </p:notesMasterIdLst>
  <p:sldIdLst>
    <p:sldId id="256" r:id="rId6"/>
    <p:sldId id="257" r:id="rId7"/>
    <p:sldId id="259" r:id="rId8"/>
    <p:sldId id="260" r:id="rId9"/>
    <p:sldId id="312" r:id="rId10"/>
    <p:sldId id="307" r:id="rId11"/>
    <p:sldId id="310" r:id="rId12"/>
    <p:sldId id="313" r:id="rId13"/>
    <p:sldId id="314" r:id="rId14"/>
    <p:sldId id="315" r:id="rId15"/>
    <p:sldId id="316" r:id="rId16"/>
    <p:sldId id="318" r:id="rId17"/>
    <p:sldId id="323" r:id="rId18"/>
    <p:sldId id="324" r:id="rId19"/>
    <p:sldId id="319" r:id="rId20"/>
    <p:sldId id="320" r:id="rId21"/>
    <p:sldId id="321" r:id="rId22"/>
    <p:sldId id="322" r:id="rId23"/>
    <p:sldId id="290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5323"/>
    <a:srgbClr val="0000FF"/>
    <a:srgbClr val="CC6600"/>
    <a:srgbClr val="800000"/>
    <a:srgbClr val="00CC99"/>
    <a:srgbClr val="FFCC0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customXml" Target="../customXml/item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ustomXml" Target="../customXml/item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EA10D-6511-44F9-BFA7-29ECE912F768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69A3A-CC42-40C2-8DD6-4ECACC2787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8247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69A3A-CC42-40C2-8DD6-4ECACC27870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345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89291-CC85-E64C-02BE-E5F28EFCC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B384A5-9C20-15AD-37AF-5451189D2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EDA071-F9D7-DF5E-BE3F-930D1DF2CF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E6EEA1-F7C7-4874-8EC1-FE04BA069064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8D0AB7-5AF0-48AE-099B-D9C8F7FFC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BE5AA5-2E7A-CAF8-667F-E8A0FE2D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857F3-01FD-4D24-994C-3AFB608CC1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913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7B31E-56A3-887B-FD24-FE6B355CE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50D7E2-3122-C6F7-355D-16821F699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EC4723-A0FC-FDBB-AB6A-E0E21ADA68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E6EEA1-F7C7-4874-8EC1-FE04BA069064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84B024-94EB-8E35-3B16-7B0CA5C8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3A99C8-43EA-DDC9-B5BB-ACE9B383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857F3-01FD-4D24-994C-3AFB608CC1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014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641B5B-D9FA-ACA5-376A-A494A7EC8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696FF5-714F-24C4-9526-6E407CA09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89CF9B-C351-A516-F368-FB66DE80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E6EEA1-F7C7-4874-8EC1-FE04BA069064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BFAD04-08BE-760A-0D6C-B7B2C089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514FDC-9FB0-7F5A-9E1B-DD9E23F8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857F3-01FD-4D24-994C-3AFB608CC1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9351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C7BAA-B8C3-F300-3AF1-2DDE213A8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D62A31-E2B0-684D-B4C5-CFBEA385B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F2CFED-5ACB-FA5A-FCE8-97969A7F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3F8BEA-52AF-473B-9C2A-FA971D439ECE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FC5202-21E3-6193-A3F2-E65FF1AEE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44A456-1995-9EF2-6382-5D9C9430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B526E5-36CA-4C22-B751-849867F7F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9423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41D4E-70A0-CB95-E7C6-9F88986E8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2F0E34-2C75-8AD4-F439-9A348ABF4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3AD893-9171-D77F-93D9-441F577433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3F8BEA-52AF-473B-9C2A-FA971D439ECE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0ADD94-9118-5628-A9AF-D1920A01E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6ABF32-0043-57CE-479A-C183CA16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B526E5-36CA-4C22-B751-849867F7F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4911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F1B02-63F2-2A6E-8AF2-0575092C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6D710C-5EC7-D80B-5E86-29DF834EC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7CD8D4-EEE7-0632-2104-098C08D917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3F8BEA-52AF-473B-9C2A-FA971D439ECE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8CC89A-51C3-E96C-1F8C-81750C04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99B4CB-EB8F-9933-B5DC-A060E0FC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B526E5-36CA-4C22-B751-849867F7F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6172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613D2-9C7A-790F-2169-2BC9177AE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03162A-C1A4-1687-3EDB-17BA5329E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DF2C8B-3EAD-46E0-9532-46BFC235D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3292CA-EE7F-1B0A-B7A4-E60602C5BD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3F8BEA-52AF-473B-9C2A-FA971D439ECE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FE1656-E2FF-33E8-6A15-8E3BA6E6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3F9297-8B47-86B6-9C45-CCE908A2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B526E5-36CA-4C22-B751-849867F7F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5390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2529E-8CE4-7F0A-5AE2-501283C9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2DA410-AE3A-0137-66C7-CA588F7DF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94DFD0-BF27-AE69-6182-D997B6278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D263316-5D6D-06E1-2471-5479512F5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EBCB38E-62B7-8AA8-845F-7E76B6D48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28DA633-8C02-1562-A70C-A972F8853F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3F8BEA-52AF-473B-9C2A-FA971D439ECE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973B78-5A35-3693-2CA3-2AFE4504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BE16A3-A6D3-083A-AB93-FE682FD4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B526E5-36CA-4C22-B751-849867F7F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7914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5B1E3-7DDA-DC23-7E2D-A2F823BA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D248793-5426-F8BD-8DFA-C911DBCBF9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3F8BEA-52AF-473B-9C2A-FA971D439ECE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40ED522-26CB-B994-51FA-EBD14121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C1EBEB8-5BF1-81E5-C56D-03D9902C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B526E5-36CA-4C22-B751-849867F7F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41905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F32260E-63B9-4ACB-5463-2B95C971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3F8BEA-52AF-473B-9C2A-FA971D439ECE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D3083E-8EC3-17BE-3E50-B1DD8BA2B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9837FA-4E00-8C26-B4A2-09051CC5F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B526E5-36CA-4C22-B751-849867F7F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29033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AF3B3-2638-F5FF-9813-16861B4D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D299A3-F09B-4DEA-FD6A-D18374CB7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A7906F-A58F-22FC-EF99-7D4B5967B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8BD101-F9A9-ADB4-10D6-FA21958B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3F8BEA-52AF-473B-9C2A-FA971D439ECE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F5E78A-0454-6A15-7ED6-5D4481D8F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6D6AE4-9B36-29B7-0F88-E17A4E28C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B526E5-36CA-4C22-B751-849867F7F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285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83B79-794A-55B3-52D2-E2B599A3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A099F1-D851-E32F-A442-04780195F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64AA23-EE13-7D61-D0E5-92A43E13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E6EEA1-F7C7-4874-8EC1-FE04BA069064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2AF2B7-2781-F5EA-C8AC-767604B7C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806464-1E0E-EA79-95EC-47A820FF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857F3-01FD-4D24-994C-3AFB608CC1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1018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75E5E-22EF-09D0-B6F1-A72642201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6D0D0BA-8854-A2CA-0BDE-13A765C48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2EEC3F-9B1C-B0EB-584B-18A45BAF8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355924-8DC8-7B85-23AD-9C25C7109E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3F8BEA-52AF-473B-9C2A-FA971D439ECE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68F8D9-35E5-F5B7-9B3E-FFDB118B6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568BBF-15D1-7846-3235-149152F0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B526E5-36CA-4C22-B751-849867F7F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85342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2C65A-1DA3-AF4F-441D-9F370E2E7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89B9E2-CD63-A3D6-12D0-0FCB63B48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6734EA-7F05-8FB4-6876-930D6C88F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3F8BEA-52AF-473B-9C2A-FA971D439ECE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3BED9A-8CA3-A037-93C1-0613531D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03CEC3-DB31-84B9-5896-09D67097D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B526E5-36CA-4C22-B751-849867F7F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6144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B95E59-6736-8A5A-071C-8E842069A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762874-ED3D-74B0-183C-342D7E93E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FA9300-D334-1D48-6A66-CFB2D93D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3F8BEA-52AF-473B-9C2A-FA971D439ECE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908080-EDCA-9ED4-461C-B958D690F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B546A9-9061-C945-D441-8B8ED666C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B526E5-36CA-4C22-B751-849867F7F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54288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B3689-C6B0-F6CB-A9E0-3ABC00BCD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900FA8-2CC8-DB42-C16A-584D7F0CC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9618D3-455C-D045-45C0-3ED60CEF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8E9F40-D86B-4A44-A369-F79ED362DB3C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4A49F0-4121-9374-59ED-F0EBF4AD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69E78C-3D44-A33C-73D6-39190F29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56DA-7D95-4F71-BC51-7F9B814EC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72143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EDC00-0504-70DF-9D5C-FE53D6022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2FA618-6A7E-DD79-624D-39B68A8A9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A200B7-A061-EFF6-9D91-F6049AC3C4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8E9F40-D86B-4A44-A369-F79ED362DB3C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3C592F-A8B7-404C-41FB-60D006D4C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3775A0-9981-26D8-D0C9-3C02D568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56DA-7D95-4F71-BC51-7F9B814EC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4345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959F5-552F-21BC-3D10-2BF3308FF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F7BF37-117D-555E-CB5F-9290968D3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E88E08-1926-48DE-915F-9A4E06D8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8E9F40-D86B-4A44-A369-F79ED362DB3C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5CEE90-5C11-3B62-C1D1-C1CB191DA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ADC01-AE76-033E-3E0A-E3A37067A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56DA-7D95-4F71-BC51-7F9B814EC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4009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D799D-3B40-8028-F235-A23B300C6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C5AD1D-7440-85F4-0F31-033426F83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A33FB3-58A0-7E4A-95AE-A514C8A93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D5813E-1E81-ADAC-D48E-17878C9C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8E9F40-D86B-4A44-A369-F79ED362DB3C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50B29C-C08F-3C61-0504-B50CB43F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42FFCC-55D7-8998-A6D1-F6CF71B4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56DA-7D95-4F71-BC51-7F9B814EC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88558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4454C-2E5E-2906-0E79-F74B71C7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FF5B77-3724-5118-504B-63F8AAFF3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E712CC-F267-300C-61D9-D1472E233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CA0ACA-B3C7-35C6-128C-ED8CCBE9D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FB1E26-97B0-0AE0-CBF9-20FFC696A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B31C8D4-E34B-BD0C-0244-FCCC27DC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8E9F40-D86B-4A44-A369-F79ED362DB3C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EE36F66-A6D8-1987-7F3D-99F6B7E1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F7EE86-CB25-03BB-0C58-959A35DB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56DA-7D95-4F71-BC51-7F9B814EC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54884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571F7-0209-3548-7F68-EEB4CB88E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75B2E31-3F30-077C-7884-987EB27D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8E9F40-D86B-4A44-A369-F79ED362DB3C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47AC621-7AFC-E71F-01B9-5168F839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75DD965-467A-D39A-4426-92CDF885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56DA-7D95-4F71-BC51-7F9B814EC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38844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4A8034-6D3E-3076-D621-F3917E6753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8E9F40-D86B-4A44-A369-F79ED362DB3C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A0EDD9-AC1B-235B-6787-95B0BA882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7FDDF6-B4D8-0A63-6574-0206CBF4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56DA-7D95-4F71-BC51-7F9B814EC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487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53D19-B7B7-29D5-CF91-EF90A680C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D494CA-2D10-EF53-86ED-932B69D95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4DF8EF-525F-D17D-B68A-DDB6E5AD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E6EEA1-F7C7-4874-8EC1-FE04BA069064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73B133-B784-EC65-14C8-EA81AEAD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6BE318-A6BB-3C10-D5FC-2E56D33F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857F3-01FD-4D24-994C-3AFB608CC1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69712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4A1F9-84BF-8B17-9E3C-0DAFC06B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B88493-20A6-11F7-B1CD-D18A2DE9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6007B3-611E-403C-5266-D0BA44019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3AB7CD-E8D5-EDF0-C05D-C227BB33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8E9F40-D86B-4A44-A369-F79ED362DB3C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04E37A-4D39-7EE8-93FC-9090EDE71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1517DD-1621-5B2A-EDF7-B4D1C7D1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56DA-7D95-4F71-BC51-7F9B814EC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85529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B8392-0B79-E501-A93D-97DE4B7D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76D20C4-F24F-FDE2-95D5-530B64B20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66DA41-BB0E-0281-4D19-E8F75C9E6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AD54B6-9A9C-8319-6C2B-29879522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8E9F40-D86B-4A44-A369-F79ED362DB3C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CEC985-62BC-3502-E413-149B80F2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4BCD45-5FFF-5A01-4654-26C31411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56DA-7D95-4F71-BC51-7F9B814EC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83656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94D99-03B9-D6A4-A411-16EBDAE63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1168A8-DA61-14F4-BC56-2D650B3CE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27C0B1-C803-C19E-7192-5958A600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8E9F40-D86B-4A44-A369-F79ED362DB3C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B9B39E-F339-C71C-291F-430ED90F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3B9710-6139-15F2-6EF7-D1520C7AA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56DA-7D95-4F71-BC51-7F9B814EC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81002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A79C73-F881-269E-6166-88D15E55B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95CE56-521A-BFFA-3617-9A48AA6B5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B2C940-462F-8F77-D1C8-74FB1372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8E9F40-D86B-4A44-A369-F79ED362DB3C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E8FE80-79B0-F0CA-6B59-A604AD29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F49B82-C117-EEF1-4DD6-BD2EEAA15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56DA-7D95-4F71-BC51-7F9B814EC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88019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FAEBF-29B6-64CA-98B2-BA675ACB8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9BD58F-8B97-AF99-6E15-DE99DC5CB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2A1397-D36A-3D79-D1BE-7862BF7F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9024F1-85EC-49FD-87A0-B4642D49B3D4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34ACCA-47E5-C941-2570-A4EE6664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3A5DB0-459F-EFF5-B880-7C955D87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0B98D5-A3C0-495B-AFB4-D065FD9913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21453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49AF7-70AE-0D3D-D7D3-D44DF8025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457AB2-B547-0D6E-67C2-37FA3BEE3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622639-C8E6-6726-20C9-A641999F6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9024F1-85EC-49FD-87A0-B4642D49B3D4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FD0F46-505D-B9C2-26A9-B95DD10D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F4C076-A60C-A26E-6CB6-782D5FB0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0B98D5-A3C0-495B-AFB4-D065FD9913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79806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FB05F-8C1F-DF43-B572-8CEA6E18D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DDE45B-41AF-540D-5807-750E25AC5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356B60-ECEC-DDC3-FEB4-1EFC6C1A5B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9024F1-85EC-49FD-87A0-B4642D49B3D4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635615-F452-DCE3-483D-DC7A1766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5BE8DE-6905-9600-3498-F248A65C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0B98D5-A3C0-495B-AFB4-D065FD9913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46636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AF88C-933B-189D-EEBE-65602EEC8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DFE56D-62C1-BCCA-16A5-4768AFA56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DE0606-C6BE-9E32-E382-1ADF8F912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3BFB7-06C9-B031-6220-1F7689ED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9024F1-85EC-49FD-87A0-B4642D49B3D4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9C4AF0-D25D-9F08-1A1F-890DB1DF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10AE02-C695-BD21-64BD-0F785546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0B98D5-A3C0-495B-AFB4-D065FD9913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33688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4D79B-862A-C142-DE10-210FB97C1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60855-8755-7BAB-E7C6-83F363868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C206E6-B3F7-2028-4857-FEDC8F361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2119D2-D29C-D036-0020-7838C9D40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EE60B8E-8EC2-B213-0529-245922AEF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04AF8F3-51E5-57FB-D238-99C910A6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9024F1-85EC-49FD-87A0-B4642D49B3D4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483BC7-D8F1-F202-A719-E6B85C63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1C12113-30DB-65A6-D135-30E8F90D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0B98D5-A3C0-495B-AFB4-D065FD9913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13983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00361-A629-6693-E23C-492BDF08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80F5DE-7A87-DEC2-D7D7-EB60B2E4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9024F1-85EC-49FD-87A0-B4642D49B3D4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CE309E-6B77-2B88-7833-A42676B0E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58E11C-FF9E-80D5-EE33-6B23E54D2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0B98D5-A3C0-495B-AFB4-D065FD9913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605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7E00B-5F51-F82E-C0D4-681A965DC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E935B9-FEEA-269B-F327-A18EA756A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9A34D0-C3D1-7486-7B13-6D188A876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C22A4C-0492-06AD-4871-987ECC3F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E6EEA1-F7C7-4874-8EC1-FE04BA069064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8C79FF-14BD-E51F-F08E-5399E119A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F8E383-E462-638E-B328-0313060D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857F3-01FD-4D24-994C-3AFB608CC1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10161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5E91536-CD41-6496-1B71-A435CEB6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9024F1-85EC-49FD-87A0-B4642D49B3D4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B989A9F-1C66-3162-D045-42A2AD0B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9097DB-986E-E6A3-31C1-E83B70AEE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0B98D5-A3C0-495B-AFB4-D065FD9913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73954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6150B-8908-8ED8-716B-AA1BE838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325CA4-DD3D-D115-4E0C-3EBB12A99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572721-1C4A-3522-17F0-1C2F8B974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7710C5-A3DC-0F66-F741-DC544E3A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9024F1-85EC-49FD-87A0-B4642D49B3D4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42E11D-6948-AA13-4296-C1892F6BC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7261C4-751D-08C3-D23F-0F90B645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0B98D5-A3C0-495B-AFB4-D065FD9913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17067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FD589-93E7-732A-6374-81FCB5E74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EF22407-C9F3-5A98-398F-38035B974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54B07F-6638-36E7-E15E-630094504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0DD396-5DFF-5ADC-A7C4-B9F438FE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9024F1-85EC-49FD-87A0-B4642D49B3D4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B71330-7906-4E04-B4B7-DE930A1F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30B1E3-2819-3CBE-2D64-400DA71E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0B98D5-A3C0-495B-AFB4-D065FD9913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12139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49F10-9022-D873-4B85-CA9E95E19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E6E206-2EC0-367E-86F6-12B59741A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AA3451-7F8A-E4D7-EA93-3FEB61AE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9024F1-85EC-49FD-87A0-B4642D49B3D4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687534-0F69-DBE4-F7BA-32C48A0E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61F944-8175-9480-9266-BBF88057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0B98D5-A3C0-495B-AFB4-D065FD9913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72431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FD58A9C-52AC-DABC-8ABE-2EA375F5F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8F9CDB-E85C-64C1-8657-4F4BF84CD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EB8137-AE1B-1BF3-19E5-9485D3DA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9024F1-85EC-49FD-87A0-B4642D49B3D4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77FB75-B120-7028-B026-A7A7CF8F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2DC0B-EBB2-E4BF-F13B-1478A15E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0B98D5-A3C0-495B-AFB4-D065FD9913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12439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9D2BE-5F28-3C8A-6197-734DD4249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577038-09A9-0EC6-D852-4FED78855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17D1D4-FE98-236B-C49F-2B3B3B9D3F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4B296-A6C0-4DA6-AD51-F07EF78D0FFB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44C05F-C31F-4678-4B2A-3426E285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2828EA-5A6D-F383-D7CB-F008B2C3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D42CE-A498-4AD1-948E-10AA48A197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32045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6623B-35C7-29B5-449A-D98E7ABDA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1BCF32-C030-07FE-1923-A9C2020A0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FD7900-B0EB-D3C2-E8B3-F0F1D91046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4B296-A6C0-4DA6-AD51-F07EF78D0FFB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8D531D-C5DD-4ADD-20F3-09ECA518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6878FF-67E4-C88E-6EE7-811F9C56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D42CE-A498-4AD1-948E-10AA48A197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48075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07E02-C49A-CDE0-92B0-BED4E980C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5669AF-609C-4FBF-F34B-0557C10ED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89BC67-0C78-2BA9-1334-51B2AB49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4B296-A6C0-4DA6-AD51-F07EF78D0FFB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9F03C8-3F25-1782-F612-9DA3064C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26186B-691E-4EAB-91F2-D7ED18CE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D42CE-A498-4AD1-948E-10AA48A197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04488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F7F76-44D3-E13D-0C15-71339D7B8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CE07D5-5C6D-3FFC-23A0-B3193EA9A3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F0BBBE-13D0-72B7-FA45-04B1CECB1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15B522-F508-3373-736B-AF844027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4B296-A6C0-4DA6-AD51-F07EF78D0FFB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B75FAC-450E-A290-D182-6A8AC99B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98F3C8-86A0-3FB5-BC8B-8E8F1A632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D42CE-A498-4AD1-948E-10AA48A197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0944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18A21-743C-142B-DE65-71B5DC77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D42733-D49F-24AC-6151-76635A177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A16C3E-DA7C-AE9B-533E-56D3AAD59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7D85D8-457A-E6B9-D197-69758C7FC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5B1CF1C-F6EE-3A8B-DA2D-ADE087FD5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C11D660-AA7A-0A01-1376-E891A57E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4B296-A6C0-4DA6-AD51-F07EF78D0FFB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F5DAE53-658B-A2E9-39A8-ED9E7111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07403E-81CA-E429-D9EF-DDAA1B28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D42CE-A498-4AD1-948E-10AA48A197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50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D7936-BC66-3272-3E5D-EDE35964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933DAB-B310-250D-DC9D-31C956E7E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6FB38A-7AFF-7A76-202D-4660661E6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C8779A-9DFD-62D3-BC8F-4630D0ECE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47CCB8D-CDB0-C83C-0250-52EC20EA8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C73A3DD-DC10-ED65-CE98-9C4E2978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E6EEA1-F7C7-4874-8EC1-FE04BA069064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FDFEC8A-9347-C459-543E-BB2A032A6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B1964A5-380B-1EA2-267C-D03BFB9E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857F3-01FD-4D24-994C-3AFB608CC1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81088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37B7A-B370-65D6-87A6-50BB9791E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25FA694-D2D4-26DF-55DD-C9571C92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4B296-A6C0-4DA6-AD51-F07EF78D0FFB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C4FF8B-6699-6FDE-1963-3418CD64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06BF8C3-36A5-5180-8D6D-45DE579C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D42CE-A498-4AD1-948E-10AA48A197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87211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7422DD0-577B-868B-7153-AFDC38A5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4B296-A6C0-4DA6-AD51-F07EF78D0FFB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9868D23-3D6F-A902-AFAA-227198CF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A71C32-D1DE-4471-39AC-AAE17707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D42CE-A498-4AD1-948E-10AA48A197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74915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5FFF3-4F9E-E008-DDCB-E6C377338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2A3947-194F-F95F-80BC-8F25141E5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54C698-F0C2-B7B5-DCEE-4C7937C83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8A18B7-20CA-25A4-2910-9402215C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4B296-A6C0-4DA6-AD51-F07EF78D0FFB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39528D-1819-0533-E61A-A625CCC3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66DE0E-E642-7FA9-8B0D-CE9DFD38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D42CE-A498-4AD1-948E-10AA48A197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74646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6F91E-0DE9-309F-2021-F71612054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734CF2A-39AD-32F9-4205-05EF4A318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3930FD-BA5C-C4E6-8672-A860BB4CD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B2EF2A-1BEC-85F4-F44E-1C82EAA680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4B296-A6C0-4DA6-AD51-F07EF78D0FFB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A93B81-2421-AD7E-41A3-2B48FED2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1B7960-145D-88C0-3E30-327A68D2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D42CE-A498-4AD1-948E-10AA48A197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31618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ECF43-3140-A136-D4F6-28DDCA5E0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CBAC61-8F34-F452-1A5A-EC29D6797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94757E-A771-C385-763C-856F23E8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4B296-A6C0-4DA6-AD51-F07EF78D0FFB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21B237-D8C6-B48C-0BC1-196987D2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1EB0E5-3A34-E29C-15DC-05335ED0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D42CE-A498-4AD1-948E-10AA48A197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091144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319192-B359-2139-0403-D4DE8A201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BF5D19-7D0E-6F56-8297-FF3BCA9AC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BC17D0-D4CD-14C8-642C-2CEA1C20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4B296-A6C0-4DA6-AD51-F07EF78D0FFB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6721AC-5E8A-4240-6E67-86A0D307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CEFC64-7579-4430-5767-891E23EF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D42CE-A498-4AD1-948E-10AA48A197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989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AF624-2CA3-E63F-7966-377BC306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9C90918-2F7D-E5DC-9C60-100C0861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E6EEA1-F7C7-4874-8EC1-FE04BA069064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981EA6B-2437-E602-81D6-CCEDB981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A7ECB5-9CD8-BEB2-1EB5-FF82D208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857F3-01FD-4D24-994C-3AFB608CC1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03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54067E-3F6B-BCD0-7346-3787480C4A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E6EEA1-F7C7-4874-8EC1-FE04BA069064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F719AA6-2693-05F1-5763-08DFF9BEC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3811BD-66CA-DD72-8495-34B4D4D0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857F3-01FD-4D24-994C-3AFB608CC1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774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CC21B-E373-6C35-C89E-2F7B031DD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F5220D-C6A1-021D-1EFB-7EFFC75D6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5CEF63-682E-2F58-B15B-165CB36CD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A5F66A-7CE2-9DF6-9C13-5C889EE2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E6EEA1-F7C7-4874-8EC1-FE04BA069064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DD1194-CDF5-0BF5-227F-8543E6BF4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95BBAA-8E4B-2F18-562E-242D7C7C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857F3-01FD-4D24-994C-3AFB608CC1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244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A1C70-6DB4-9DC3-9038-253817B9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BEDEB76-C27E-9FA2-D7AD-FD0BFED86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C513FD-0660-CBF2-A43C-E16E77516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728366-3AE1-7618-7329-2F4A3406CA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E6EEA1-F7C7-4874-8EC1-FE04BA069064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2CBA15-402D-FB02-F0AE-0AC551D36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6F11A4-D358-D388-4C9A-88E4E160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857F3-01FD-4D24-994C-3AFB608CC1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638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jp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Calendario&#10;&#10;Descripción generada automáticamente">
            <a:extLst>
              <a:ext uri="{FF2B5EF4-FFF2-40B4-BE49-F238E27FC236}">
                <a16:creationId xmlns:a16="http://schemas.microsoft.com/office/drawing/2014/main" id="{16DD6E99-905B-A171-8948-F165D91751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67" r="25000" b="26528"/>
          <a:stretch/>
        </p:blipFill>
        <p:spPr>
          <a:xfrm>
            <a:off x="-1" y="1"/>
            <a:ext cx="12087225" cy="123824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F2FA69F-4D8F-A6E3-CBE3-4DEF9BFCD47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52916"/>
            <a:ext cx="1455964" cy="1132416"/>
          </a:xfrm>
          <a:prstGeom prst="ellipse">
            <a:avLst/>
          </a:prstGeom>
          <a:ln w="19050">
            <a:solidFill>
              <a:schemeClr val="accent2"/>
            </a:solidFill>
          </a:ln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C935CE0B-A654-10BF-505D-9FD7F9698195}"/>
              </a:ext>
            </a:extLst>
          </p:cNvPr>
          <p:cNvSpPr/>
          <p:nvPr userDrawn="1"/>
        </p:nvSpPr>
        <p:spPr>
          <a:xfrm>
            <a:off x="-1" y="0"/>
            <a:ext cx="12192001" cy="1238249"/>
          </a:xfrm>
          <a:prstGeom prst="rect">
            <a:avLst/>
          </a:prstGeom>
          <a:solidFill>
            <a:srgbClr val="FFCC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484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magen que contiene Calendario&#10;&#10;Descripción generada automáticamente">
            <a:extLst>
              <a:ext uri="{FF2B5EF4-FFF2-40B4-BE49-F238E27FC236}">
                <a16:creationId xmlns:a16="http://schemas.microsoft.com/office/drawing/2014/main" id="{1586F9FF-5491-53F8-21A6-A5ECC3FDD1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64" r="25178" b="16978"/>
          <a:stretch/>
        </p:blipFill>
        <p:spPr>
          <a:xfrm>
            <a:off x="5350213" y="2782111"/>
            <a:ext cx="6841787" cy="407588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25852E4-2977-3370-2338-00C49BEA320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218" y="37308"/>
            <a:ext cx="1455964" cy="1132416"/>
          </a:xfrm>
          <a:prstGeom prst="ellipse">
            <a:avLst/>
          </a:prstGeom>
          <a:ln w="19050">
            <a:solidFill>
              <a:schemeClr val="accent2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51DC285-E696-ED0B-0BCA-86FE18EAC1F4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058275" y="3429000"/>
            <a:ext cx="3133725" cy="1594018"/>
          </a:xfrm>
          <a:prstGeom prst="rect">
            <a:avLst/>
          </a:prstGeom>
        </p:spPr>
      </p:pic>
      <p:pic>
        <p:nvPicPr>
          <p:cNvPr id="16" name="Imagen 15" descr="Imagen que contiene Calendario&#10;&#10;Descripción generada automáticamente">
            <a:extLst>
              <a:ext uri="{FF2B5EF4-FFF2-40B4-BE49-F238E27FC236}">
                <a16:creationId xmlns:a16="http://schemas.microsoft.com/office/drawing/2014/main" id="{439D4DB1-3F07-8B13-2404-A5E62D3D09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88" r="26354"/>
          <a:stretch/>
        </p:blipFill>
        <p:spPr>
          <a:xfrm>
            <a:off x="5457825" y="5725583"/>
            <a:ext cx="6734175" cy="113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1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473B57-3EBB-F611-8AFF-8657C4971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C56DA-7D95-4F71-BC51-7F9B814ECE4A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Imagen 7" descr="Imagen que contiene Calendario&#10;&#10;Descripción generada automáticamente">
            <a:extLst>
              <a:ext uri="{FF2B5EF4-FFF2-40B4-BE49-F238E27FC236}">
                <a16:creationId xmlns:a16="http://schemas.microsoft.com/office/drawing/2014/main" id="{BD439593-0FE8-AF42-DD14-12CD29E440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42"/>
          <a:stretch/>
        </p:blipFill>
        <p:spPr>
          <a:xfrm>
            <a:off x="8829674" y="0"/>
            <a:ext cx="33623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1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Calendario&#10;&#10;Descripción generada automáticamente">
            <a:extLst>
              <a:ext uri="{FF2B5EF4-FFF2-40B4-BE49-F238E27FC236}">
                <a16:creationId xmlns:a16="http://schemas.microsoft.com/office/drawing/2014/main" id="{E3E9E16D-CD0B-5EDB-61C6-2E464531A6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67" r="25000" b="26528"/>
          <a:stretch/>
        </p:blipFill>
        <p:spPr>
          <a:xfrm>
            <a:off x="-1" y="1"/>
            <a:ext cx="12087225" cy="123824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73C6843-71F6-ECD3-D9B4-30C21A1B19F9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218" y="37308"/>
            <a:ext cx="1455964" cy="1132416"/>
          </a:xfrm>
          <a:prstGeom prst="ellipse">
            <a:avLst/>
          </a:prstGeom>
          <a:ln w="190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95142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Calendario&#10;&#10;Descripción generada automáticamente">
            <a:extLst>
              <a:ext uri="{FF2B5EF4-FFF2-40B4-BE49-F238E27FC236}">
                <a16:creationId xmlns:a16="http://schemas.microsoft.com/office/drawing/2014/main" id="{975B7861-082D-C300-EC23-962ECD88D6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417"/>
          <a:stretch/>
        </p:blipFill>
        <p:spPr>
          <a:xfrm rot="10800000">
            <a:off x="0" y="0"/>
            <a:ext cx="12192000" cy="116972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4E1A543-EFC7-3DCD-C610-4B738A31017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218" y="-1604"/>
            <a:ext cx="1455964" cy="1132416"/>
          </a:xfrm>
          <a:prstGeom prst="ellipse">
            <a:avLst/>
          </a:prstGeom>
          <a:ln w="19050">
            <a:solidFill>
              <a:schemeClr val="accent2"/>
            </a:solidFill>
          </a:ln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2CD11FD4-9193-2656-924F-D134752B455B}"/>
              </a:ext>
            </a:extLst>
          </p:cNvPr>
          <p:cNvSpPr/>
          <p:nvPr userDrawn="1"/>
        </p:nvSpPr>
        <p:spPr>
          <a:xfrm>
            <a:off x="2062264" y="0"/>
            <a:ext cx="10129736" cy="1169725"/>
          </a:xfrm>
          <a:prstGeom prst="rect">
            <a:avLst/>
          </a:prstGeom>
          <a:solidFill>
            <a:srgbClr val="FFCC0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292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A514AA7-5D89-646E-1C1F-A61597C3DBFE}"/>
              </a:ext>
            </a:extLst>
          </p:cNvPr>
          <p:cNvSpPr txBox="1"/>
          <p:nvPr/>
        </p:nvSpPr>
        <p:spPr>
          <a:xfrm>
            <a:off x="1662059" y="1410432"/>
            <a:ext cx="5686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BASE DE DATOS I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E41BC96-E58C-386B-9EAF-5F17941C80B2}"/>
              </a:ext>
            </a:extLst>
          </p:cNvPr>
          <p:cNvSpPr txBox="1"/>
          <p:nvPr/>
        </p:nvSpPr>
        <p:spPr>
          <a:xfrm>
            <a:off x="0" y="2762189"/>
            <a:ext cx="111436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Franklin Gothic Demi" panose="020B0703020102020204" pitchFamily="34" charset="0"/>
              </a:rPr>
              <a:t>TEMA 4: </a:t>
            </a:r>
            <a:r>
              <a:rPr lang="es-ES" sz="4400" b="1" dirty="0">
                <a:solidFill>
                  <a:sysClr val="windowText" lastClr="00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Franklin Gothic Demi" panose="020B0703020102020204" pitchFamily="34" charset="0"/>
              </a:rPr>
              <a:t>DISE</a:t>
            </a:r>
            <a:r>
              <a:rPr lang="es-BO" sz="4400" b="1" dirty="0">
                <a:solidFill>
                  <a:sysClr val="windowText" lastClr="00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Franklin Gothic Demi" panose="020B0703020102020204" pitchFamily="34" charset="0"/>
              </a:rPr>
              <a:t>ÑO FÍSICO DE BASE DE DATOS</a:t>
            </a:r>
            <a:endParaRPr lang="es-ES" sz="4400" b="1" dirty="0">
              <a:solidFill>
                <a:sysClr val="windowText" lastClr="0000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Franklin Gothic Demi" panose="020B07030201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870BE40-AE9A-D2C2-7784-611314433899}"/>
              </a:ext>
            </a:extLst>
          </p:cNvPr>
          <p:cNvSpPr txBox="1"/>
          <p:nvPr/>
        </p:nvSpPr>
        <p:spPr>
          <a:xfrm>
            <a:off x="8813959" y="6167790"/>
            <a:ext cx="31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00505000000020004" pitchFamily="2" charset="0"/>
                <a:cs typeface="Adobe Hebrew" panose="02040503050201020203" pitchFamily="18" charset="-79"/>
              </a:rPr>
              <a:t>Iván Omonte Sejas </a:t>
            </a:r>
            <a:r>
              <a:rPr lang="es-ES" b="1" dirty="0" err="1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00505000000020004" pitchFamily="2" charset="0"/>
                <a:cs typeface="Adobe Hebrew" panose="02040503050201020203" pitchFamily="18" charset="-79"/>
              </a:rPr>
              <a:t>Ph.D</a:t>
            </a:r>
            <a:r>
              <a:rPr lang="es-ES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00505000000020004" pitchFamily="2" charset="0"/>
                <a:cs typeface="Adobe Hebrew" panose="02040503050201020203" pitchFamily="18" charset="-79"/>
              </a:rPr>
              <a:t>.</a:t>
            </a:r>
            <a:endParaRPr lang="es-BO" b="1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00505000000020004" pitchFamily="2" charset="0"/>
              <a:cs typeface="Adobe Hebrew" panose="02040503050201020203" pitchFamily="18" charset="-79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F7C1F3C-8E86-F903-5C2F-F45999BB0A44}"/>
              </a:ext>
            </a:extLst>
          </p:cNvPr>
          <p:cNvSpPr txBox="1"/>
          <p:nvPr/>
        </p:nvSpPr>
        <p:spPr>
          <a:xfrm>
            <a:off x="532563" y="3403160"/>
            <a:ext cx="90736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ysClr val="windowText" lastClr="00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Franklin Gothic Demi" panose="020B0703020102020204" pitchFamily="34" charset="0"/>
              </a:rPr>
              <a:t>LENGUAJE DE DEFINICIÓN DE DATOS (DDL.)</a:t>
            </a:r>
          </a:p>
        </p:txBody>
      </p:sp>
    </p:spTree>
    <p:extLst>
      <p:ext uri="{BB962C8B-B14F-4D97-AF65-F5344CB8AC3E}">
        <p14:creationId xmlns:p14="http://schemas.microsoft.com/office/powerpoint/2010/main" val="2014809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FCD97A50-7A28-34E7-8E71-1287860C1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453" y="162208"/>
            <a:ext cx="1078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altLang="ru-UA" sz="36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CREAR UNA BASE DE DATOS</a:t>
            </a:r>
            <a:endParaRPr lang="ru-UA" altLang="ru-UA" sz="36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9805EA0B-43BC-66D5-B7C6-CA712F212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970" y="616059"/>
            <a:ext cx="1078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altLang="ru-UA" sz="36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CON PGADMIN</a:t>
            </a:r>
            <a:endParaRPr lang="ru-UA" altLang="ru-UA" sz="36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E8BAFB-0E7E-6FDC-7A4E-DDD55461C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398" y="1342710"/>
            <a:ext cx="9304774" cy="52339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6583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B0B73BE0-B0CA-FE06-4C54-9D3078350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453" y="162208"/>
            <a:ext cx="1078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altLang="ru-UA" sz="36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COMANDOS DDL</a:t>
            </a:r>
            <a:endParaRPr lang="ru-UA" altLang="ru-UA" sz="36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E1E5DD2-962A-0805-1F61-7631F944B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970" y="616059"/>
            <a:ext cx="1078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altLang="ru-UA" sz="36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PARA CREAR UNA TABLA</a:t>
            </a:r>
            <a:endParaRPr lang="ru-UA" altLang="ru-UA" sz="36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C78F824-8B89-C4FD-917E-26E5647AD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1337" y="743077"/>
            <a:ext cx="2560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altLang="ru-UA" sz="32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sintaxis1:</a:t>
            </a:r>
            <a:endParaRPr lang="ru-UA" altLang="ru-UA" sz="32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6AB8406-B184-769B-F3E0-5BAD301A86D7}"/>
              </a:ext>
            </a:extLst>
          </p:cNvPr>
          <p:cNvSpPr txBox="1"/>
          <p:nvPr/>
        </p:nvSpPr>
        <p:spPr>
          <a:xfrm>
            <a:off x="241160" y="1272438"/>
            <a:ext cx="11581688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CREATE TABLE nombre de la tabla</a:t>
            </a:r>
          </a:p>
          <a:p>
            <a:r>
              <a:rPr lang="es-ES" sz="3200" b="1" dirty="0">
                <a:solidFill>
                  <a:schemeClr val="bg1"/>
                </a:solidFill>
              </a:rPr>
              <a:t>(</a:t>
            </a:r>
          </a:p>
          <a:p>
            <a:r>
              <a:rPr lang="es-ES" sz="3200" b="1" dirty="0">
                <a:solidFill>
                  <a:schemeClr val="bg1"/>
                </a:solidFill>
              </a:rPr>
              <a:t>    nombre campo1  tipo de dato 1,</a:t>
            </a:r>
          </a:p>
          <a:p>
            <a:r>
              <a:rPr lang="es-ES" sz="3200" b="1" dirty="0">
                <a:solidFill>
                  <a:schemeClr val="bg1"/>
                </a:solidFill>
              </a:rPr>
              <a:t>    nombre campo2  tipo de dato 2,</a:t>
            </a:r>
          </a:p>
          <a:p>
            <a:r>
              <a:rPr lang="es-ES" sz="3200" b="1" dirty="0">
                <a:solidFill>
                  <a:schemeClr val="bg1"/>
                </a:solidFill>
              </a:rPr>
              <a:t>    nombre campo3  tipo de dato 3,</a:t>
            </a:r>
          </a:p>
          <a:p>
            <a:r>
              <a:rPr lang="es-ES" sz="3200" b="1" dirty="0">
                <a:solidFill>
                  <a:schemeClr val="bg1"/>
                </a:solidFill>
              </a:rPr>
              <a:t>    ….,</a:t>
            </a:r>
          </a:p>
          <a:p>
            <a:r>
              <a:rPr lang="es-ES" sz="3200" b="1" dirty="0">
                <a:solidFill>
                  <a:schemeClr val="bg1"/>
                </a:solidFill>
              </a:rPr>
              <a:t>    PRIMARY KEY (nombre campo),</a:t>
            </a:r>
          </a:p>
          <a:p>
            <a:r>
              <a:rPr lang="es-ES" sz="3200" b="1" dirty="0">
                <a:solidFill>
                  <a:schemeClr val="bg1"/>
                </a:solidFill>
              </a:rPr>
              <a:t>    FOREIGN KEY (nombre campo) REFERENCES nombre tabla (campo clave)</a:t>
            </a:r>
          </a:p>
          <a:p>
            <a:r>
              <a:rPr lang="es-ES" sz="3200" b="1" dirty="0">
                <a:solidFill>
                  <a:schemeClr val="bg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34834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8E0E279-E11B-AF6E-3FA6-E8C33EAAE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463"/>
          <a:stretch/>
        </p:blipFill>
        <p:spPr>
          <a:xfrm>
            <a:off x="76596" y="1330151"/>
            <a:ext cx="12038808" cy="4708908"/>
          </a:xfrm>
          <a:prstGeom prst="rect">
            <a:avLst/>
          </a:prstGeom>
        </p:spPr>
      </p:pic>
      <p:sp>
        <p:nvSpPr>
          <p:cNvPr id="4" name="Rectangle 11">
            <a:extLst>
              <a:ext uri="{FF2B5EF4-FFF2-40B4-BE49-F238E27FC236}">
                <a16:creationId xmlns:a16="http://schemas.microsoft.com/office/drawing/2014/main" id="{DBF0E312-5FB2-2ED3-554F-88C18EF7F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453" y="162208"/>
            <a:ext cx="1078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altLang="ru-UA" sz="36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COMANDOS DDL</a:t>
            </a:r>
            <a:endParaRPr lang="ru-UA" altLang="ru-UA" sz="36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765D9DA-3BB8-5DFC-8D0F-4BB010DF6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970" y="616059"/>
            <a:ext cx="1078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altLang="ru-UA" sz="36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PARA CREAR UNA TABLA</a:t>
            </a:r>
            <a:endParaRPr lang="ru-UA" altLang="ru-UA" sz="36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B274010-1597-A4D9-E6D6-093D562A6E2D}"/>
              </a:ext>
            </a:extLst>
          </p:cNvPr>
          <p:cNvSpPr/>
          <p:nvPr/>
        </p:nvSpPr>
        <p:spPr>
          <a:xfrm>
            <a:off x="76596" y="4622242"/>
            <a:ext cx="11599637" cy="321548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7066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B0B73BE0-B0CA-FE06-4C54-9D3078350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453" y="162208"/>
            <a:ext cx="1078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altLang="ru-UA" sz="36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COMANDOS DDL</a:t>
            </a:r>
            <a:endParaRPr lang="ru-UA" altLang="ru-UA" sz="36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E1E5DD2-962A-0805-1F61-7631F944B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970" y="616059"/>
            <a:ext cx="1078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altLang="ru-UA" sz="36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PARA CREAR UNA TABLA</a:t>
            </a:r>
            <a:endParaRPr lang="ru-UA" altLang="ru-UA" sz="36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C78F824-8B89-C4FD-917E-26E5647AD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2974" y="739170"/>
            <a:ext cx="2560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altLang="ru-UA" sz="28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sintaxis2:</a:t>
            </a:r>
            <a:endParaRPr lang="ru-UA" altLang="ru-UA" sz="28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6AB8406-B184-769B-F3E0-5BAD301A86D7}"/>
              </a:ext>
            </a:extLst>
          </p:cNvPr>
          <p:cNvSpPr txBox="1"/>
          <p:nvPr/>
        </p:nvSpPr>
        <p:spPr>
          <a:xfrm>
            <a:off x="65314" y="1532524"/>
            <a:ext cx="12061371" cy="36009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CREATE TABLE nombre de la tabla</a:t>
            </a:r>
          </a:p>
          <a:p>
            <a:r>
              <a:rPr lang="es-ES" sz="2800" b="1" dirty="0">
                <a:solidFill>
                  <a:schemeClr val="bg1"/>
                </a:solidFill>
              </a:rPr>
              <a:t>(</a:t>
            </a:r>
          </a:p>
          <a:p>
            <a:r>
              <a:rPr lang="es-ES" sz="2800" b="1" dirty="0">
                <a:solidFill>
                  <a:schemeClr val="bg1"/>
                </a:solidFill>
              </a:rPr>
              <a:t>    nombre campo1  tipo de dato 1 PRIMARY KEY,</a:t>
            </a:r>
          </a:p>
          <a:p>
            <a:r>
              <a:rPr lang="es-ES" sz="2800" b="1" dirty="0">
                <a:solidFill>
                  <a:schemeClr val="bg1"/>
                </a:solidFill>
              </a:rPr>
              <a:t>    nombre campo2  tipo de dato 2,</a:t>
            </a:r>
          </a:p>
          <a:p>
            <a:r>
              <a:rPr lang="es-ES" sz="2800" b="1" dirty="0">
                <a:solidFill>
                  <a:schemeClr val="bg1"/>
                </a:solidFill>
              </a:rPr>
              <a:t>    nombre campo3  tipo de dato 3,</a:t>
            </a:r>
          </a:p>
          <a:p>
            <a:r>
              <a:rPr lang="es-ES" sz="2800" b="1" dirty="0">
                <a:solidFill>
                  <a:schemeClr val="bg1"/>
                </a:solidFill>
              </a:rPr>
              <a:t>    ….,</a:t>
            </a:r>
          </a:p>
          <a:p>
            <a:r>
              <a:rPr lang="es-ES" sz="2800" b="1" dirty="0">
                <a:solidFill>
                  <a:schemeClr val="bg1"/>
                </a:solidFill>
              </a:rPr>
              <a:t>    FOREIGN KEY (nombre campo) REFERENCES nombre tabla (campo clave)</a:t>
            </a:r>
          </a:p>
          <a:p>
            <a:r>
              <a:rPr lang="es-ES" sz="2800" b="1" dirty="0">
                <a:solidFill>
                  <a:schemeClr val="bg1"/>
                </a:solidFill>
              </a:rPr>
              <a:t>);</a:t>
            </a:r>
            <a:endParaRPr lang="es-E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587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B0B73BE0-B0CA-FE06-4C54-9D3078350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453" y="162208"/>
            <a:ext cx="1078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altLang="ru-UA" sz="36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COMANDOS DDL</a:t>
            </a:r>
            <a:endParaRPr lang="ru-UA" altLang="ru-UA" sz="36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E1E5DD2-962A-0805-1F61-7631F944B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970" y="616059"/>
            <a:ext cx="1078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altLang="ru-UA" sz="36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PARA CREAR UNA TABLA</a:t>
            </a:r>
            <a:endParaRPr lang="ru-UA" altLang="ru-UA" sz="36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C78F824-8B89-C4FD-917E-26E5647AD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2974" y="739170"/>
            <a:ext cx="2560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altLang="ru-UA" sz="28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sintaxis3:</a:t>
            </a:r>
            <a:endParaRPr lang="ru-UA" altLang="ru-UA" sz="28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6AB8406-B184-769B-F3E0-5BAD301A86D7}"/>
              </a:ext>
            </a:extLst>
          </p:cNvPr>
          <p:cNvSpPr txBox="1"/>
          <p:nvPr/>
        </p:nvSpPr>
        <p:spPr>
          <a:xfrm>
            <a:off x="65314" y="1532524"/>
            <a:ext cx="12061371" cy="403187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CREATE TABLE nombre de la tabla</a:t>
            </a:r>
          </a:p>
          <a:p>
            <a:r>
              <a:rPr lang="es-ES" sz="2800" b="1" dirty="0">
                <a:solidFill>
                  <a:schemeClr val="bg1"/>
                </a:solidFill>
              </a:rPr>
              <a:t>(</a:t>
            </a:r>
          </a:p>
          <a:p>
            <a:r>
              <a:rPr lang="es-ES" sz="2800" b="1" dirty="0">
                <a:solidFill>
                  <a:schemeClr val="bg1"/>
                </a:solidFill>
              </a:rPr>
              <a:t>    nombre campo1  tipo de dato 1 PRIMARY KEY,</a:t>
            </a:r>
          </a:p>
          <a:p>
            <a:r>
              <a:rPr lang="es-ES" sz="2800" b="1" dirty="0">
                <a:solidFill>
                  <a:schemeClr val="bg1"/>
                </a:solidFill>
              </a:rPr>
              <a:t>    nombre campo2  tipo de dato 2,</a:t>
            </a:r>
          </a:p>
          <a:p>
            <a:r>
              <a:rPr lang="es-ES" sz="2800" b="1" dirty="0">
                <a:solidFill>
                  <a:schemeClr val="bg1"/>
                </a:solidFill>
              </a:rPr>
              <a:t>    nombre campo3  tipo de dato 3,</a:t>
            </a:r>
          </a:p>
          <a:p>
            <a:r>
              <a:rPr lang="es-ES" sz="2800" b="1" dirty="0">
                <a:solidFill>
                  <a:schemeClr val="bg1"/>
                </a:solidFill>
              </a:rPr>
              <a:t>    ….,</a:t>
            </a:r>
          </a:p>
          <a:p>
            <a:r>
              <a:rPr lang="es-ES" sz="2800" b="1" dirty="0">
                <a:solidFill>
                  <a:schemeClr val="bg1"/>
                </a:solidFill>
              </a:rPr>
              <a:t>    CONSTRAINT  </a:t>
            </a:r>
            <a:r>
              <a:rPr lang="es-ES" sz="2800" b="1" dirty="0" err="1">
                <a:solidFill>
                  <a:schemeClr val="bg1"/>
                </a:solidFill>
              </a:rPr>
              <a:t>fk_nombre_del</a:t>
            </a:r>
            <a:r>
              <a:rPr lang="es-ES" sz="2800" b="1" dirty="0">
                <a:solidFill>
                  <a:schemeClr val="bg1"/>
                </a:solidFill>
              </a:rPr>
              <a:t> _</a:t>
            </a:r>
            <a:r>
              <a:rPr lang="es-ES" sz="2800" b="1" dirty="0" err="1">
                <a:solidFill>
                  <a:schemeClr val="bg1"/>
                </a:solidFill>
              </a:rPr>
              <a:t>constraint</a:t>
            </a:r>
            <a:endParaRPr lang="es-ES" sz="2800" b="1" dirty="0">
              <a:solidFill>
                <a:schemeClr val="bg1"/>
              </a:solidFill>
            </a:endParaRPr>
          </a:p>
          <a:p>
            <a:r>
              <a:rPr lang="es-ES" sz="2800" b="1" dirty="0">
                <a:solidFill>
                  <a:schemeClr val="bg1"/>
                </a:solidFill>
              </a:rPr>
              <a:t>    FOREIGN KEY (campo1,campo2) REFERENCES nombre tabla (campo1,campo2)</a:t>
            </a:r>
          </a:p>
          <a:p>
            <a:r>
              <a:rPr lang="es-ES" sz="2800" b="1" dirty="0">
                <a:solidFill>
                  <a:schemeClr val="bg1"/>
                </a:solidFill>
              </a:rPr>
              <a:t>);</a:t>
            </a:r>
            <a:endParaRPr lang="es-E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755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C54546F-EEBD-E93E-B9B4-C83C635E4F38}"/>
              </a:ext>
            </a:extLst>
          </p:cNvPr>
          <p:cNvSpPr txBox="1"/>
          <p:nvPr/>
        </p:nvSpPr>
        <p:spPr>
          <a:xfrm>
            <a:off x="120581" y="1554205"/>
            <a:ext cx="12024530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ALTER TABLE </a:t>
            </a:r>
            <a:r>
              <a:rPr lang="es-ES" sz="2400" b="1" dirty="0" err="1">
                <a:solidFill>
                  <a:schemeClr val="bg1"/>
                </a:solidFill>
              </a:rPr>
              <a:t>nombre_actual</a:t>
            </a:r>
            <a:r>
              <a:rPr lang="es-ES" sz="2400" b="1" dirty="0">
                <a:solidFill>
                  <a:schemeClr val="bg1"/>
                </a:solidFill>
              </a:rPr>
              <a:t> RENAME TO </a:t>
            </a:r>
            <a:r>
              <a:rPr lang="es-ES" sz="2400" b="1" dirty="0" err="1">
                <a:solidFill>
                  <a:schemeClr val="bg1"/>
                </a:solidFill>
              </a:rPr>
              <a:t>nuevo_nombre</a:t>
            </a:r>
            <a:r>
              <a:rPr lang="es-ES" sz="2400" b="1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8B3ABCD-B551-51E8-9197-624347FD62E0}"/>
              </a:ext>
            </a:extLst>
          </p:cNvPr>
          <p:cNvSpPr txBox="1"/>
          <p:nvPr/>
        </p:nvSpPr>
        <p:spPr>
          <a:xfrm>
            <a:off x="110532" y="2283469"/>
            <a:ext cx="12024531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ALTER TABLE </a:t>
            </a:r>
            <a:r>
              <a:rPr lang="es-ES" dirty="0" err="1"/>
              <a:t>nombre_tabla</a:t>
            </a:r>
            <a:r>
              <a:rPr lang="es-ES" dirty="0"/>
              <a:t> RENAME COLUMN </a:t>
            </a:r>
            <a:r>
              <a:rPr lang="es-ES" dirty="0" err="1"/>
              <a:t>actual_nombre_columna</a:t>
            </a:r>
            <a:r>
              <a:rPr lang="es-ES" dirty="0"/>
              <a:t> TO </a:t>
            </a:r>
            <a:r>
              <a:rPr lang="es-ES" dirty="0" err="1"/>
              <a:t>nuevo_nombre_columna</a:t>
            </a:r>
            <a:r>
              <a:rPr lang="es-ES" dirty="0"/>
              <a:t>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3AC7F4-5D85-DFF0-935A-882A3DDC1256}"/>
              </a:ext>
            </a:extLst>
          </p:cNvPr>
          <p:cNvSpPr txBox="1"/>
          <p:nvPr/>
        </p:nvSpPr>
        <p:spPr>
          <a:xfrm>
            <a:off x="120580" y="3405102"/>
            <a:ext cx="12024531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ALTER TABLE </a:t>
            </a:r>
            <a:r>
              <a:rPr lang="es-ES" dirty="0" err="1"/>
              <a:t>nombre_tabla</a:t>
            </a:r>
            <a:r>
              <a:rPr lang="es-ES" dirty="0"/>
              <a:t> RENAME CONSTRAINT </a:t>
            </a:r>
            <a:r>
              <a:rPr lang="es-ES" dirty="0" err="1"/>
              <a:t>actual_nombre_restriccion</a:t>
            </a:r>
            <a:r>
              <a:rPr lang="es-ES" dirty="0"/>
              <a:t> TO </a:t>
            </a:r>
            <a:r>
              <a:rPr lang="es-ES" dirty="0" err="1"/>
              <a:t>nuevo_nombre_restriccion</a:t>
            </a:r>
            <a:r>
              <a:rPr lang="es-ES" dirty="0"/>
              <a:t>;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6CE51AE-CA3E-383B-7A27-CAAE626B3D88}"/>
              </a:ext>
            </a:extLst>
          </p:cNvPr>
          <p:cNvSpPr txBox="1"/>
          <p:nvPr/>
        </p:nvSpPr>
        <p:spPr>
          <a:xfrm>
            <a:off x="120579" y="4502745"/>
            <a:ext cx="12024531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ALTER TABLE </a:t>
            </a:r>
            <a:r>
              <a:rPr lang="es-ES" dirty="0" err="1"/>
              <a:t>nombre_tabla</a:t>
            </a:r>
            <a:r>
              <a:rPr lang="es-ES" dirty="0"/>
              <a:t> ADD COLUMN </a:t>
            </a:r>
            <a:r>
              <a:rPr lang="es-ES" dirty="0" err="1"/>
              <a:t>nombre_columna</a:t>
            </a:r>
            <a:r>
              <a:rPr lang="es-ES" dirty="0"/>
              <a:t> </a:t>
            </a:r>
            <a:r>
              <a:rPr lang="es-ES" dirty="0" err="1"/>
              <a:t>tipo_de_dato</a:t>
            </a:r>
            <a:r>
              <a:rPr lang="es-ES" dirty="0"/>
              <a:t>;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0FE86B8-C5D6-D27C-833D-AD580AF90424}"/>
              </a:ext>
            </a:extLst>
          </p:cNvPr>
          <p:cNvSpPr txBox="1"/>
          <p:nvPr/>
        </p:nvSpPr>
        <p:spPr>
          <a:xfrm>
            <a:off x="120578" y="5342658"/>
            <a:ext cx="12024529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ALTER TABLE </a:t>
            </a:r>
            <a:r>
              <a:rPr lang="es-ES" dirty="0" err="1"/>
              <a:t>nombre_tabla</a:t>
            </a:r>
            <a:r>
              <a:rPr lang="es-ES" dirty="0"/>
              <a:t> DROP COLUMN </a:t>
            </a:r>
            <a:r>
              <a:rPr lang="es-ES" dirty="0" err="1"/>
              <a:t>nombre_columna</a:t>
            </a:r>
            <a:r>
              <a:rPr lang="es-ES" dirty="0"/>
              <a:t>;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F1E71B6-55FB-3A01-1126-A9B137E4BAF9}"/>
              </a:ext>
            </a:extLst>
          </p:cNvPr>
          <p:cNvSpPr txBox="1"/>
          <p:nvPr/>
        </p:nvSpPr>
        <p:spPr>
          <a:xfrm>
            <a:off x="120579" y="6183132"/>
            <a:ext cx="12024528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ALTER TABLE </a:t>
            </a:r>
            <a:r>
              <a:rPr lang="es-ES" dirty="0" err="1"/>
              <a:t>nombre_tabla</a:t>
            </a:r>
            <a:r>
              <a:rPr lang="es-ES" dirty="0"/>
              <a:t> ALTER COLUMN </a:t>
            </a:r>
            <a:r>
              <a:rPr lang="es-ES" dirty="0" err="1"/>
              <a:t>nombre_columna</a:t>
            </a:r>
            <a:r>
              <a:rPr lang="es-ES" dirty="0"/>
              <a:t> SET DATA TYPE </a:t>
            </a:r>
            <a:r>
              <a:rPr lang="es-ES" dirty="0" err="1"/>
              <a:t>tipo_de_dato</a:t>
            </a:r>
            <a:r>
              <a:rPr lang="es-ES" dirty="0"/>
              <a:t>;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4854DA2F-68EE-3337-A74B-CF2C20670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453" y="162208"/>
            <a:ext cx="1078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altLang="ru-UA" sz="36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COMANDOS DDL</a:t>
            </a:r>
            <a:endParaRPr lang="ru-UA" altLang="ru-UA" sz="36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1A40DD9E-25B6-AA17-9848-2C045CE73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030" y="616059"/>
            <a:ext cx="11296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altLang="ru-UA" sz="32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PARA MODIFICAR ESTRUCTURA DE UNA TABLA</a:t>
            </a:r>
            <a:endParaRPr lang="ru-UA" altLang="ru-UA" sz="32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D9BE36B4-839C-0393-CA3C-C9F9F60BA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57602" y="1169717"/>
            <a:ext cx="8171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altLang="ru-UA" sz="2400" dirty="0">
                <a:solidFill>
                  <a:srgbClr val="EE5323"/>
                </a:solidFill>
                <a:latin typeface="Montserrat ExtraBold" panose="00000900000000000000" pitchFamily="2" charset="0"/>
              </a:rPr>
              <a:t>Sintaxis para renombrar una tabla</a:t>
            </a:r>
            <a:endParaRPr lang="ru-UA" altLang="ru-UA" sz="2400" dirty="0">
              <a:solidFill>
                <a:srgbClr val="EE5323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D18C0B91-B0A7-6C6D-867D-BDD9E17B5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78" y="1925014"/>
            <a:ext cx="8450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altLang="ru-UA" sz="2400" dirty="0">
                <a:solidFill>
                  <a:srgbClr val="EE5323"/>
                </a:solidFill>
                <a:latin typeface="Montserrat ExtraBold" panose="00000900000000000000" pitchFamily="2" charset="0"/>
              </a:rPr>
              <a:t>Sintaxis para renombrar una columna de una tabla</a:t>
            </a:r>
            <a:endParaRPr lang="ru-UA" altLang="ru-UA" sz="2400" dirty="0">
              <a:solidFill>
                <a:srgbClr val="EE5323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42B192BE-173F-E938-D889-294FC7C9C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8801" y="3042055"/>
            <a:ext cx="8450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altLang="ru-UA" sz="2400" dirty="0">
                <a:solidFill>
                  <a:srgbClr val="EE5323"/>
                </a:solidFill>
                <a:latin typeface="Montserrat ExtraBold" panose="00000900000000000000" pitchFamily="2" charset="0"/>
              </a:rPr>
              <a:t>Sintaxis para renombrar </a:t>
            </a:r>
            <a:r>
              <a:rPr lang="es-419" altLang="ru-UA" sz="2400" dirty="0" err="1">
                <a:solidFill>
                  <a:srgbClr val="EE5323"/>
                </a:solidFill>
                <a:latin typeface="Montserrat ExtraBold" panose="00000900000000000000" pitchFamily="2" charset="0"/>
              </a:rPr>
              <a:t>constraint</a:t>
            </a:r>
            <a:r>
              <a:rPr lang="es-419" altLang="ru-UA" sz="2400" dirty="0">
                <a:solidFill>
                  <a:srgbClr val="EE5323"/>
                </a:solidFill>
                <a:latin typeface="Montserrat ExtraBold" panose="00000900000000000000" pitchFamily="2" charset="0"/>
              </a:rPr>
              <a:t> de una tabla</a:t>
            </a:r>
            <a:endParaRPr lang="ru-UA" altLang="ru-UA" sz="2400" dirty="0">
              <a:solidFill>
                <a:srgbClr val="EE5323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D633A390-0D62-7387-5ACD-D03C9E2F5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7126" y="4149043"/>
            <a:ext cx="8450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altLang="ru-UA" sz="2400" dirty="0">
                <a:solidFill>
                  <a:srgbClr val="EE5323"/>
                </a:solidFill>
                <a:latin typeface="Montserrat ExtraBold" panose="00000900000000000000" pitchFamily="2" charset="0"/>
              </a:rPr>
              <a:t>Sintaxis para adicionar una columna a una tabla</a:t>
            </a:r>
            <a:endParaRPr lang="ru-UA" altLang="ru-UA" sz="2400" dirty="0">
              <a:solidFill>
                <a:srgbClr val="EE5323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F5C07163-10EF-4D3B-C31F-0A238C274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6509" y="4954587"/>
            <a:ext cx="8450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altLang="ru-UA" sz="2400" dirty="0">
                <a:solidFill>
                  <a:srgbClr val="EE5323"/>
                </a:solidFill>
                <a:latin typeface="Montserrat ExtraBold" panose="00000900000000000000" pitchFamily="2" charset="0"/>
              </a:rPr>
              <a:t>Sintaxis para borrar una columna a una tabla</a:t>
            </a:r>
            <a:endParaRPr lang="ru-UA" altLang="ru-UA" sz="2400" dirty="0">
              <a:solidFill>
                <a:srgbClr val="EE5323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D8C78FA9-A349-7BFB-E52E-BBB6942E8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4687" y="5790273"/>
            <a:ext cx="1139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altLang="ru-UA" sz="2400" dirty="0">
                <a:solidFill>
                  <a:srgbClr val="EE5323"/>
                </a:solidFill>
                <a:latin typeface="Montserrat ExtraBold" panose="00000900000000000000" pitchFamily="2" charset="0"/>
              </a:rPr>
              <a:t>Sintaxis para modificar tipo de dato de una columna a una tabla</a:t>
            </a:r>
            <a:endParaRPr lang="ru-UA" altLang="ru-UA" sz="2400" dirty="0">
              <a:solidFill>
                <a:srgbClr val="EE5323"/>
              </a:solidFill>
              <a:latin typeface="Montserrat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94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F48EE03-4343-54E7-7202-8EFEBC0C10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802" b="17362"/>
          <a:stretch/>
        </p:blipFill>
        <p:spPr>
          <a:xfrm>
            <a:off x="1969477" y="1271114"/>
            <a:ext cx="7656844" cy="5561762"/>
          </a:xfrm>
          <a:prstGeom prst="rect">
            <a:avLst/>
          </a:prstGeom>
        </p:spPr>
      </p:pic>
      <p:sp>
        <p:nvSpPr>
          <p:cNvPr id="4" name="Rectangle 11">
            <a:extLst>
              <a:ext uri="{FF2B5EF4-FFF2-40B4-BE49-F238E27FC236}">
                <a16:creationId xmlns:a16="http://schemas.microsoft.com/office/drawing/2014/main" id="{6D5BFFA9-BA57-D9CB-B6DE-E19016EE9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453" y="162208"/>
            <a:ext cx="1078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altLang="ru-UA" sz="36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COMANDOS DDL</a:t>
            </a:r>
            <a:endParaRPr lang="ru-UA" altLang="ru-UA" sz="36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5F6171B-2FEA-02F1-1B6A-0F6B77600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030" y="616059"/>
            <a:ext cx="11296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altLang="ru-UA" sz="32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PARA MODIFICAR ESTRUCTURA DE UNA TABLA</a:t>
            </a:r>
            <a:endParaRPr lang="ru-UA" altLang="ru-UA" sz="32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70C917C-DA35-E87B-D480-F56E5D0AA4DC}"/>
              </a:ext>
            </a:extLst>
          </p:cNvPr>
          <p:cNvSpPr/>
          <p:nvPr/>
        </p:nvSpPr>
        <p:spPr>
          <a:xfrm>
            <a:off x="1969477" y="5134708"/>
            <a:ext cx="5395965" cy="29140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4497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31CB573B-3586-BD10-44C7-B91697BD5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453" y="162208"/>
            <a:ext cx="1078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altLang="ru-UA" sz="36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COMANDOS DDL</a:t>
            </a:r>
            <a:endParaRPr lang="ru-UA" altLang="ru-UA" sz="36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75072362-CB48-5F63-A0A4-6C78CC86A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970" y="616059"/>
            <a:ext cx="1078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altLang="ru-UA" sz="36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PARA ELIMINAR UNA TABLA</a:t>
            </a:r>
            <a:endParaRPr lang="ru-UA" altLang="ru-UA" sz="36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412A8CF-1728-D03A-A670-99CC50869518}"/>
              </a:ext>
            </a:extLst>
          </p:cNvPr>
          <p:cNvSpPr txBox="1"/>
          <p:nvPr/>
        </p:nvSpPr>
        <p:spPr>
          <a:xfrm>
            <a:off x="2276784" y="1272810"/>
            <a:ext cx="6143541" cy="70788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s-BO" sz="3200" b="1" dirty="0">
                <a:solidFill>
                  <a:schemeClr val="bg1"/>
                </a:solidFill>
              </a:rPr>
              <a:t>DROP TABLE</a:t>
            </a:r>
            <a:r>
              <a:rPr lang="es-BO" sz="4000" b="1" dirty="0">
                <a:solidFill>
                  <a:schemeClr val="bg1"/>
                </a:solidFill>
              </a:rPr>
              <a:t> </a:t>
            </a:r>
            <a:r>
              <a:rPr lang="es-ES" sz="3600" b="1" dirty="0">
                <a:solidFill>
                  <a:schemeClr val="bg1"/>
                </a:solidFill>
              </a:rPr>
              <a:t>nombre de la tabla;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6CAC2D6-5D01-AE96-5AD2-DCEBDD818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3879" y="1172902"/>
            <a:ext cx="2560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altLang="ru-UA" sz="32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sintaxis:</a:t>
            </a:r>
            <a:endParaRPr lang="ru-UA" altLang="ru-UA" sz="32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AC1132C-B9CB-E3DF-870E-28CCFB5A1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181" b="58828"/>
          <a:stretch/>
        </p:blipFill>
        <p:spPr>
          <a:xfrm>
            <a:off x="1376624" y="2018674"/>
            <a:ext cx="8581292" cy="453819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72C3796-0F0C-6797-5DC7-60FFBB030B19}"/>
              </a:ext>
            </a:extLst>
          </p:cNvPr>
          <p:cNvSpPr/>
          <p:nvPr/>
        </p:nvSpPr>
        <p:spPr>
          <a:xfrm>
            <a:off x="3376246" y="4752870"/>
            <a:ext cx="3024554" cy="36174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268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31CB573B-3586-BD10-44C7-B91697BD5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453" y="162208"/>
            <a:ext cx="1078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altLang="ru-UA" sz="36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COMANDOS DDL</a:t>
            </a:r>
            <a:endParaRPr lang="ru-UA" altLang="ru-UA" sz="36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75072362-CB48-5F63-A0A4-6C78CC86A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970" y="616059"/>
            <a:ext cx="1078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altLang="ru-UA" sz="36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PARA ELIMINAR DATOS DE UNA TABLA</a:t>
            </a:r>
            <a:endParaRPr lang="ru-UA" altLang="ru-UA" sz="36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412A8CF-1728-D03A-A670-99CC50869518}"/>
              </a:ext>
            </a:extLst>
          </p:cNvPr>
          <p:cNvSpPr txBox="1"/>
          <p:nvPr/>
        </p:nvSpPr>
        <p:spPr>
          <a:xfrm>
            <a:off x="2276784" y="1272810"/>
            <a:ext cx="6974730" cy="70788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s-BO" sz="3200" b="1" dirty="0">
                <a:solidFill>
                  <a:schemeClr val="bg1"/>
                </a:solidFill>
              </a:rPr>
              <a:t>TRUNCATE TABLE</a:t>
            </a:r>
            <a:r>
              <a:rPr lang="es-BO" sz="4000" b="1" dirty="0">
                <a:solidFill>
                  <a:schemeClr val="bg1"/>
                </a:solidFill>
              </a:rPr>
              <a:t> </a:t>
            </a:r>
            <a:r>
              <a:rPr lang="es-ES" sz="3600" b="1" dirty="0">
                <a:solidFill>
                  <a:schemeClr val="bg1"/>
                </a:solidFill>
              </a:rPr>
              <a:t>nombre de la tabla;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6CAC2D6-5D01-AE96-5AD2-DCEBDD818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3879" y="1172902"/>
            <a:ext cx="2560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altLang="ru-UA" sz="32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sintaxis:</a:t>
            </a:r>
            <a:endParaRPr lang="ru-UA" altLang="ru-UA" sz="32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52BFC14-EFBF-52B8-9831-8B387175A9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923" b="39927"/>
          <a:stretch/>
        </p:blipFill>
        <p:spPr>
          <a:xfrm>
            <a:off x="2276784" y="2090057"/>
            <a:ext cx="6974729" cy="447652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479207EB-785B-853C-424A-0AD5C5F23870}"/>
              </a:ext>
            </a:extLst>
          </p:cNvPr>
          <p:cNvSpPr/>
          <p:nvPr/>
        </p:nvSpPr>
        <p:spPr>
          <a:xfrm>
            <a:off x="3928905" y="3868616"/>
            <a:ext cx="3687746" cy="33159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0991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EF65A-F352-1E3E-BE61-CA66DD5C243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2766219"/>
            <a:ext cx="10515600" cy="13255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s-BO" sz="8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ExtraBold" panose="00000900000000000000" pitchFamily="2" charset="0"/>
              </a:rPr>
              <a:t>GRACIAS</a:t>
            </a:r>
            <a:endParaRPr lang="es-ES" sz="88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ExtraBold" panose="00000900000000000000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5A5245A-BAD9-F7DE-C140-5DD187CB9101}"/>
              </a:ext>
            </a:extLst>
          </p:cNvPr>
          <p:cNvSpPr txBox="1"/>
          <p:nvPr/>
        </p:nvSpPr>
        <p:spPr>
          <a:xfrm>
            <a:off x="937009" y="5542077"/>
            <a:ext cx="7272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>
                <a:solidFill>
                  <a:sysClr val="windowText" lastClr="000000"/>
                </a:solidFill>
                <a:effectLst/>
                <a:latin typeface="Tahoma" panose="020B0604030504040204" pitchFamily="34" charset="0"/>
              </a:rPr>
              <a:t>Todo SISTEMA presenta vulnerabilidades (Ivan Omonte S.)</a:t>
            </a:r>
            <a:endParaRPr lang="es-ES" dirty="0">
              <a:solidFill>
                <a:sysClr val="windowText" lastClr="00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200BC1F-F950-0121-9024-9D5365DFC617}"/>
              </a:ext>
            </a:extLst>
          </p:cNvPr>
          <p:cNvSpPr txBox="1"/>
          <p:nvPr/>
        </p:nvSpPr>
        <p:spPr>
          <a:xfrm>
            <a:off x="937009" y="5172745"/>
            <a:ext cx="6094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i="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</a:rPr>
              <a:t>LEY SIST</a:t>
            </a:r>
            <a:r>
              <a:rPr lang="es-BO" sz="2000" b="1" i="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</a:rPr>
              <a:t>ÉMICA</a:t>
            </a:r>
            <a:endParaRPr lang="es-ES" sz="20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054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1479922D-6806-A34E-8D95-B92D644ED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022840"/>
              </p:ext>
            </p:extLst>
          </p:nvPr>
        </p:nvGraphicFramePr>
        <p:xfrm>
          <a:off x="233680" y="1249680"/>
          <a:ext cx="11684000" cy="5455923"/>
        </p:xfrm>
        <a:graphic>
          <a:graphicData uri="http://schemas.openxmlformats.org/drawingml/2006/table">
            <a:tbl>
              <a:tblPr firstRow="1" firstCol="1" bandRow="1"/>
              <a:tblGrid>
                <a:gridCol w="2180515">
                  <a:extLst>
                    <a:ext uri="{9D8B030D-6E8A-4147-A177-3AD203B41FA5}">
                      <a16:colId xmlns:a16="http://schemas.microsoft.com/office/drawing/2014/main" val="3604086530"/>
                    </a:ext>
                  </a:extLst>
                </a:gridCol>
                <a:gridCol w="9503485">
                  <a:extLst>
                    <a:ext uri="{9D8B030D-6E8A-4147-A177-3AD203B41FA5}">
                      <a16:colId xmlns:a16="http://schemas.microsoft.com/office/drawing/2014/main" val="1236289153"/>
                    </a:ext>
                  </a:extLst>
                </a:gridCol>
              </a:tblGrid>
              <a:tr h="267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TEMA 04: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DISEÑO LÓGICO DE BASE DE DATOS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253825"/>
                  </a:ext>
                </a:extLst>
              </a:tr>
              <a:tr h="8278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COMPETENCIAS A DESARROLLAR</a:t>
                      </a:r>
                      <a:endParaRPr lang="es-BO" sz="1600" dirty="0">
                        <a:solidFill>
                          <a:srgbClr val="0000FF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CONCEPTUALIZA </a:t>
                      </a:r>
                      <a:r>
                        <a:rPr lang="es-ES" sz="1600" b="1" dirty="0">
                          <a:solidFill>
                            <a:srgbClr val="385623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DISEÑO F</a:t>
                      </a:r>
                      <a:r>
                        <a:rPr lang="es-BO" sz="1600" b="1" dirty="0">
                          <a:solidFill>
                            <a:srgbClr val="385623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ÍSICO DE BASE DE DATOS</a:t>
                      </a:r>
                      <a:r>
                        <a:rPr lang="es-ES" sz="1600" b="1" dirty="0">
                          <a:solidFill>
                            <a:srgbClr val="385623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IDENTIFICA  </a:t>
                      </a:r>
                      <a:r>
                        <a:rPr lang="es-BO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LOS TIPOS DE COMANDOS SQL</a:t>
                      </a:r>
                      <a:r>
                        <a:rPr lang="es-ES" sz="1600" b="1" kern="1200" dirty="0">
                          <a:solidFill>
                            <a:srgbClr val="385623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BO" sz="1600" b="1" kern="1200" dirty="0">
                        <a:solidFill>
                          <a:srgbClr val="385623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350145"/>
                  </a:ext>
                </a:extLst>
              </a:tr>
              <a:tr h="267718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ACCIONES Y ACTIVIDADES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946597"/>
                  </a:ext>
                </a:extLst>
              </a:tr>
              <a:tr h="1388029">
                <a:tc gridSpan="2">
                  <a:txBody>
                    <a:bodyPr/>
                    <a:lstStyle/>
                    <a:p>
                      <a:pPr marL="0" lvl="0" indent="0" algn="just">
                        <a:lnSpc>
                          <a:spcPct val="107000"/>
                        </a:lnSpc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 Reflexiones iniciales sobre asuntos transversales al tema y la materia.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just">
                        <a:lnSpc>
                          <a:spcPct val="107000"/>
                        </a:lnSpc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 Exposición de cada diapositiva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just">
                        <a:lnSpc>
                          <a:spcPct val="107000"/>
                        </a:lnSpc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 Diálogo sobre cada diapositiva para exposición de ideas, opiniones y comentarios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just">
                        <a:lnSpc>
                          <a:spcPct val="107000"/>
                        </a:lnSpc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 Realizar preguntas sobre cada diapositiva.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 Lectura de artículos sobre el tema de referencia.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756135"/>
                  </a:ext>
                </a:extLst>
              </a:tr>
              <a:tr h="267718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RECURSOS Y MATERIALES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940037"/>
                  </a:ext>
                </a:extLst>
              </a:tr>
              <a:tr h="827874">
                <a:tc gridSpan="2">
                  <a:txBody>
                    <a:bodyPr/>
                    <a:lstStyle/>
                    <a:p>
                      <a:pPr marL="0" lvl="0" indent="0" algn="just">
                        <a:lnSpc>
                          <a:spcPct val="107000"/>
                        </a:lnSpc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 Diapositivas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just">
                        <a:lnSpc>
                          <a:spcPct val="107000"/>
                        </a:lnSpc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 Material de archivos bibliográficos de texto (</a:t>
                      </a:r>
                      <a:r>
                        <a:rPr lang="es-ES" sz="1600" b="1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pdf</a:t>
                      </a: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Word..), audio visual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 Lecturas de opinión de autores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020"/>
                  </a:ext>
                </a:extLst>
              </a:tr>
              <a:tr h="24568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CRITERIOS DE EVALUACIÓN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583718"/>
                  </a:ext>
                </a:extLst>
              </a:tr>
              <a:tr h="5477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SABER CONOCER</a:t>
                      </a:r>
                      <a:endParaRPr lang="es-BO" sz="1600" dirty="0">
                        <a:solidFill>
                          <a:srgbClr val="0000FF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7000"/>
                        </a:lnSpc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 CONCEPTUALIZA DISEÑO LÓGICO FÍSICO DE BASE DE DATOS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 IDENTIFICA LOS TIPOS DE COMANDOS SQL.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729022"/>
                  </a:ext>
                </a:extLst>
              </a:tr>
              <a:tr h="5477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SABER HACER (PRODUCTO)</a:t>
                      </a:r>
                      <a:endParaRPr lang="es-BO" sz="1600" dirty="0">
                        <a:solidFill>
                          <a:srgbClr val="0000FF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 REALIZA EL </a:t>
                      </a:r>
                      <a:r>
                        <a:rPr lang="es-ES" sz="1600" b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DISEÑO FÍSICO DE </a:t>
                      </a: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UNA BASE DE DATOS.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100"/>
                        <a:buFont typeface="+mj-lt"/>
                        <a:buNone/>
                      </a:pP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056466"/>
                  </a:ext>
                </a:extLst>
              </a:tr>
              <a:tr h="2677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SABER SER</a:t>
                      </a:r>
                      <a:endParaRPr lang="es-BO" sz="1600" dirty="0">
                        <a:solidFill>
                          <a:srgbClr val="0000FF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 DEMUESTRA ACTITUD DE PARTICIPACIÓN EN CLASE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308854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E5CF4A50-4E21-AC5D-D906-0A6F277ABC3C}"/>
              </a:ext>
            </a:extLst>
          </p:cNvPr>
          <p:cNvSpPr txBox="1"/>
          <p:nvPr/>
        </p:nvSpPr>
        <p:spPr>
          <a:xfrm>
            <a:off x="4250452" y="361741"/>
            <a:ext cx="45304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40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PLAN DE CLASE</a:t>
            </a:r>
            <a:endParaRPr lang="es-ES" sz="40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43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6268E07-83D3-FF0E-4137-88A75742C2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5" t="-7157" b="-8862"/>
          <a:stretch/>
        </p:blipFill>
        <p:spPr>
          <a:xfrm>
            <a:off x="245781" y="4798607"/>
            <a:ext cx="1249457" cy="1336387"/>
          </a:xfrm>
          <a:prstGeom prst="rect">
            <a:avLst/>
          </a:prstGeom>
        </p:spPr>
      </p:pic>
      <p:grpSp>
        <p:nvGrpSpPr>
          <p:cNvPr id="133" name="Grupo 132">
            <a:extLst>
              <a:ext uri="{FF2B5EF4-FFF2-40B4-BE49-F238E27FC236}">
                <a16:creationId xmlns:a16="http://schemas.microsoft.com/office/drawing/2014/main" id="{B6048DEE-476D-E9DF-6EC5-B8BF050B72E1}"/>
              </a:ext>
            </a:extLst>
          </p:cNvPr>
          <p:cNvGrpSpPr/>
          <p:nvPr/>
        </p:nvGrpSpPr>
        <p:grpSpPr>
          <a:xfrm>
            <a:off x="38496" y="967581"/>
            <a:ext cx="11678154" cy="5721789"/>
            <a:chOff x="226329" y="1320227"/>
            <a:chExt cx="11606789" cy="5262824"/>
          </a:xfrm>
        </p:grpSpPr>
        <p:sp>
          <p:nvSpPr>
            <p:cNvPr id="134" name="Freeform: Shape 43">
              <a:extLst>
                <a:ext uri="{FF2B5EF4-FFF2-40B4-BE49-F238E27FC236}">
                  <a16:creationId xmlns:a16="http://schemas.microsoft.com/office/drawing/2014/main" id="{4DDDA7BE-44F7-9FB3-22E6-E84234C7A265}"/>
                </a:ext>
              </a:extLst>
            </p:cNvPr>
            <p:cNvSpPr/>
            <p:nvPr/>
          </p:nvSpPr>
          <p:spPr>
            <a:xfrm rot="901633">
              <a:off x="7141044" y="3100957"/>
              <a:ext cx="1677637" cy="1677636"/>
            </a:xfrm>
            <a:custGeom>
              <a:avLst/>
              <a:gdLst>
                <a:gd name="connsiteX0" fmla="*/ 1128509 w 2489983"/>
                <a:gd name="connsiteY0" fmla="*/ 0 h 2489982"/>
                <a:gd name="connsiteX1" fmla="*/ 1400482 w 2489983"/>
                <a:gd name="connsiteY1" fmla="*/ 0 h 2489982"/>
                <a:gd name="connsiteX2" fmla="*/ 1468477 w 2489983"/>
                <a:gd name="connsiteY2" fmla="*/ 67995 h 2489982"/>
                <a:gd name="connsiteX3" fmla="*/ 1468477 w 2489983"/>
                <a:gd name="connsiteY3" fmla="*/ 329014 h 2489982"/>
                <a:gd name="connsiteX4" fmla="*/ 1500893 w 2489983"/>
                <a:gd name="connsiteY4" fmla="*/ 335216 h 2489982"/>
                <a:gd name="connsiteX5" fmla="*/ 1713884 w 2489983"/>
                <a:gd name="connsiteY5" fmla="*/ 419017 h 2489982"/>
                <a:gd name="connsiteX6" fmla="*/ 1762630 w 2489983"/>
                <a:gd name="connsiteY6" fmla="*/ 448631 h 2489982"/>
                <a:gd name="connsiteX7" fmla="*/ 1942769 w 2489983"/>
                <a:gd name="connsiteY7" fmla="*/ 268493 h 2489982"/>
                <a:gd name="connsiteX8" fmla="*/ 1990848 w 2489983"/>
                <a:gd name="connsiteY8" fmla="*/ 248577 h 2489982"/>
                <a:gd name="connsiteX9" fmla="*/ 2038928 w 2489983"/>
                <a:gd name="connsiteY9" fmla="*/ 268493 h 2489982"/>
                <a:gd name="connsiteX10" fmla="*/ 2231242 w 2489983"/>
                <a:gd name="connsiteY10" fmla="*/ 460806 h 2489982"/>
                <a:gd name="connsiteX11" fmla="*/ 2231242 w 2489983"/>
                <a:gd name="connsiteY11" fmla="*/ 556966 h 2489982"/>
                <a:gd name="connsiteX12" fmla="*/ 2053885 w 2489983"/>
                <a:gd name="connsiteY12" fmla="*/ 734323 h 2489982"/>
                <a:gd name="connsiteX13" fmla="*/ 2092109 w 2489983"/>
                <a:gd name="connsiteY13" fmla="*/ 797242 h 2489982"/>
                <a:gd name="connsiteX14" fmla="*/ 2175910 w 2489983"/>
                <a:gd name="connsiteY14" fmla="*/ 1010233 h 2489982"/>
                <a:gd name="connsiteX15" fmla="*/ 2181799 w 2489983"/>
                <a:gd name="connsiteY15" fmla="*/ 1041010 h 2489982"/>
                <a:gd name="connsiteX16" fmla="*/ 2421987 w 2489983"/>
                <a:gd name="connsiteY16" fmla="*/ 1041010 h 2489982"/>
                <a:gd name="connsiteX17" fmla="*/ 2489983 w 2489983"/>
                <a:gd name="connsiteY17" fmla="*/ 1109005 h 2489982"/>
                <a:gd name="connsiteX18" fmla="*/ 2489983 w 2489983"/>
                <a:gd name="connsiteY18" fmla="*/ 1380978 h 2489982"/>
                <a:gd name="connsiteX19" fmla="*/ 2421987 w 2489983"/>
                <a:gd name="connsiteY19" fmla="*/ 1448973 h 2489982"/>
                <a:gd name="connsiteX20" fmla="*/ 2181845 w 2489983"/>
                <a:gd name="connsiteY20" fmla="*/ 1448973 h 2489982"/>
                <a:gd name="connsiteX21" fmla="*/ 2131664 w 2489983"/>
                <a:gd name="connsiteY21" fmla="*/ 1610628 h 2489982"/>
                <a:gd name="connsiteX22" fmla="*/ 2069490 w 2489983"/>
                <a:gd name="connsiteY22" fmla="*/ 1732077 h 2489982"/>
                <a:gd name="connsiteX23" fmla="*/ 2045102 w 2489983"/>
                <a:gd name="connsiteY23" fmla="*/ 1766380 h 2489982"/>
                <a:gd name="connsiteX24" fmla="*/ 2211738 w 2489983"/>
                <a:gd name="connsiteY24" fmla="*/ 1933016 h 2489982"/>
                <a:gd name="connsiteX25" fmla="*/ 2211738 w 2489983"/>
                <a:gd name="connsiteY25" fmla="*/ 2029176 h 2489982"/>
                <a:gd name="connsiteX26" fmla="*/ 2019424 w 2489983"/>
                <a:gd name="connsiteY26" fmla="*/ 2221490 h 2489982"/>
                <a:gd name="connsiteX27" fmla="*/ 1923265 w 2489983"/>
                <a:gd name="connsiteY27" fmla="*/ 2221490 h 2489982"/>
                <a:gd name="connsiteX28" fmla="*/ 1749648 w 2489983"/>
                <a:gd name="connsiteY28" fmla="*/ 2047873 h 2489982"/>
                <a:gd name="connsiteX29" fmla="*/ 1673381 w 2489983"/>
                <a:gd name="connsiteY29" fmla="*/ 2091709 h 2489982"/>
                <a:gd name="connsiteX30" fmla="*/ 1478275 w 2489983"/>
                <a:gd name="connsiteY30" fmla="*/ 2160285 h 2489982"/>
                <a:gd name="connsiteX31" fmla="*/ 1468477 w 2489983"/>
                <a:gd name="connsiteY31" fmla="*/ 2161970 h 2489982"/>
                <a:gd name="connsiteX32" fmla="*/ 1468477 w 2489983"/>
                <a:gd name="connsiteY32" fmla="*/ 2421987 h 2489982"/>
                <a:gd name="connsiteX33" fmla="*/ 1400482 w 2489983"/>
                <a:gd name="connsiteY33" fmla="*/ 2489982 h 2489982"/>
                <a:gd name="connsiteX34" fmla="*/ 1128509 w 2489983"/>
                <a:gd name="connsiteY34" fmla="*/ 2489982 h 2489982"/>
                <a:gd name="connsiteX35" fmla="*/ 1060514 w 2489983"/>
                <a:gd name="connsiteY35" fmla="*/ 2421987 h 2489982"/>
                <a:gd name="connsiteX36" fmla="*/ 1060514 w 2489983"/>
                <a:gd name="connsiteY36" fmla="*/ 2160341 h 2489982"/>
                <a:gd name="connsiteX37" fmla="*/ 1031377 w 2489983"/>
                <a:gd name="connsiteY37" fmla="*/ 2154766 h 2489982"/>
                <a:gd name="connsiteX38" fmla="*/ 818386 w 2489983"/>
                <a:gd name="connsiteY38" fmla="*/ 2070965 h 2489982"/>
                <a:gd name="connsiteX39" fmla="*/ 755467 w 2489983"/>
                <a:gd name="connsiteY39" fmla="*/ 2032741 h 2489982"/>
                <a:gd name="connsiteX40" fmla="*/ 566719 w 2489983"/>
                <a:gd name="connsiteY40" fmla="*/ 2221490 h 2489982"/>
                <a:gd name="connsiteX41" fmla="*/ 470559 w 2489983"/>
                <a:gd name="connsiteY41" fmla="*/ 2221490 h 2489982"/>
                <a:gd name="connsiteX42" fmla="*/ 278245 w 2489983"/>
                <a:gd name="connsiteY42" fmla="*/ 2029176 h 2489982"/>
                <a:gd name="connsiteX43" fmla="*/ 278245 w 2489983"/>
                <a:gd name="connsiteY43" fmla="*/ 1933016 h 2489982"/>
                <a:gd name="connsiteX44" fmla="*/ 469775 w 2489983"/>
                <a:gd name="connsiteY44" fmla="*/ 1741486 h 2489982"/>
                <a:gd name="connsiteX45" fmla="*/ 440161 w 2489983"/>
                <a:gd name="connsiteY45" fmla="*/ 1692740 h 2489982"/>
                <a:gd name="connsiteX46" fmla="*/ 356360 w 2489983"/>
                <a:gd name="connsiteY46" fmla="*/ 1479749 h 2489982"/>
                <a:gd name="connsiteX47" fmla="*/ 350472 w 2489983"/>
                <a:gd name="connsiteY47" fmla="*/ 1448973 h 2489982"/>
                <a:gd name="connsiteX48" fmla="*/ 67995 w 2489983"/>
                <a:gd name="connsiteY48" fmla="*/ 1448973 h 2489982"/>
                <a:gd name="connsiteX49" fmla="*/ 0 w 2489983"/>
                <a:gd name="connsiteY49" fmla="*/ 1380978 h 2489982"/>
                <a:gd name="connsiteX50" fmla="*/ 0 w 2489983"/>
                <a:gd name="connsiteY50" fmla="*/ 1109005 h 2489982"/>
                <a:gd name="connsiteX51" fmla="*/ 67995 w 2489983"/>
                <a:gd name="connsiteY51" fmla="*/ 1041010 h 2489982"/>
                <a:gd name="connsiteX52" fmla="*/ 350425 w 2489983"/>
                <a:gd name="connsiteY52" fmla="*/ 1041010 h 2489982"/>
                <a:gd name="connsiteX53" fmla="*/ 400606 w 2489983"/>
                <a:gd name="connsiteY53" fmla="*/ 879354 h 2489982"/>
                <a:gd name="connsiteX54" fmla="*/ 461730 w 2489983"/>
                <a:gd name="connsiteY54" fmla="*/ 759955 h 2489982"/>
                <a:gd name="connsiteX55" fmla="*/ 258741 w 2489983"/>
                <a:gd name="connsiteY55" fmla="*/ 556966 h 2489982"/>
                <a:gd name="connsiteX56" fmla="*/ 258741 w 2489983"/>
                <a:gd name="connsiteY56" fmla="*/ 460806 h 2489982"/>
                <a:gd name="connsiteX57" fmla="*/ 451055 w 2489983"/>
                <a:gd name="connsiteY57" fmla="*/ 268492 h 2489982"/>
                <a:gd name="connsiteX58" fmla="*/ 499135 w 2489983"/>
                <a:gd name="connsiteY58" fmla="*/ 248577 h 2489982"/>
                <a:gd name="connsiteX59" fmla="*/ 547215 w 2489983"/>
                <a:gd name="connsiteY59" fmla="*/ 268492 h 2489982"/>
                <a:gd name="connsiteX60" fmla="*/ 743384 w 2489983"/>
                <a:gd name="connsiteY60" fmla="*/ 464662 h 2489982"/>
                <a:gd name="connsiteX61" fmla="*/ 858889 w 2489983"/>
                <a:gd name="connsiteY61" fmla="*/ 398273 h 2489982"/>
                <a:gd name="connsiteX62" fmla="*/ 1053995 w 2489983"/>
                <a:gd name="connsiteY62" fmla="*/ 329697 h 2489982"/>
                <a:gd name="connsiteX63" fmla="*/ 1060514 w 2489983"/>
                <a:gd name="connsiteY63" fmla="*/ 328576 h 2489982"/>
                <a:gd name="connsiteX64" fmla="*/ 1060514 w 2489983"/>
                <a:gd name="connsiteY64" fmla="*/ 67995 h 2489982"/>
                <a:gd name="connsiteX65" fmla="*/ 1128509 w 2489983"/>
                <a:gd name="connsiteY65" fmla="*/ 0 h 248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489983" h="2489982">
                  <a:moveTo>
                    <a:pt x="1128509" y="0"/>
                  </a:moveTo>
                  <a:lnTo>
                    <a:pt x="1400482" y="0"/>
                  </a:lnTo>
                  <a:cubicBezTo>
                    <a:pt x="1438035" y="0"/>
                    <a:pt x="1468477" y="30442"/>
                    <a:pt x="1468477" y="67995"/>
                  </a:cubicBezTo>
                  <a:lnTo>
                    <a:pt x="1468477" y="329014"/>
                  </a:lnTo>
                  <a:lnTo>
                    <a:pt x="1500893" y="335216"/>
                  </a:lnTo>
                  <a:cubicBezTo>
                    <a:pt x="1575928" y="354522"/>
                    <a:pt x="1647335" y="382865"/>
                    <a:pt x="1713884" y="419017"/>
                  </a:cubicBezTo>
                  <a:lnTo>
                    <a:pt x="1762630" y="448631"/>
                  </a:lnTo>
                  <a:lnTo>
                    <a:pt x="1942769" y="268493"/>
                  </a:lnTo>
                  <a:cubicBezTo>
                    <a:pt x="1956046" y="255216"/>
                    <a:pt x="1973447" y="248577"/>
                    <a:pt x="1990848" y="248577"/>
                  </a:cubicBezTo>
                  <a:cubicBezTo>
                    <a:pt x="2008250" y="248577"/>
                    <a:pt x="2025651" y="255216"/>
                    <a:pt x="2038928" y="268493"/>
                  </a:cubicBezTo>
                  <a:lnTo>
                    <a:pt x="2231242" y="460806"/>
                  </a:lnTo>
                  <a:cubicBezTo>
                    <a:pt x="2257796" y="487360"/>
                    <a:pt x="2257796" y="530412"/>
                    <a:pt x="2231242" y="556966"/>
                  </a:cubicBezTo>
                  <a:lnTo>
                    <a:pt x="2053885" y="734323"/>
                  </a:lnTo>
                  <a:lnTo>
                    <a:pt x="2092109" y="797242"/>
                  </a:lnTo>
                  <a:cubicBezTo>
                    <a:pt x="2128261" y="863792"/>
                    <a:pt x="2156605" y="935199"/>
                    <a:pt x="2175910" y="1010233"/>
                  </a:cubicBezTo>
                  <a:lnTo>
                    <a:pt x="2181799" y="1041010"/>
                  </a:lnTo>
                  <a:lnTo>
                    <a:pt x="2421987" y="1041010"/>
                  </a:lnTo>
                  <a:cubicBezTo>
                    <a:pt x="2459541" y="1041010"/>
                    <a:pt x="2489983" y="1071452"/>
                    <a:pt x="2489983" y="1109005"/>
                  </a:cubicBezTo>
                  <a:lnTo>
                    <a:pt x="2489983" y="1380978"/>
                  </a:lnTo>
                  <a:cubicBezTo>
                    <a:pt x="2489983" y="1418531"/>
                    <a:pt x="2459541" y="1448973"/>
                    <a:pt x="2421987" y="1448973"/>
                  </a:cubicBezTo>
                  <a:lnTo>
                    <a:pt x="2181845" y="1448973"/>
                  </a:lnTo>
                  <a:lnTo>
                    <a:pt x="2131664" y="1610628"/>
                  </a:lnTo>
                  <a:cubicBezTo>
                    <a:pt x="2113839" y="1652771"/>
                    <a:pt x="2093026" y="1693343"/>
                    <a:pt x="2069490" y="1732077"/>
                  </a:cubicBezTo>
                  <a:lnTo>
                    <a:pt x="2045102" y="1766380"/>
                  </a:lnTo>
                  <a:lnTo>
                    <a:pt x="2211738" y="1933016"/>
                  </a:lnTo>
                  <a:cubicBezTo>
                    <a:pt x="2238292" y="1959570"/>
                    <a:pt x="2238292" y="2002622"/>
                    <a:pt x="2211738" y="2029176"/>
                  </a:cubicBezTo>
                  <a:lnTo>
                    <a:pt x="2019424" y="2221490"/>
                  </a:lnTo>
                  <a:cubicBezTo>
                    <a:pt x="1992870" y="2248044"/>
                    <a:pt x="1949819" y="2248044"/>
                    <a:pt x="1923265" y="2221490"/>
                  </a:cubicBezTo>
                  <a:lnTo>
                    <a:pt x="1749648" y="2047873"/>
                  </a:lnTo>
                  <a:lnTo>
                    <a:pt x="1673381" y="2091709"/>
                  </a:lnTo>
                  <a:cubicBezTo>
                    <a:pt x="1611782" y="2121391"/>
                    <a:pt x="1546448" y="2144548"/>
                    <a:pt x="1478275" y="2160285"/>
                  </a:cubicBezTo>
                  <a:lnTo>
                    <a:pt x="1468477" y="2161970"/>
                  </a:lnTo>
                  <a:lnTo>
                    <a:pt x="1468477" y="2421987"/>
                  </a:lnTo>
                  <a:cubicBezTo>
                    <a:pt x="1468477" y="2459540"/>
                    <a:pt x="1438035" y="2489982"/>
                    <a:pt x="1400482" y="2489982"/>
                  </a:cubicBezTo>
                  <a:lnTo>
                    <a:pt x="1128509" y="2489982"/>
                  </a:lnTo>
                  <a:cubicBezTo>
                    <a:pt x="1090956" y="2489982"/>
                    <a:pt x="1060514" y="2459540"/>
                    <a:pt x="1060514" y="2421987"/>
                  </a:cubicBezTo>
                  <a:lnTo>
                    <a:pt x="1060514" y="2160341"/>
                  </a:lnTo>
                  <a:lnTo>
                    <a:pt x="1031377" y="2154766"/>
                  </a:lnTo>
                  <a:cubicBezTo>
                    <a:pt x="956342" y="2135461"/>
                    <a:pt x="884935" y="2107117"/>
                    <a:pt x="818386" y="2070965"/>
                  </a:cubicBezTo>
                  <a:lnTo>
                    <a:pt x="755467" y="2032741"/>
                  </a:lnTo>
                  <a:lnTo>
                    <a:pt x="566719" y="2221490"/>
                  </a:lnTo>
                  <a:cubicBezTo>
                    <a:pt x="540165" y="2248044"/>
                    <a:pt x="497113" y="2248044"/>
                    <a:pt x="470559" y="2221490"/>
                  </a:cubicBezTo>
                  <a:lnTo>
                    <a:pt x="278245" y="2029176"/>
                  </a:lnTo>
                  <a:cubicBezTo>
                    <a:pt x="251691" y="2002622"/>
                    <a:pt x="251691" y="1959570"/>
                    <a:pt x="278245" y="1933016"/>
                  </a:cubicBezTo>
                  <a:lnTo>
                    <a:pt x="469775" y="1741486"/>
                  </a:lnTo>
                  <a:lnTo>
                    <a:pt x="440161" y="1692740"/>
                  </a:lnTo>
                  <a:cubicBezTo>
                    <a:pt x="404010" y="1626191"/>
                    <a:pt x="375666" y="1554784"/>
                    <a:pt x="356360" y="1479749"/>
                  </a:cubicBezTo>
                  <a:lnTo>
                    <a:pt x="350472" y="1448973"/>
                  </a:lnTo>
                  <a:lnTo>
                    <a:pt x="67995" y="1448973"/>
                  </a:lnTo>
                  <a:cubicBezTo>
                    <a:pt x="30442" y="1448973"/>
                    <a:pt x="0" y="1418531"/>
                    <a:pt x="0" y="1380978"/>
                  </a:cubicBezTo>
                  <a:lnTo>
                    <a:pt x="0" y="1109005"/>
                  </a:lnTo>
                  <a:cubicBezTo>
                    <a:pt x="0" y="1071452"/>
                    <a:pt x="30442" y="1041010"/>
                    <a:pt x="67995" y="1041010"/>
                  </a:cubicBezTo>
                  <a:lnTo>
                    <a:pt x="350425" y="1041010"/>
                  </a:lnTo>
                  <a:lnTo>
                    <a:pt x="400606" y="879354"/>
                  </a:lnTo>
                  <a:lnTo>
                    <a:pt x="461730" y="759955"/>
                  </a:lnTo>
                  <a:lnTo>
                    <a:pt x="258741" y="556966"/>
                  </a:lnTo>
                  <a:cubicBezTo>
                    <a:pt x="232187" y="530412"/>
                    <a:pt x="232187" y="487360"/>
                    <a:pt x="258741" y="460806"/>
                  </a:cubicBezTo>
                  <a:lnTo>
                    <a:pt x="451055" y="268492"/>
                  </a:lnTo>
                  <a:cubicBezTo>
                    <a:pt x="464332" y="255215"/>
                    <a:pt x="481734" y="248577"/>
                    <a:pt x="499135" y="248577"/>
                  </a:cubicBezTo>
                  <a:cubicBezTo>
                    <a:pt x="516536" y="248577"/>
                    <a:pt x="533938" y="255215"/>
                    <a:pt x="547215" y="268492"/>
                  </a:cubicBezTo>
                  <a:lnTo>
                    <a:pt x="743384" y="464662"/>
                  </a:lnTo>
                  <a:lnTo>
                    <a:pt x="858889" y="398273"/>
                  </a:lnTo>
                  <a:cubicBezTo>
                    <a:pt x="920488" y="368592"/>
                    <a:pt x="985822" y="345434"/>
                    <a:pt x="1053995" y="329697"/>
                  </a:cubicBezTo>
                  <a:lnTo>
                    <a:pt x="1060514" y="328576"/>
                  </a:lnTo>
                  <a:lnTo>
                    <a:pt x="1060514" y="67995"/>
                  </a:lnTo>
                  <a:cubicBezTo>
                    <a:pt x="1060514" y="30442"/>
                    <a:pt x="1090956" y="0"/>
                    <a:pt x="112850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44">
              <a:extLst>
                <a:ext uri="{FF2B5EF4-FFF2-40B4-BE49-F238E27FC236}">
                  <a16:creationId xmlns:a16="http://schemas.microsoft.com/office/drawing/2014/main" id="{7F429DCB-2F16-46C5-E930-AE81C57E48CF}"/>
                </a:ext>
              </a:extLst>
            </p:cNvPr>
            <p:cNvSpPr/>
            <p:nvPr/>
          </p:nvSpPr>
          <p:spPr>
            <a:xfrm rot="1570320">
              <a:off x="6363345" y="4787209"/>
              <a:ext cx="1677637" cy="1677636"/>
            </a:xfrm>
            <a:custGeom>
              <a:avLst/>
              <a:gdLst>
                <a:gd name="connsiteX0" fmla="*/ 1128509 w 2489983"/>
                <a:gd name="connsiteY0" fmla="*/ 0 h 2489982"/>
                <a:gd name="connsiteX1" fmla="*/ 1400482 w 2489983"/>
                <a:gd name="connsiteY1" fmla="*/ 0 h 2489982"/>
                <a:gd name="connsiteX2" fmla="*/ 1468477 w 2489983"/>
                <a:gd name="connsiteY2" fmla="*/ 67995 h 2489982"/>
                <a:gd name="connsiteX3" fmla="*/ 1468477 w 2489983"/>
                <a:gd name="connsiteY3" fmla="*/ 329014 h 2489982"/>
                <a:gd name="connsiteX4" fmla="*/ 1500893 w 2489983"/>
                <a:gd name="connsiteY4" fmla="*/ 335216 h 2489982"/>
                <a:gd name="connsiteX5" fmla="*/ 1713884 w 2489983"/>
                <a:gd name="connsiteY5" fmla="*/ 419017 h 2489982"/>
                <a:gd name="connsiteX6" fmla="*/ 1762630 w 2489983"/>
                <a:gd name="connsiteY6" fmla="*/ 448631 h 2489982"/>
                <a:gd name="connsiteX7" fmla="*/ 1942769 w 2489983"/>
                <a:gd name="connsiteY7" fmla="*/ 268493 h 2489982"/>
                <a:gd name="connsiteX8" fmla="*/ 1990848 w 2489983"/>
                <a:gd name="connsiteY8" fmla="*/ 248577 h 2489982"/>
                <a:gd name="connsiteX9" fmla="*/ 2038928 w 2489983"/>
                <a:gd name="connsiteY9" fmla="*/ 268493 h 2489982"/>
                <a:gd name="connsiteX10" fmla="*/ 2231242 w 2489983"/>
                <a:gd name="connsiteY10" fmla="*/ 460806 h 2489982"/>
                <a:gd name="connsiteX11" fmla="*/ 2231242 w 2489983"/>
                <a:gd name="connsiteY11" fmla="*/ 556966 h 2489982"/>
                <a:gd name="connsiteX12" fmla="*/ 2053885 w 2489983"/>
                <a:gd name="connsiteY12" fmla="*/ 734323 h 2489982"/>
                <a:gd name="connsiteX13" fmla="*/ 2092109 w 2489983"/>
                <a:gd name="connsiteY13" fmla="*/ 797242 h 2489982"/>
                <a:gd name="connsiteX14" fmla="*/ 2175910 w 2489983"/>
                <a:gd name="connsiteY14" fmla="*/ 1010233 h 2489982"/>
                <a:gd name="connsiteX15" fmla="*/ 2181799 w 2489983"/>
                <a:gd name="connsiteY15" fmla="*/ 1041010 h 2489982"/>
                <a:gd name="connsiteX16" fmla="*/ 2421987 w 2489983"/>
                <a:gd name="connsiteY16" fmla="*/ 1041010 h 2489982"/>
                <a:gd name="connsiteX17" fmla="*/ 2489983 w 2489983"/>
                <a:gd name="connsiteY17" fmla="*/ 1109005 h 2489982"/>
                <a:gd name="connsiteX18" fmla="*/ 2489983 w 2489983"/>
                <a:gd name="connsiteY18" fmla="*/ 1380978 h 2489982"/>
                <a:gd name="connsiteX19" fmla="*/ 2421987 w 2489983"/>
                <a:gd name="connsiteY19" fmla="*/ 1448973 h 2489982"/>
                <a:gd name="connsiteX20" fmla="*/ 2181845 w 2489983"/>
                <a:gd name="connsiteY20" fmla="*/ 1448973 h 2489982"/>
                <a:gd name="connsiteX21" fmla="*/ 2131664 w 2489983"/>
                <a:gd name="connsiteY21" fmla="*/ 1610628 h 2489982"/>
                <a:gd name="connsiteX22" fmla="*/ 2069490 w 2489983"/>
                <a:gd name="connsiteY22" fmla="*/ 1732077 h 2489982"/>
                <a:gd name="connsiteX23" fmla="*/ 2045102 w 2489983"/>
                <a:gd name="connsiteY23" fmla="*/ 1766380 h 2489982"/>
                <a:gd name="connsiteX24" fmla="*/ 2211738 w 2489983"/>
                <a:gd name="connsiteY24" fmla="*/ 1933016 h 2489982"/>
                <a:gd name="connsiteX25" fmla="*/ 2211738 w 2489983"/>
                <a:gd name="connsiteY25" fmla="*/ 2029176 h 2489982"/>
                <a:gd name="connsiteX26" fmla="*/ 2019424 w 2489983"/>
                <a:gd name="connsiteY26" fmla="*/ 2221490 h 2489982"/>
                <a:gd name="connsiteX27" fmla="*/ 1923265 w 2489983"/>
                <a:gd name="connsiteY27" fmla="*/ 2221490 h 2489982"/>
                <a:gd name="connsiteX28" fmla="*/ 1749648 w 2489983"/>
                <a:gd name="connsiteY28" fmla="*/ 2047873 h 2489982"/>
                <a:gd name="connsiteX29" fmla="*/ 1673381 w 2489983"/>
                <a:gd name="connsiteY29" fmla="*/ 2091709 h 2489982"/>
                <a:gd name="connsiteX30" fmla="*/ 1478275 w 2489983"/>
                <a:gd name="connsiteY30" fmla="*/ 2160285 h 2489982"/>
                <a:gd name="connsiteX31" fmla="*/ 1468477 w 2489983"/>
                <a:gd name="connsiteY31" fmla="*/ 2161970 h 2489982"/>
                <a:gd name="connsiteX32" fmla="*/ 1468477 w 2489983"/>
                <a:gd name="connsiteY32" fmla="*/ 2421987 h 2489982"/>
                <a:gd name="connsiteX33" fmla="*/ 1400482 w 2489983"/>
                <a:gd name="connsiteY33" fmla="*/ 2489982 h 2489982"/>
                <a:gd name="connsiteX34" fmla="*/ 1128509 w 2489983"/>
                <a:gd name="connsiteY34" fmla="*/ 2489982 h 2489982"/>
                <a:gd name="connsiteX35" fmla="*/ 1060514 w 2489983"/>
                <a:gd name="connsiteY35" fmla="*/ 2421987 h 2489982"/>
                <a:gd name="connsiteX36" fmla="*/ 1060514 w 2489983"/>
                <a:gd name="connsiteY36" fmla="*/ 2160341 h 2489982"/>
                <a:gd name="connsiteX37" fmla="*/ 1031377 w 2489983"/>
                <a:gd name="connsiteY37" fmla="*/ 2154766 h 2489982"/>
                <a:gd name="connsiteX38" fmla="*/ 818386 w 2489983"/>
                <a:gd name="connsiteY38" fmla="*/ 2070965 h 2489982"/>
                <a:gd name="connsiteX39" fmla="*/ 755467 w 2489983"/>
                <a:gd name="connsiteY39" fmla="*/ 2032741 h 2489982"/>
                <a:gd name="connsiteX40" fmla="*/ 566719 w 2489983"/>
                <a:gd name="connsiteY40" fmla="*/ 2221490 h 2489982"/>
                <a:gd name="connsiteX41" fmla="*/ 470559 w 2489983"/>
                <a:gd name="connsiteY41" fmla="*/ 2221490 h 2489982"/>
                <a:gd name="connsiteX42" fmla="*/ 278245 w 2489983"/>
                <a:gd name="connsiteY42" fmla="*/ 2029176 h 2489982"/>
                <a:gd name="connsiteX43" fmla="*/ 278245 w 2489983"/>
                <a:gd name="connsiteY43" fmla="*/ 1933016 h 2489982"/>
                <a:gd name="connsiteX44" fmla="*/ 469775 w 2489983"/>
                <a:gd name="connsiteY44" fmla="*/ 1741486 h 2489982"/>
                <a:gd name="connsiteX45" fmla="*/ 440161 w 2489983"/>
                <a:gd name="connsiteY45" fmla="*/ 1692740 h 2489982"/>
                <a:gd name="connsiteX46" fmla="*/ 356360 w 2489983"/>
                <a:gd name="connsiteY46" fmla="*/ 1479749 h 2489982"/>
                <a:gd name="connsiteX47" fmla="*/ 350472 w 2489983"/>
                <a:gd name="connsiteY47" fmla="*/ 1448973 h 2489982"/>
                <a:gd name="connsiteX48" fmla="*/ 67995 w 2489983"/>
                <a:gd name="connsiteY48" fmla="*/ 1448973 h 2489982"/>
                <a:gd name="connsiteX49" fmla="*/ 0 w 2489983"/>
                <a:gd name="connsiteY49" fmla="*/ 1380978 h 2489982"/>
                <a:gd name="connsiteX50" fmla="*/ 0 w 2489983"/>
                <a:gd name="connsiteY50" fmla="*/ 1109005 h 2489982"/>
                <a:gd name="connsiteX51" fmla="*/ 67995 w 2489983"/>
                <a:gd name="connsiteY51" fmla="*/ 1041010 h 2489982"/>
                <a:gd name="connsiteX52" fmla="*/ 350425 w 2489983"/>
                <a:gd name="connsiteY52" fmla="*/ 1041010 h 2489982"/>
                <a:gd name="connsiteX53" fmla="*/ 400606 w 2489983"/>
                <a:gd name="connsiteY53" fmla="*/ 879354 h 2489982"/>
                <a:gd name="connsiteX54" fmla="*/ 461730 w 2489983"/>
                <a:gd name="connsiteY54" fmla="*/ 759955 h 2489982"/>
                <a:gd name="connsiteX55" fmla="*/ 258741 w 2489983"/>
                <a:gd name="connsiteY55" fmla="*/ 556966 h 2489982"/>
                <a:gd name="connsiteX56" fmla="*/ 258741 w 2489983"/>
                <a:gd name="connsiteY56" fmla="*/ 460806 h 2489982"/>
                <a:gd name="connsiteX57" fmla="*/ 451055 w 2489983"/>
                <a:gd name="connsiteY57" fmla="*/ 268492 h 2489982"/>
                <a:gd name="connsiteX58" fmla="*/ 499135 w 2489983"/>
                <a:gd name="connsiteY58" fmla="*/ 248577 h 2489982"/>
                <a:gd name="connsiteX59" fmla="*/ 547215 w 2489983"/>
                <a:gd name="connsiteY59" fmla="*/ 268492 h 2489982"/>
                <a:gd name="connsiteX60" fmla="*/ 743384 w 2489983"/>
                <a:gd name="connsiteY60" fmla="*/ 464662 h 2489982"/>
                <a:gd name="connsiteX61" fmla="*/ 858889 w 2489983"/>
                <a:gd name="connsiteY61" fmla="*/ 398273 h 2489982"/>
                <a:gd name="connsiteX62" fmla="*/ 1053995 w 2489983"/>
                <a:gd name="connsiteY62" fmla="*/ 329697 h 2489982"/>
                <a:gd name="connsiteX63" fmla="*/ 1060514 w 2489983"/>
                <a:gd name="connsiteY63" fmla="*/ 328576 h 2489982"/>
                <a:gd name="connsiteX64" fmla="*/ 1060514 w 2489983"/>
                <a:gd name="connsiteY64" fmla="*/ 67995 h 2489982"/>
                <a:gd name="connsiteX65" fmla="*/ 1128509 w 2489983"/>
                <a:gd name="connsiteY65" fmla="*/ 0 h 248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489983" h="2489982">
                  <a:moveTo>
                    <a:pt x="1128509" y="0"/>
                  </a:moveTo>
                  <a:lnTo>
                    <a:pt x="1400482" y="0"/>
                  </a:lnTo>
                  <a:cubicBezTo>
                    <a:pt x="1438035" y="0"/>
                    <a:pt x="1468477" y="30442"/>
                    <a:pt x="1468477" y="67995"/>
                  </a:cubicBezTo>
                  <a:lnTo>
                    <a:pt x="1468477" y="329014"/>
                  </a:lnTo>
                  <a:lnTo>
                    <a:pt x="1500893" y="335216"/>
                  </a:lnTo>
                  <a:cubicBezTo>
                    <a:pt x="1575928" y="354522"/>
                    <a:pt x="1647335" y="382865"/>
                    <a:pt x="1713884" y="419017"/>
                  </a:cubicBezTo>
                  <a:lnTo>
                    <a:pt x="1762630" y="448631"/>
                  </a:lnTo>
                  <a:lnTo>
                    <a:pt x="1942769" y="268493"/>
                  </a:lnTo>
                  <a:cubicBezTo>
                    <a:pt x="1956046" y="255216"/>
                    <a:pt x="1973447" y="248577"/>
                    <a:pt x="1990848" y="248577"/>
                  </a:cubicBezTo>
                  <a:cubicBezTo>
                    <a:pt x="2008250" y="248577"/>
                    <a:pt x="2025651" y="255216"/>
                    <a:pt x="2038928" y="268493"/>
                  </a:cubicBezTo>
                  <a:lnTo>
                    <a:pt x="2231242" y="460806"/>
                  </a:lnTo>
                  <a:cubicBezTo>
                    <a:pt x="2257796" y="487360"/>
                    <a:pt x="2257796" y="530412"/>
                    <a:pt x="2231242" y="556966"/>
                  </a:cubicBezTo>
                  <a:lnTo>
                    <a:pt x="2053885" y="734323"/>
                  </a:lnTo>
                  <a:lnTo>
                    <a:pt x="2092109" y="797242"/>
                  </a:lnTo>
                  <a:cubicBezTo>
                    <a:pt x="2128261" y="863792"/>
                    <a:pt x="2156605" y="935199"/>
                    <a:pt x="2175910" y="1010233"/>
                  </a:cubicBezTo>
                  <a:lnTo>
                    <a:pt x="2181799" y="1041010"/>
                  </a:lnTo>
                  <a:lnTo>
                    <a:pt x="2421987" y="1041010"/>
                  </a:lnTo>
                  <a:cubicBezTo>
                    <a:pt x="2459541" y="1041010"/>
                    <a:pt x="2489983" y="1071452"/>
                    <a:pt x="2489983" y="1109005"/>
                  </a:cubicBezTo>
                  <a:lnTo>
                    <a:pt x="2489983" y="1380978"/>
                  </a:lnTo>
                  <a:cubicBezTo>
                    <a:pt x="2489983" y="1418531"/>
                    <a:pt x="2459541" y="1448973"/>
                    <a:pt x="2421987" y="1448973"/>
                  </a:cubicBezTo>
                  <a:lnTo>
                    <a:pt x="2181845" y="1448973"/>
                  </a:lnTo>
                  <a:lnTo>
                    <a:pt x="2131664" y="1610628"/>
                  </a:lnTo>
                  <a:cubicBezTo>
                    <a:pt x="2113839" y="1652771"/>
                    <a:pt x="2093026" y="1693343"/>
                    <a:pt x="2069490" y="1732077"/>
                  </a:cubicBezTo>
                  <a:lnTo>
                    <a:pt x="2045102" y="1766380"/>
                  </a:lnTo>
                  <a:lnTo>
                    <a:pt x="2211738" y="1933016"/>
                  </a:lnTo>
                  <a:cubicBezTo>
                    <a:pt x="2238292" y="1959570"/>
                    <a:pt x="2238292" y="2002622"/>
                    <a:pt x="2211738" y="2029176"/>
                  </a:cubicBezTo>
                  <a:lnTo>
                    <a:pt x="2019424" y="2221490"/>
                  </a:lnTo>
                  <a:cubicBezTo>
                    <a:pt x="1992870" y="2248044"/>
                    <a:pt x="1949819" y="2248044"/>
                    <a:pt x="1923265" y="2221490"/>
                  </a:cubicBezTo>
                  <a:lnTo>
                    <a:pt x="1749648" y="2047873"/>
                  </a:lnTo>
                  <a:lnTo>
                    <a:pt x="1673381" y="2091709"/>
                  </a:lnTo>
                  <a:cubicBezTo>
                    <a:pt x="1611782" y="2121391"/>
                    <a:pt x="1546448" y="2144548"/>
                    <a:pt x="1478275" y="2160285"/>
                  </a:cubicBezTo>
                  <a:lnTo>
                    <a:pt x="1468477" y="2161970"/>
                  </a:lnTo>
                  <a:lnTo>
                    <a:pt x="1468477" y="2421987"/>
                  </a:lnTo>
                  <a:cubicBezTo>
                    <a:pt x="1468477" y="2459540"/>
                    <a:pt x="1438035" y="2489982"/>
                    <a:pt x="1400482" y="2489982"/>
                  </a:cubicBezTo>
                  <a:lnTo>
                    <a:pt x="1128509" y="2489982"/>
                  </a:lnTo>
                  <a:cubicBezTo>
                    <a:pt x="1090956" y="2489982"/>
                    <a:pt x="1060514" y="2459540"/>
                    <a:pt x="1060514" y="2421987"/>
                  </a:cubicBezTo>
                  <a:lnTo>
                    <a:pt x="1060514" y="2160341"/>
                  </a:lnTo>
                  <a:lnTo>
                    <a:pt x="1031377" y="2154766"/>
                  </a:lnTo>
                  <a:cubicBezTo>
                    <a:pt x="956342" y="2135461"/>
                    <a:pt x="884935" y="2107117"/>
                    <a:pt x="818386" y="2070965"/>
                  </a:cubicBezTo>
                  <a:lnTo>
                    <a:pt x="755467" y="2032741"/>
                  </a:lnTo>
                  <a:lnTo>
                    <a:pt x="566719" y="2221490"/>
                  </a:lnTo>
                  <a:cubicBezTo>
                    <a:pt x="540165" y="2248044"/>
                    <a:pt x="497113" y="2248044"/>
                    <a:pt x="470559" y="2221490"/>
                  </a:cubicBezTo>
                  <a:lnTo>
                    <a:pt x="278245" y="2029176"/>
                  </a:lnTo>
                  <a:cubicBezTo>
                    <a:pt x="251691" y="2002622"/>
                    <a:pt x="251691" y="1959570"/>
                    <a:pt x="278245" y="1933016"/>
                  </a:cubicBezTo>
                  <a:lnTo>
                    <a:pt x="469775" y="1741486"/>
                  </a:lnTo>
                  <a:lnTo>
                    <a:pt x="440161" y="1692740"/>
                  </a:lnTo>
                  <a:cubicBezTo>
                    <a:pt x="404010" y="1626191"/>
                    <a:pt x="375666" y="1554784"/>
                    <a:pt x="356360" y="1479749"/>
                  </a:cubicBezTo>
                  <a:lnTo>
                    <a:pt x="350472" y="1448973"/>
                  </a:lnTo>
                  <a:lnTo>
                    <a:pt x="67995" y="1448973"/>
                  </a:lnTo>
                  <a:cubicBezTo>
                    <a:pt x="30442" y="1448973"/>
                    <a:pt x="0" y="1418531"/>
                    <a:pt x="0" y="1380978"/>
                  </a:cubicBezTo>
                  <a:lnTo>
                    <a:pt x="0" y="1109005"/>
                  </a:lnTo>
                  <a:cubicBezTo>
                    <a:pt x="0" y="1071452"/>
                    <a:pt x="30442" y="1041010"/>
                    <a:pt x="67995" y="1041010"/>
                  </a:cubicBezTo>
                  <a:lnTo>
                    <a:pt x="350425" y="1041010"/>
                  </a:lnTo>
                  <a:lnTo>
                    <a:pt x="400606" y="879354"/>
                  </a:lnTo>
                  <a:lnTo>
                    <a:pt x="461730" y="759955"/>
                  </a:lnTo>
                  <a:lnTo>
                    <a:pt x="258741" y="556966"/>
                  </a:lnTo>
                  <a:cubicBezTo>
                    <a:pt x="232187" y="530412"/>
                    <a:pt x="232187" y="487360"/>
                    <a:pt x="258741" y="460806"/>
                  </a:cubicBezTo>
                  <a:lnTo>
                    <a:pt x="451055" y="268492"/>
                  </a:lnTo>
                  <a:cubicBezTo>
                    <a:pt x="464332" y="255215"/>
                    <a:pt x="481734" y="248577"/>
                    <a:pt x="499135" y="248577"/>
                  </a:cubicBezTo>
                  <a:cubicBezTo>
                    <a:pt x="516536" y="248577"/>
                    <a:pt x="533938" y="255215"/>
                    <a:pt x="547215" y="268492"/>
                  </a:cubicBezTo>
                  <a:lnTo>
                    <a:pt x="743384" y="464662"/>
                  </a:lnTo>
                  <a:lnTo>
                    <a:pt x="858889" y="398273"/>
                  </a:lnTo>
                  <a:cubicBezTo>
                    <a:pt x="920488" y="368592"/>
                    <a:pt x="985822" y="345434"/>
                    <a:pt x="1053995" y="329697"/>
                  </a:cubicBezTo>
                  <a:lnTo>
                    <a:pt x="1060514" y="328576"/>
                  </a:lnTo>
                  <a:lnTo>
                    <a:pt x="1060514" y="67995"/>
                  </a:lnTo>
                  <a:cubicBezTo>
                    <a:pt x="1060514" y="30442"/>
                    <a:pt x="1090956" y="0"/>
                    <a:pt x="112850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45">
              <a:extLst>
                <a:ext uri="{FF2B5EF4-FFF2-40B4-BE49-F238E27FC236}">
                  <a16:creationId xmlns:a16="http://schemas.microsoft.com/office/drawing/2014/main" id="{B586E828-961B-B37F-A657-8408A944304B}"/>
                </a:ext>
              </a:extLst>
            </p:cNvPr>
            <p:cNvSpPr/>
            <p:nvPr/>
          </p:nvSpPr>
          <p:spPr>
            <a:xfrm rot="19905529">
              <a:off x="4152930" y="4830486"/>
              <a:ext cx="1677637" cy="1677636"/>
            </a:xfrm>
            <a:custGeom>
              <a:avLst/>
              <a:gdLst>
                <a:gd name="connsiteX0" fmla="*/ 1128509 w 2489983"/>
                <a:gd name="connsiteY0" fmla="*/ 0 h 2489982"/>
                <a:gd name="connsiteX1" fmla="*/ 1400482 w 2489983"/>
                <a:gd name="connsiteY1" fmla="*/ 0 h 2489982"/>
                <a:gd name="connsiteX2" fmla="*/ 1468477 w 2489983"/>
                <a:gd name="connsiteY2" fmla="*/ 67995 h 2489982"/>
                <a:gd name="connsiteX3" fmla="*/ 1468477 w 2489983"/>
                <a:gd name="connsiteY3" fmla="*/ 329014 h 2489982"/>
                <a:gd name="connsiteX4" fmla="*/ 1500893 w 2489983"/>
                <a:gd name="connsiteY4" fmla="*/ 335216 h 2489982"/>
                <a:gd name="connsiteX5" fmla="*/ 1713884 w 2489983"/>
                <a:gd name="connsiteY5" fmla="*/ 419017 h 2489982"/>
                <a:gd name="connsiteX6" fmla="*/ 1762630 w 2489983"/>
                <a:gd name="connsiteY6" fmla="*/ 448631 h 2489982"/>
                <a:gd name="connsiteX7" fmla="*/ 1942769 w 2489983"/>
                <a:gd name="connsiteY7" fmla="*/ 268493 h 2489982"/>
                <a:gd name="connsiteX8" fmla="*/ 1990848 w 2489983"/>
                <a:gd name="connsiteY8" fmla="*/ 248577 h 2489982"/>
                <a:gd name="connsiteX9" fmla="*/ 2038928 w 2489983"/>
                <a:gd name="connsiteY9" fmla="*/ 268493 h 2489982"/>
                <a:gd name="connsiteX10" fmla="*/ 2231242 w 2489983"/>
                <a:gd name="connsiteY10" fmla="*/ 460806 h 2489982"/>
                <a:gd name="connsiteX11" fmla="*/ 2231242 w 2489983"/>
                <a:gd name="connsiteY11" fmla="*/ 556966 h 2489982"/>
                <a:gd name="connsiteX12" fmla="*/ 2053885 w 2489983"/>
                <a:gd name="connsiteY12" fmla="*/ 734323 h 2489982"/>
                <a:gd name="connsiteX13" fmla="*/ 2092109 w 2489983"/>
                <a:gd name="connsiteY13" fmla="*/ 797242 h 2489982"/>
                <a:gd name="connsiteX14" fmla="*/ 2175910 w 2489983"/>
                <a:gd name="connsiteY14" fmla="*/ 1010233 h 2489982"/>
                <a:gd name="connsiteX15" fmla="*/ 2181799 w 2489983"/>
                <a:gd name="connsiteY15" fmla="*/ 1041010 h 2489982"/>
                <a:gd name="connsiteX16" fmla="*/ 2421987 w 2489983"/>
                <a:gd name="connsiteY16" fmla="*/ 1041010 h 2489982"/>
                <a:gd name="connsiteX17" fmla="*/ 2489983 w 2489983"/>
                <a:gd name="connsiteY17" fmla="*/ 1109005 h 2489982"/>
                <a:gd name="connsiteX18" fmla="*/ 2489983 w 2489983"/>
                <a:gd name="connsiteY18" fmla="*/ 1380978 h 2489982"/>
                <a:gd name="connsiteX19" fmla="*/ 2421987 w 2489983"/>
                <a:gd name="connsiteY19" fmla="*/ 1448973 h 2489982"/>
                <a:gd name="connsiteX20" fmla="*/ 2181845 w 2489983"/>
                <a:gd name="connsiteY20" fmla="*/ 1448973 h 2489982"/>
                <a:gd name="connsiteX21" fmla="*/ 2131664 w 2489983"/>
                <a:gd name="connsiteY21" fmla="*/ 1610628 h 2489982"/>
                <a:gd name="connsiteX22" fmla="*/ 2069490 w 2489983"/>
                <a:gd name="connsiteY22" fmla="*/ 1732077 h 2489982"/>
                <a:gd name="connsiteX23" fmla="*/ 2045102 w 2489983"/>
                <a:gd name="connsiteY23" fmla="*/ 1766380 h 2489982"/>
                <a:gd name="connsiteX24" fmla="*/ 2211738 w 2489983"/>
                <a:gd name="connsiteY24" fmla="*/ 1933016 h 2489982"/>
                <a:gd name="connsiteX25" fmla="*/ 2211738 w 2489983"/>
                <a:gd name="connsiteY25" fmla="*/ 2029176 h 2489982"/>
                <a:gd name="connsiteX26" fmla="*/ 2019424 w 2489983"/>
                <a:gd name="connsiteY26" fmla="*/ 2221490 h 2489982"/>
                <a:gd name="connsiteX27" fmla="*/ 1923265 w 2489983"/>
                <a:gd name="connsiteY27" fmla="*/ 2221490 h 2489982"/>
                <a:gd name="connsiteX28" fmla="*/ 1749648 w 2489983"/>
                <a:gd name="connsiteY28" fmla="*/ 2047873 h 2489982"/>
                <a:gd name="connsiteX29" fmla="*/ 1673381 w 2489983"/>
                <a:gd name="connsiteY29" fmla="*/ 2091709 h 2489982"/>
                <a:gd name="connsiteX30" fmla="*/ 1478275 w 2489983"/>
                <a:gd name="connsiteY30" fmla="*/ 2160285 h 2489982"/>
                <a:gd name="connsiteX31" fmla="*/ 1468477 w 2489983"/>
                <a:gd name="connsiteY31" fmla="*/ 2161970 h 2489982"/>
                <a:gd name="connsiteX32" fmla="*/ 1468477 w 2489983"/>
                <a:gd name="connsiteY32" fmla="*/ 2421987 h 2489982"/>
                <a:gd name="connsiteX33" fmla="*/ 1400482 w 2489983"/>
                <a:gd name="connsiteY33" fmla="*/ 2489982 h 2489982"/>
                <a:gd name="connsiteX34" fmla="*/ 1128509 w 2489983"/>
                <a:gd name="connsiteY34" fmla="*/ 2489982 h 2489982"/>
                <a:gd name="connsiteX35" fmla="*/ 1060514 w 2489983"/>
                <a:gd name="connsiteY35" fmla="*/ 2421987 h 2489982"/>
                <a:gd name="connsiteX36" fmla="*/ 1060514 w 2489983"/>
                <a:gd name="connsiteY36" fmla="*/ 2160341 h 2489982"/>
                <a:gd name="connsiteX37" fmla="*/ 1031377 w 2489983"/>
                <a:gd name="connsiteY37" fmla="*/ 2154766 h 2489982"/>
                <a:gd name="connsiteX38" fmla="*/ 818386 w 2489983"/>
                <a:gd name="connsiteY38" fmla="*/ 2070965 h 2489982"/>
                <a:gd name="connsiteX39" fmla="*/ 755467 w 2489983"/>
                <a:gd name="connsiteY39" fmla="*/ 2032741 h 2489982"/>
                <a:gd name="connsiteX40" fmla="*/ 566719 w 2489983"/>
                <a:gd name="connsiteY40" fmla="*/ 2221490 h 2489982"/>
                <a:gd name="connsiteX41" fmla="*/ 470559 w 2489983"/>
                <a:gd name="connsiteY41" fmla="*/ 2221490 h 2489982"/>
                <a:gd name="connsiteX42" fmla="*/ 278245 w 2489983"/>
                <a:gd name="connsiteY42" fmla="*/ 2029176 h 2489982"/>
                <a:gd name="connsiteX43" fmla="*/ 278245 w 2489983"/>
                <a:gd name="connsiteY43" fmla="*/ 1933016 h 2489982"/>
                <a:gd name="connsiteX44" fmla="*/ 469775 w 2489983"/>
                <a:gd name="connsiteY44" fmla="*/ 1741486 h 2489982"/>
                <a:gd name="connsiteX45" fmla="*/ 440161 w 2489983"/>
                <a:gd name="connsiteY45" fmla="*/ 1692740 h 2489982"/>
                <a:gd name="connsiteX46" fmla="*/ 356360 w 2489983"/>
                <a:gd name="connsiteY46" fmla="*/ 1479749 h 2489982"/>
                <a:gd name="connsiteX47" fmla="*/ 350472 w 2489983"/>
                <a:gd name="connsiteY47" fmla="*/ 1448973 h 2489982"/>
                <a:gd name="connsiteX48" fmla="*/ 67995 w 2489983"/>
                <a:gd name="connsiteY48" fmla="*/ 1448973 h 2489982"/>
                <a:gd name="connsiteX49" fmla="*/ 0 w 2489983"/>
                <a:gd name="connsiteY49" fmla="*/ 1380978 h 2489982"/>
                <a:gd name="connsiteX50" fmla="*/ 0 w 2489983"/>
                <a:gd name="connsiteY50" fmla="*/ 1109005 h 2489982"/>
                <a:gd name="connsiteX51" fmla="*/ 67995 w 2489983"/>
                <a:gd name="connsiteY51" fmla="*/ 1041010 h 2489982"/>
                <a:gd name="connsiteX52" fmla="*/ 350425 w 2489983"/>
                <a:gd name="connsiteY52" fmla="*/ 1041010 h 2489982"/>
                <a:gd name="connsiteX53" fmla="*/ 400606 w 2489983"/>
                <a:gd name="connsiteY53" fmla="*/ 879354 h 2489982"/>
                <a:gd name="connsiteX54" fmla="*/ 461730 w 2489983"/>
                <a:gd name="connsiteY54" fmla="*/ 759955 h 2489982"/>
                <a:gd name="connsiteX55" fmla="*/ 258741 w 2489983"/>
                <a:gd name="connsiteY55" fmla="*/ 556966 h 2489982"/>
                <a:gd name="connsiteX56" fmla="*/ 258741 w 2489983"/>
                <a:gd name="connsiteY56" fmla="*/ 460806 h 2489982"/>
                <a:gd name="connsiteX57" fmla="*/ 451055 w 2489983"/>
                <a:gd name="connsiteY57" fmla="*/ 268492 h 2489982"/>
                <a:gd name="connsiteX58" fmla="*/ 499135 w 2489983"/>
                <a:gd name="connsiteY58" fmla="*/ 248577 h 2489982"/>
                <a:gd name="connsiteX59" fmla="*/ 547215 w 2489983"/>
                <a:gd name="connsiteY59" fmla="*/ 268492 h 2489982"/>
                <a:gd name="connsiteX60" fmla="*/ 743384 w 2489983"/>
                <a:gd name="connsiteY60" fmla="*/ 464662 h 2489982"/>
                <a:gd name="connsiteX61" fmla="*/ 858889 w 2489983"/>
                <a:gd name="connsiteY61" fmla="*/ 398273 h 2489982"/>
                <a:gd name="connsiteX62" fmla="*/ 1053995 w 2489983"/>
                <a:gd name="connsiteY62" fmla="*/ 329697 h 2489982"/>
                <a:gd name="connsiteX63" fmla="*/ 1060514 w 2489983"/>
                <a:gd name="connsiteY63" fmla="*/ 328576 h 2489982"/>
                <a:gd name="connsiteX64" fmla="*/ 1060514 w 2489983"/>
                <a:gd name="connsiteY64" fmla="*/ 67995 h 2489982"/>
                <a:gd name="connsiteX65" fmla="*/ 1128509 w 2489983"/>
                <a:gd name="connsiteY65" fmla="*/ 0 h 248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489983" h="2489982">
                  <a:moveTo>
                    <a:pt x="1128509" y="0"/>
                  </a:moveTo>
                  <a:lnTo>
                    <a:pt x="1400482" y="0"/>
                  </a:lnTo>
                  <a:cubicBezTo>
                    <a:pt x="1438035" y="0"/>
                    <a:pt x="1468477" y="30442"/>
                    <a:pt x="1468477" y="67995"/>
                  </a:cubicBezTo>
                  <a:lnTo>
                    <a:pt x="1468477" y="329014"/>
                  </a:lnTo>
                  <a:lnTo>
                    <a:pt x="1500893" y="335216"/>
                  </a:lnTo>
                  <a:cubicBezTo>
                    <a:pt x="1575928" y="354522"/>
                    <a:pt x="1647335" y="382865"/>
                    <a:pt x="1713884" y="419017"/>
                  </a:cubicBezTo>
                  <a:lnTo>
                    <a:pt x="1762630" y="448631"/>
                  </a:lnTo>
                  <a:lnTo>
                    <a:pt x="1942769" y="268493"/>
                  </a:lnTo>
                  <a:cubicBezTo>
                    <a:pt x="1956046" y="255216"/>
                    <a:pt x="1973447" y="248577"/>
                    <a:pt x="1990848" y="248577"/>
                  </a:cubicBezTo>
                  <a:cubicBezTo>
                    <a:pt x="2008250" y="248577"/>
                    <a:pt x="2025651" y="255216"/>
                    <a:pt x="2038928" y="268493"/>
                  </a:cubicBezTo>
                  <a:lnTo>
                    <a:pt x="2231242" y="460806"/>
                  </a:lnTo>
                  <a:cubicBezTo>
                    <a:pt x="2257796" y="487360"/>
                    <a:pt x="2257796" y="530412"/>
                    <a:pt x="2231242" y="556966"/>
                  </a:cubicBezTo>
                  <a:lnTo>
                    <a:pt x="2053885" y="734323"/>
                  </a:lnTo>
                  <a:lnTo>
                    <a:pt x="2092109" y="797242"/>
                  </a:lnTo>
                  <a:cubicBezTo>
                    <a:pt x="2128261" y="863792"/>
                    <a:pt x="2156605" y="935199"/>
                    <a:pt x="2175910" y="1010233"/>
                  </a:cubicBezTo>
                  <a:lnTo>
                    <a:pt x="2181799" y="1041010"/>
                  </a:lnTo>
                  <a:lnTo>
                    <a:pt x="2421987" y="1041010"/>
                  </a:lnTo>
                  <a:cubicBezTo>
                    <a:pt x="2459541" y="1041010"/>
                    <a:pt x="2489983" y="1071452"/>
                    <a:pt x="2489983" y="1109005"/>
                  </a:cubicBezTo>
                  <a:lnTo>
                    <a:pt x="2489983" y="1380978"/>
                  </a:lnTo>
                  <a:cubicBezTo>
                    <a:pt x="2489983" y="1418531"/>
                    <a:pt x="2459541" y="1448973"/>
                    <a:pt x="2421987" y="1448973"/>
                  </a:cubicBezTo>
                  <a:lnTo>
                    <a:pt x="2181845" y="1448973"/>
                  </a:lnTo>
                  <a:lnTo>
                    <a:pt x="2131664" y="1610628"/>
                  </a:lnTo>
                  <a:cubicBezTo>
                    <a:pt x="2113839" y="1652771"/>
                    <a:pt x="2093026" y="1693343"/>
                    <a:pt x="2069490" y="1732077"/>
                  </a:cubicBezTo>
                  <a:lnTo>
                    <a:pt x="2045102" y="1766380"/>
                  </a:lnTo>
                  <a:lnTo>
                    <a:pt x="2211738" y="1933016"/>
                  </a:lnTo>
                  <a:cubicBezTo>
                    <a:pt x="2238292" y="1959570"/>
                    <a:pt x="2238292" y="2002622"/>
                    <a:pt x="2211738" y="2029176"/>
                  </a:cubicBezTo>
                  <a:lnTo>
                    <a:pt x="2019424" y="2221490"/>
                  </a:lnTo>
                  <a:cubicBezTo>
                    <a:pt x="1992870" y="2248044"/>
                    <a:pt x="1949819" y="2248044"/>
                    <a:pt x="1923265" y="2221490"/>
                  </a:cubicBezTo>
                  <a:lnTo>
                    <a:pt x="1749648" y="2047873"/>
                  </a:lnTo>
                  <a:lnTo>
                    <a:pt x="1673381" y="2091709"/>
                  </a:lnTo>
                  <a:cubicBezTo>
                    <a:pt x="1611782" y="2121391"/>
                    <a:pt x="1546448" y="2144548"/>
                    <a:pt x="1478275" y="2160285"/>
                  </a:cubicBezTo>
                  <a:lnTo>
                    <a:pt x="1468477" y="2161970"/>
                  </a:lnTo>
                  <a:lnTo>
                    <a:pt x="1468477" y="2421987"/>
                  </a:lnTo>
                  <a:cubicBezTo>
                    <a:pt x="1468477" y="2459540"/>
                    <a:pt x="1438035" y="2489982"/>
                    <a:pt x="1400482" y="2489982"/>
                  </a:cubicBezTo>
                  <a:lnTo>
                    <a:pt x="1128509" y="2489982"/>
                  </a:lnTo>
                  <a:cubicBezTo>
                    <a:pt x="1090956" y="2489982"/>
                    <a:pt x="1060514" y="2459540"/>
                    <a:pt x="1060514" y="2421987"/>
                  </a:cubicBezTo>
                  <a:lnTo>
                    <a:pt x="1060514" y="2160341"/>
                  </a:lnTo>
                  <a:lnTo>
                    <a:pt x="1031377" y="2154766"/>
                  </a:lnTo>
                  <a:cubicBezTo>
                    <a:pt x="956342" y="2135461"/>
                    <a:pt x="884935" y="2107117"/>
                    <a:pt x="818386" y="2070965"/>
                  </a:cubicBezTo>
                  <a:lnTo>
                    <a:pt x="755467" y="2032741"/>
                  </a:lnTo>
                  <a:lnTo>
                    <a:pt x="566719" y="2221490"/>
                  </a:lnTo>
                  <a:cubicBezTo>
                    <a:pt x="540165" y="2248044"/>
                    <a:pt x="497113" y="2248044"/>
                    <a:pt x="470559" y="2221490"/>
                  </a:cubicBezTo>
                  <a:lnTo>
                    <a:pt x="278245" y="2029176"/>
                  </a:lnTo>
                  <a:cubicBezTo>
                    <a:pt x="251691" y="2002622"/>
                    <a:pt x="251691" y="1959570"/>
                    <a:pt x="278245" y="1933016"/>
                  </a:cubicBezTo>
                  <a:lnTo>
                    <a:pt x="469775" y="1741486"/>
                  </a:lnTo>
                  <a:lnTo>
                    <a:pt x="440161" y="1692740"/>
                  </a:lnTo>
                  <a:cubicBezTo>
                    <a:pt x="404010" y="1626191"/>
                    <a:pt x="375666" y="1554784"/>
                    <a:pt x="356360" y="1479749"/>
                  </a:cubicBezTo>
                  <a:lnTo>
                    <a:pt x="350472" y="1448973"/>
                  </a:lnTo>
                  <a:lnTo>
                    <a:pt x="67995" y="1448973"/>
                  </a:lnTo>
                  <a:cubicBezTo>
                    <a:pt x="30442" y="1448973"/>
                    <a:pt x="0" y="1418531"/>
                    <a:pt x="0" y="1380978"/>
                  </a:cubicBezTo>
                  <a:lnTo>
                    <a:pt x="0" y="1109005"/>
                  </a:lnTo>
                  <a:cubicBezTo>
                    <a:pt x="0" y="1071452"/>
                    <a:pt x="30442" y="1041010"/>
                    <a:pt x="67995" y="1041010"/>
                  </a:cubicBezTo>
                  <a:lnTo>
                    <a:pt x="350425" y="1041010"/>
                  </a:lnTo>
                  <a:lnTo>
                    <a:pt x="400606" y="879354"/>
                  </a:lnTo>
                  <a:lnTo>
                    <a:pt x="461730" y="759955"/>
                  </a:lnTo>
                  <a:lnTo>
                    <a:pt x="258741" y="556966"/>
                  </a:lnTo>
                  <a:cubicBezTo>
                    <a:pt x="232187" y="530412"/>
                    <a:pt x="232187" y="487360"/>
                    <a:pt x="258741" y="460806"/>
                  </a:cubicBezTo>
                  <a:lnTo>
                    <a:pt x="451055" y="268492"/>
                  </a:lnTo>
                  <a:cubicBezTo>
                    <a:pt x="464332" y="255215"/>
                    <a:pt x="481734" y="248577"/>
                    <a:pt x="499135" y="248577"/>
                  </a:cubicBezTo>
                  <a:cubicBezTo>
                    <a:pt x="516536" y="248577"/>
                    <a:pt x="533938" y="255215"/>
                    <a:pt x="547215" y="268492"/>
                  </a:cubicBezTo>
                  <a:lnTo>
                    <a:pt x="743384" y="464662"/>
                  </a:lnTo>
                  <a:lnTo>
                    <a:pt x="858889" y="398273"/>
                  </a:lnTo>
                  <a:cubicBezTo>
                    <a:pt x="920488" y="368592"/>
                    <a:pt x="985822" y="345434"/>
                    <a:pt x="1053995" y="329697"/>
                  </a:cubicBezTo>
                  <a:lnTo>
                    <a:pt x="1060514" y="328576"/>
                  </a:lnTo>
                  <a:lnTo>
                    <a:pt x="1060514" y="67995"/>
                  </a:lnTo>
                  <a:cubicBezTo>
                    <a:pt x="1060514" y="30442"/>
                    <a:pt x="1090956" y="0"/>
                    <a:pt x="112850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: Shape 46">
              <a:extLst>
                <a:ext uri="{FF2B5EF4-FFF2-40B4-BE49-F238E27FC236}">
                  <a16:creationId xmlns:a16="http://schemas.microsoft.com/office/drawing/2014/main" id="{D33E672E-470F-847F-4028-E4CD43A2BD46}"/>
                </a:ext>
              </a:extLst>
            </p:cNvPr>
            <p:cNvSpPr/>
            <p:nvPr/>
          </p:nvSpPr>
          <p:spPr>
            <a:xfrm rot="1868001">
              <a:off x="3306850" y="3066506"/>
              <a:ext cx="1677637" cy="1677636"/>
            </a:xfrm>
            <a:custGeom>
              <a:avLst/>
              <a:gdLst>
                <a:gd name="connsiteX0" fmla="*/ 1128509 w 2489983"/>
                <a:gd name="connsiteY0" fmla="*/ 0 h 2489982"/>
                <a:gd name="connsiteX1" fmla="*/ 1400482 w 2489983"/>
                <a:gd name="connsiteY1" fmla="*/ 0 h 2489982"/>
                <a:gd name="connsiteX2" fmla="*/ 1468477 w 2489983"/>
                <a:gd name="connsiteY2" fmla="*/ 67995 h 2489982"/>
                <a:gd name="connsiteX3" fmla="*/ 1468477 w 2489983"/>
                <a:gd name="connsiteY3" fmla="*/ 329014 h 2489982"/>
                <a:gd name="connsiteX4" fmla="*/ 1500893 w 2489983"/>
                <a:gd name="connsiteY4" fmla="*/ 335216 h 2489982"/>
                <a:gd name="connsiteX5" fmla="*/ 1713884 w 2489983"/>
                <a:gd name="connsiteY5" fmla="*/ 419017 h 2489982"/>
                <a:gd name="connsiteX6" fmla="*/ 1762630 w 2489983"/>
                <a:gd name="connsiteY6" fmla="*/ 448631 h 2489982"/>
                <a:gd name="connsiteX7" fmla="*/ 1942769 w 2489983"/>
                <a:gd name="connsiteY7" fmla="*/ 268493 h 2489982"/>
                <a:gd name="connsiteX8" fmla="*/ 1990848 w 2489983"/>
                <a:gd name="connsiteY8" fmla="*/ 248577 h 2489982"/>
                <a:gd name="connsiteX9" fmla="*/ 2038928 w 2489983"/>
                <a:gd name="connsiteY9" fmla="*/ 268493 h 2489982"/>
                <a:gd name="connsiteX10" fmla="*/ 2231242 w 2489983"/>
                <a:gd name="connsiteY10" fmla="*/ 460806 h 2489982"/>
                <a:gd name="connsiteX11" fmla="*/ 2231242 w 2489983"/>
                <a:gd name="connsiteY11" fmla="*/ 556966 h 2489982"/>
                <a:gd name="connsiteX12" fmla="*/ 2053885 w 2489983"/>
                <a:gd name="connsiteY12" fmla="*/ 734323 h 2489982"/>
                <a:gd name="connsiteX13" fmla="*/ 2092109 w 2489983"/>
                <a:gd name="connsiteY13" fmla="*/ 797242 h 2489982"/>
                <a:gd name="connsiteX14" fmla="*/ 2175910 w 2489983"/>
                <a:gd name="connsiteY14" fmla="*/ 1010233 h 2489982"/>
                <a:gd name="connsiteX15" fmla="*/ 2181799 w 2489983"/>
                <a:gd name="connsiteY15" fmla="*/ 1041010 h 2489982"/>
                <a:gd name="connsiteX16" fmla="*/ 2421987 w 2489983"/>
                <a:gd name="connsiteY16" fmla="*/ 1041010 h 2489982"/>
                <a:gd name="connsiteX17" fmla="*/ 2489983 w 2489983"/>
                <a:gd name="connsiteY17" fmla="*/ 1109005 h 2489982"/>
                <a:gd name="connsiteX18" fmla="*/ 2489983 w 2489983"/>
                <a:gd name="connsiteY18" fmla="*/ 1380978 h 2489982"/>
                <a:gd name="connsiteX19" fmla="*/ 2421987 w 2489983"/>
                <a:gd name="connsiteY19" fmla="*/ 1448973 h 2489982"/>
                <a:gd name="connsiteX20" fmla="*/ 2181845 w 2489983"/>
                <a:gd name="connsiteY20" fmla="*/ 1448973 h 2489982"/>
                <a:gd name="connsiteX21" fmla="*/ 2131664 w 2489983"/>
                <a:gd name="connsiteY21" fmla="*/ 1610628 h 2489982"/>
                <a:gd name="connsiteX22" fmla="*/ 2069490 w 2489983"/>
                <a:gd name="connsiteY22" fmla="*/ 1732077 h 2489982"/>
                <a:gd name="connsiteX23" fmla="*/ 2045102 w 2489983"/>
                <a:gd name="connsiteY23" fmla="*/ 1766380 h 2489982"/>
                <a:gd name="connsiteX24" fmla="*/ 2211738 w 2489983"/>
                <a:gd name="connsiteY24" fmla="*/ 1933016 h 2489982"/>
                <a:gd name="connsiteX25" fmla="*/ 2211738 w 2489983"/>
                <a:gd name="connsiteY25" fmla="*/ 2029176 h 2489982"/>
                <a:gd name="connsiteX26" fmla="*/ 2019424 w 2489983"/>
                <a:gd name="connsiteY26" fmla="*/ 2221490 h 2489982"/>
                <a:gd name="connsiteX27" fmla="*/ 1923265 w 2489983"/>
                <a:gd name="connsiteY27" fmla="*/ 2221490 h 2489982"/>
                <a:gd name="connsiteX28" fmla="*/ 1749648 w 2489983"/>
                <a:gd name="connsiteY28" fmla="*/ 2047873 h 2489982"/>
                <a:gd name="connsiteX29" fmla="*/ 1673381 w 2489983"/>
                <a:gd name="connsiteY29" fmla="*/ 2091709 h 2489982"/>
                <a:gd name="connsiteX30" fmla="*/ 1478275 w 2489983"/>
                <a:gd name="connsiteY30" fmla="*/ 2160285 h 2489982"/>
                <a:gd name="connsiteX31" fmla="*/ 1468477 w 2489983"/>
                <a:gd name="connsiteY31" fmla="*/ 2161970 h 2489982"/>
                <a:gd name="connsiteX32" fmla="*/ 1468477 w 2489983"/>
                <a:gd name="connsiteY32" fmla="*/ 2421987 h 2489982"/>
                <a:gd name="connsiteX33" fmla="*/ 1400482 w 2489983"/>
                <a:gd name="connsiteY33" fmla="*/ 2489982 h 2489982"/>
                <a:gd name="connsiteX34" fmla="*/ 1128509 w 2489983"/>
                <a:gd name="connsiteY34" fmla="*/ 2489982 h 2489982"/>
                <a:gd name="connsiteX35" fmla="*/ 1060514 w 2489983"/>
                <a:gd name="connsiteY35" fmla="*/ 2421987 h 2489982"/>
                <a:gd name="connsiteX36" fmla="*/ 1060514 w 2489983"/>
                <a:gd name="connsiteY36" fmla="*/ 2160341 h 2489982"/>
                <a:gd name="connsiteX37" fmla="*/ 1031377 w 2489983"/>
                <a:gd name="connsiteY37" fmla="*/ 2154766 h 2489982"/>
                <a:gd name="connsiteX38" fmla="*/ 818386 w 2489983"/>
                <a:gd name="connsiteY38" fmla="*/ 2070965 h 2489982"/>
                <a:gd name="connsiteX39" fmla="*/ 755467 w 2489983"/>
                <a:gd name="connsiteY39" fmla="*/ 2032741 h 2489982"/>
                <a:gd name="connsiteX40" fmla="*/ 566719 w 2489983"/>
                <a:gd name="connsiteY40" fmla="*/ 2221490 h 2489982"/>
                <a:gd name="connsiteX41" fmla="*/ 470559 w 2489983"/>
                <a:gd name="connsiteY41" fmla="*/ 2221490 h 2489982"/>
                <a:gd name="connsiteX42" fmla="*/ 278245 w 2489983"/>
                <a:gd name="connsiteY42" fmla="*/ 2029176 h 2489982"/>
                <a:gd name="connsiteX43" fmla="*/ 278245 w 2489983"/>
                <a:gd name="connsiteY43" fmla="*/ 1933016 h 2489982"/>
                <a:gd name="connsiteX44" fmla="*/ 469775 w 2489983"/>
                <a:gd name="connsiteY44" fmla="*/ 1741486 h 2489982"/>
                <a:gd name="connsiteX45" fmla="*/ 440161 w 2489983"/>
                <a:gd name="connsiteY45" fmla="*/ 1692740 h 2489982"/>
                <a:gd name="connsiteX46" fmla="*/ 356360 w 2489983"/>
                <a:gd name="connsiteY46" fmla="*/ 1479749 h 2489982"/>
                <a:gd name="connsiteX47" fmla="*/ 350472 w 2489983"/>
                <a:gd name="connsiteY47" fmla="*/ 1448973 h 2489982"/>
                <a:gd name="connsiteX48" fmla="*/ 67995 w 2489983"/>
                <a:gd name="connsiteY48" fmla="*/ 1448973 h 2489982"/>
                <a:gd name="connsiteX49" fmla="*/ 0 w 2489983"/>
                <a:gd name="connsiteY49" fmla="*/ 1380978 h 2489982"/>
                <a:gd name="connsiteX50" fmla="*/ 0 w 2489983"/>
                <a:gd name="connsiteY50" fmla="*/ 1109005 h 2489982"/>
                <a:gd name="connsiteX51" fmla="*/ 67995 w 2489983"/>
                <a:gd name="connsiteY51" fmla="*/ 1041010 h 2489982"/>
                <a:gd name="connsiteX52" fmla="*/ 350425 w 2489983"/>
                <a:gd name="connsiteY52" fmla="*/ 1041010 h 2489982"/>
                <a:gd name="connsiteX53" fmla="*/ 400606 w 2489983"/>
                <a:gd name="connsiteY53" fmla="*/ 879354 h 2489982"/>
                <a:gd name="connsiteX54" fmla="*/ 461730 w 2489983"/>
                <a:gd name="connsiteY54" fmla="*/ 759955 h 2489982"/>
                <a:gd name="connsiteX55" fmla="*/ 258741 w 2489983"/>
                <a:gd name="connsiteY55" fmla="*/ 556966 h 2489982"/>
                <a:gd name="connsiteX56" fmla="*/ 258741 w 2489983"/>
                <a:gd name="connsiteY56" fmla="*/ 460806 h 2489982"/>
                <a:gd name="connsiteX57" fmla="*/ 451055 w 2489983"/>
                <a:gd name="connsiteY57" fmla="*/ 268492 h 2489982"/>
                <a:gd name="connsiteX58" fmla="*/ 499135 w 2489983"/>
                <a:gd name="connsiteY58" fmla="*/ 248577 h 2489982"/>
                <a:gd name="connsiteX59" fmla="*/ 547215 w 2489983"/>
                <a:gd name="connsiteY59" fmla="*/ 268492 h 2489982"/>
                <a:gd name="connsiteX60" fmla="*/ 743384 w 2489983"/>
                <a:gd name="connsiteY60" fmla="*/ 464662 h 2489982"/>
                <a:gd name="connsiteX61" fmla="*/ 858889 w 2489983"/>
                <a:gd name="connsiteY61" fmla="*/ 398273 h 2489982"/>
                <a:gd name="connsiteX62" fmla="*/ 1053995 w 2489983"/>
                <a:gd name="connsiteY62" fmla="*/ 329697 h 2489982"/>
                <a:gd name="connsiteX63" fmla="*/ 1060514 w 2489983"/>
                <a:gd name="connsiteY63" fmla="*/ 328576 h 2489982"/>
                <a:gd name="connsiteX64" fmla="*/ 1060514 w 2489983"/>
                <a:gd name="connsiteY64" fmla="*/ 67995 h 2489982"/>
                <a:gd name="connsiteX65" fmla="*/ 1128509 w 2489983"/>
                <a:gd name="connsiteY65" fmla="*/ 0 h 248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489983" h="2489982">
                  <a:moveTo>
                    <a:pt x="1128509" y="0"/>
                  </a:moveTo>
                  <a:lnTo>
                    <a:pt x="1400482" y="0"/>
                  </a:lnTo>
                  <a:cubicBezTo>
                    <a:pt x="1438035" y="0"/>
                    <a:pt x="1468477" y="30442"/>
                    <a:pt x="1468477" y="67995"/>
                  </a:cubicBezTo>
                  <a:lnTo>
                    <a:pt x="1468477" y="329014"/>
                  </a:lnTo>
                  <a:lnTo>
                    <a:pt x="1500893" y="335216"/>
                  </a:lnTo>
                  <a:cubicBezTo>
                    <a:pt x="1575928" y="354522"/>
                    <a:pt x="1647335" y="382865"/>
                    <a:pt x="1713884" y="419017"/>
                  </a:cubicBezTo>
                  <a:lnTo>
                    <a:pt x="1762630" y="448631"/>
                  </a:lnTo>
                  <a:lnTo>
                    <a:pt x="1942769" y="268493"/>
                  </a:lnTo>
                  <a:cubicBezTo>
                    <a:pt x="1956046" y="255216"/>
                    <a:pt x="1973447" y="248577"/>
                    <a:pt x="1990848" y="248577"/>
                  </a:cubicBezTo>
                  <a:cubicBezTo>
                    <a:pt x="2008250" y="248577"/>
                    <a:pt x="2025651" y="255216"/>
                    <a:pt x="2038928" y="268493"/>
                  </a:cubicBezTo>
                  <a:lnTo>
                    <a:pt x="2231242" y="460806"/>
                  </a:lnTo>
                  <a:cubicBezTo>
                    <a:pt x="2257796" y="487360"/>
                    <a:pt x="2257796" y="530412"/>
                    <a:pt x="2231242" y="556966"/>
                  </a:cubicBezTo>
                  <a:lnTo>
                    <a:pt x="2053885" y="734323"/>
                  </a:lnTo>
                  <a:lnTo>
                    <a:pt x="2092109" y="797242"/>
                  </a:lnTo>
                  <a:cubicBezTo>
                    <a:pt x="2128261" y="863792"/>
                    <a:pt x="2156605" y="935199"/>
                    <a:pt x="2175910" y="1010233"/>
                  </a:cubicBezTo>
                  <a:lnTo>
                    <a:pt x="2181799" y="1041010"/>
                  </a:lnTo>
                  <a:lnTo>
                    <a:pt x="2421987" y="1041010"/>
                  </a:lnTo>
                  <a:cubicBezTo>
                    <a:pt x="2459541" y="1041010"/>
                    <a:pt x="2489983" y="1071452"/>
                    <a:pt x="2489983" y="1109005"/>
                  </a:cubicBezTo>
                  <a:lnTo>
                    <a:pt x="2489983" y="1380978"/>
                  </a:lnTo>
                  <a:cubicBezTo>
                    <a:pt x="2489983" y="1418531"/>
                    <a:pt x="2459541" y="1448973"/>
                    <a:pt x="2421987" y="1448973"/>
                  </a:cubicBezTo>
                  <a:lnTo>
                    <a:pt x="2181845" y="1448973"/>
                  </a:lnTo>
                  <a:lnTo>
                    <a:pt x="2131664" y="1610628"/>
                  </a:lnTo>
                  <a:cubicBezTo>
                    <a:pt x="2113839" y="1652771"/>
                    <a:pt x="2093026" y="1693343"/>
                    <a:pt x="2069490" y="1732077"/>
                  </a:cubicBezTo>
                  <a:lnTo>
                    <a:pt x="2045102" y="1766380"/>
                  </a:lnTo>
                  <a:lnTo>
                    <a:pt x="2211738" y="1933016"/>
                  </a:lnTo>
                  <a:cubicBezTo>
                    <a:pt x="2238292" y="1959570"/>
                    <a:pt x="2238292" y="2002622"/>
                    <a:pt x="2211738" y="2029176"/>
                  </a:cubicBezTo>
                  <a:lnTo>
                    <a:pt x="2019424" y="2221490"/>
                  </a:lnTo>
                  <a:cubicBezTo>
                    <a:pt x="1992870" y="2248044"/>
                    <a:pt x="1949819" y="2248044"/>
                    <a:pt x="1923265" y="2221490"/>
                  </a:cubicBezTo>
                  <a:lnTo>
                    <a:pt x="1749648" y="2047873"/>
                  </a:lnTo>
                  <a:lnTo>
                    <a:pt x="1673381" y="2091709"/>
                  </a:lnTo>
                  <a:cubicBezTo>
                    <a:pt x="1611782" y="2121391"/>
                    <a:pt x="1546448" y="2144548"/>
                    <a:pt x="1478275" y="2160285"/>
                  </a:cubicBezTo>
                  <a:lnTo>
                    <a:pt x="1468477" y="2161970"/>
                  </a:lnTo>
                  <a:lnTo>
                    <a:pt x="1468477" y="2421987"/>
                  </a:lnTo>
                  <a:cubicBezTo>
                    <a:pt x="1468477" y="2459540"/>
                    <a:pt x="1438035" y="2489982"/>
                    <a:pt x="1400482" y="2489982"/>
                  </a:cubicBezTo>
                  <a:lnTo>
                    <a:pt x="1128509" y="2489982"/>
                  </a:lnTo>
                  <a:cubicBezTo>
                    <a:pt x="1090956" y="2489982"/>
                    <a:pt x="1060514" y="2459540"/>
                    <a:pt x="1060514" y="2421987"/>
                  </a:cubicBezTo>
                  <a:lnTo>
                    <a:pt x="1060514" y="2160341"/>
                  </a:lnTo>
                  <a:lnTo>
                    <a:pt x="1031377" y="2154766"/>
                  </a:lnTo>
                  <a:cubicBezTo>
                    <a:pt x="956342" y="2135461"/>
                    <a:pt x="884935" y="2107117"/>
                    <a:pt x="818386" y="2070965"/>
                  </a:cubicBezTo>
                  <a:lnTo>
                    <a:pt x="755467" y="2032741"/>
                  </a:lnTo>
                  <a:lnTo>
                    <a:pt x="566719" y="2221490"/>
                  </a:lnTo>
                  <a:cubicBezTo>
                    <a:pt x="540165" y="2248044"/>
                    <a:pt x="497113" y="2248044"/>
                    <a:pt x="470559" y="2221490"/>
                  </a:cubicBezTo>
                  <a:lnTo>
                    <a:pt x="278245" y="2029176"/>
                  </a:lnTo>
                  <a:cubicBezTo>
                    <a:pt x="251691" y="2002622"/>
                    <a:pt x="251691" y="1959570"/>
                    <a:pt x="278245" y="1933016"/>
                  </a:cubicBezTo>
                  <a:lnTo>
                    <a:pt x="469775" y="1741486"/>
                  </a:lnTo>
                  <a:lnTo>
                    <a:pt x="440161" y="1692740"/>
                  </a:lnTo>
                  <a:cubicBezTo>
                    <a:pt x="404010" y="1626191"/>
                    <a:pt x="375666" y="1554784"/>
                    <a:pt x="356360" y="1479749"/>
                  </a:cubicBezTo>
                  <a:lnTo>
                    <a:pt x="350472" y="1448973"/>
                  </a:lnTo>
                  <a:lnTo>
                    <a:pt x="67995" y="1448973"/>
                  </a:lnTo>
                  <a:cubicBezTo>
                    <a:pt x="30442" y="1448973"/>
                    <a:pt x="0" y="1418531"/>
                    <a:pt x="0" y="1380978"/>
                  </a:cubicBezTo>
                  <a:lnTo>
                    <a:pt x="0" y="1109005"/>
                  </a:lnTo>
                  <a:cubicBezTo>
                    <a:pt x="0" y="1071452"/>
                    <a:pt x="30442" y="1041010"/>
                    <a:pt x="67995" y="1041010"/>
                  </a:cubicBezTo>
                  <a:lnTo>
                    <a:pt x="350425" y="1041010"/>
                  </a:lnTo>
                  <a:lnTo>
                    <a:pt x="400606" y="879354"/>
                  </a:lnTo>
                  <a:lnTo>
                    <a:pt x="461730" y="759955"/>
                  </a:lnTo>
                  <a:lnTo>
                    <a:pt x="258741" y="556966"/>
                  </a:lnTo>
                  <a:cubicBezTo>
                    <a:pt x="232187" y="530412"/>
                    <a:pt x="232187" y="487360"/>
                    <a:pt x="258741" y="460806"/>
                  </a:cubicBezTo>
                  <a:lnTo>
                    <a:pt x="451055" y="268492"/>
                  </a:lnTo>
                  <a:cubicBezTo>
                    <a:pt x="464332" y="255215"/>
                    <a:pt x="481734" y="248577"/>
                    <a:pt x="499135" y="248577"/>
                  </a:cubicBezTo>
                  <a:cubicBezTo>
                    <a:pt x="516536" y="248577"/>
                    <a:pt x="533938" y="255215"/>
                    <a:pt x="547215" y="268492"/>
                  </a:cubicBezTo>
                  <a:lnTo>
                    <a:pt x="743384" y="464662"/>
                  </a:lnTo>
                  <a:lnTo>
                    <a:pt x="858889" y="398273"/>
                  </a:lnTo>
                  <a:cubicBezTo>
                    <a:pt x="920488" y="368592"/>
                    <a:pt x="985822" y="345434"/>
                    <a:pt x="1053995" y="329697"/>
                  </a:cubicBezTo>
                  <a:lnTo>
                    <a:pt x="1060514" y="328576"/>
                  </a:lnTo>
                  <a:lnTo>
                    <a:pt x="1060514" y="67995"/>
                  </a:lnTo>
                  <a:cubicBezTo>
                    <a:pt x="1060514" y="30442"/>
                    <a:pt x="1090956" y="0"/>
                    <a:pt x="112850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: Shape 48">
              <a:extLst>
                <a:ext uri="{FF2B5EF4-FFF2-40B4-BE49-F238E27FC236}">
                  <a16:creationId xmlns:a16="http://schemas.microsoft.com/office/drawing/2014/main" id="{069DBF4B-0CE1-2E22-F558-F430FD527E19}"/>
                </a:ext>
              </a:extLst>
            </p:cNvPr>
            <p:cNvSpPr/>
            <p:nvPr/>
          </p:nvSpPr>
          <p:spPr>
            <a:xfrm rot="207651">
              <a:off x="5612098" y="1350846"/>
              <a:ext cx="1677637" cy="1677636"/>
            </a:xfrm>
            <a:custGeom>
              <a:avLst/>
              <a:gdLst>
                <a:gd name="connsiteX0" fmla="*/ 1128509 w 2489983"/>
                <a:gd name="connsiteY0" fmla="*/ 0 h 2489982"/>
                <a:gd name="connsiteX1" fmla="*/ 1400482 w 2489983"/>
                <a:gd name="connsiteY1" fmla="*/ 0 h 2489982"/>
                <a:gd name="connsiteX2" fmla="*/ 1468477 w 2489983"/>
                <a:gd name="connsiteY2" fmla="*/ 67995 h 2489982"/>
                <a:gd name="connsiteX3" fmla="*/ 1468477 w 2489983"/>
                <a:gd name="connsiteY3" fmla="*/ 329014 h 2489982"/>
                <a:gd name="connsiteX4" fmla="*/ 1500893 w 2489983"/>
                <a:gd name="connsiteY4" fmla="*/ 335216 h 2489982"/>
                <a:gd name="connsiteX5" fmla="*/ 1713884 w 2489983"/>
                <a:gd name="connsiteY5" fmla="*/ 419017 h 2489982"/>
                <a:gd name="connsiteX6" fmla="*/ 1762630 w 2489983"/>
                <a:gd name="connsiteY6" fmla="*/ 448631 h 2489982"/>
                <a:gd name="connsiteX7" fmla="*/ 1942769 w 2489983"/>
                <a:gd name="connsiteY7" fmla="*/ 268493 h 2489982"/>
                <a:gd name="connsiteX8" fmla="*/ 1990848 w 2489983"/>
                <a:gd name="connsiteY8" fmla="*/ 248577 h 2489982"/>
                <a:gd name="connsiteX9" fmla="*/ 2038928 w 2489983"/>
                <a:gd name="connsiteY9" fmla="*/ 268493 h 2489982"/>
                <a:gd name="connsiteX10" fmla="*/ 2231242 w 2489983"/>
                <a:gd name="connsiteY10" fmla="*/ 460806 h 2489982"/>
                <a:gd name="connsiteX11" fmla="*/ 2231242 w 2489983"/>
                <a:gd name="connsiteY11" fmla="*/ 556966 h 2489982"/>
                <a:gd name="connsiteX12" fmla="*/ 2053885 w 2489983"/>
                <a:gd name="connsiteY12" fmla="*/ 734323 h 2489982"/>
                <a:gd name="connsiteX13" fmla="*/ 2092109 w 2489983"/>
                <a:gd name="connsiteY13" fmla="*/ 797242 h 2489982"/>
                <a:gd name="connsiteX14" fmla="*/ 2175910 w 2489983"/>
                <a:gd name="connsiteY14" fmla="*/ 1010233 h 2489982"/>
                <a:gd name="connsiteX15" fmla="*/ 2181799 w 2489983"/>
                <a:gd name="connsiteY15" fmla="*/ 1041010 h 2489982"/>
                <a:gd name="connsiteX16" fmla="*/ 2421987 w 2489983"/>
                <a:gd name="connsiteY16" fmla="*/ 1041010 h 2489982"/>
                <a:gd name="connsiteX17" fmla="*/ 2489983 w 2489983"/>
                <a:gd name="connsiteY17" fmla="*/ 1109005 h 2489982"/>
                <a:gd name="connsiteX18" fmla="*/ 2489983 w 2489983"/>
                <a:gd name="connsiteY18" fmla="*/ 1380978 h 2489982"/>
                <a:gd name="connsiteX19" fmla="*/ 2421987 w 2489983"/>
                <a:gd name="connsiteY19" fmla="*/ 1448973 h 2489982"/>
                <a:gd name="connsiteX20" fmla="*/ 2181845 w 2489983"/>
                <a:gd name="connsiteY20" fmla="*/ 1448973 h 2489982"/>
                <a:gd name="connsiteX21" fmla="*/ 2131664 w 2489983"/>
                <a:gd name="connsiteY21" fmla="*/ 1610628 h 2489982"/>
                <a:gd name="connsiteX22" fmla="*/ 2069490 w 2489983"/>
                <a:gd name="connsiteY22" fmla="*/ 1732077 h 2489982"/>
                <a:gd name="connsiteX23" fmla="*/ 2045102 w 2489983"/>
                <a:gd name="connsiteY23" fmla="*/ 1766380 h 2489982"/>
                <a:gd name="connsiteX24" fmla="*/ 2211738 w 2489983"/>
                <a:gd name="connsiteY24" fmla="*/ 1933016 h 2489982"/>
                <a:gd name="connsiteX25" fmla="*/ 2211738 w 2489983"/>
                <a:gd name="connsiteY25" fmla="*/ 2029176 h 2489982"/>
                <a:gd name="connsiteX26" fmla="*/ 2019424 w 2489983"/>
                <a:gd name="connsiteY26" fmla="*/ 2221490 h 2489982"/>
                <a:gd name="connsiteX27" fmla="*/ 1923265 w 2489983"/>
                <a:gd name="connsiteY27" fmla="*/ 2221490 h 2489982"/>
                <a:gd name="connsiteX28" fmla="*/ 1749648 w 2489983"/>
                <a:gd name="connsiteY28" fmla="*/ 2047873 h 2489982"/>
                <a:gd name="connsiteX29" fmla="*/ 1673381 w 2489983"/>
                <a:gd name="connsiteY29" fmla="*/ 2091709 h 2489982"/>
                <a:gd name="connsiteX30" fmla="*/ 1478275 w 2489983"/>
                <a:gd name="connsiteY30" fmla="*/ 2160285 h 2489982"/>
                <a:gd name="connsiteX31" fmla="*/ 1468477 w 2489983"/>
                <a:gd name="connsiteY31" fmla="*/ 2161970 h 2489982"/>
                <a:gd name="connsiteX32" fmla="*/ 1468477 w 2489983"/>
                <a:gd name="connsiteY32" fmla="*/ 2421987 h 2489982"/>
                <a:gd name="connsiteX33" fmla="*/ 1400482 w 2489983"/>
                <a:gd name="connsiteY33" fmla="*/ 2489982 h 2489982"/>
                <a:gd name="connsiteX34" fmla="*/ 1128509 w 2489983"/>
                <a:gd name="connsiteY34" fmla="*/ 2489982 h 2489982"/>
                <a:gd name="connsiteX35" fmla="*/ 1060514 w 2489983"/>
                <a:gd name="connsiteY35" fmla="*/ 2421987 h 2489982"/>
                <a:gd name="connsiteX36" fmla="*/ 1060514 w 2489983"/>
                <a:gd name="connsiteY36" fmla="*/ 2160341 h 2489982"/>
                <a:gd name="connsiteX37" fmla="*/ 1031377 w 2489983"/>
                <a:gd name="connsiteY37" fmla="*/ 2154766 h 2489982"/>
                <a:gd name="connsiteX38" fmla="*/ 818386 w 2489983"/>
                <a:gd name="connsiteY38" fmla="*/ 2070965 h 2489982"/>
                <a:gd name="connsiteX39" fmla="*/ 755467 w 2489983"/>
                <a:gd name="connsiteY39" fmla="*/ 2032741 h 2489982"/>
                <a:gd name="connsiteX40" fmla="*/ 566719 w 2489983"/>
                <a:gd name="connsiteY40" fmla="*/ 2221490 h 2489982"/>
                <a:gd name="connsiteX41" fmla="*/ 470559 w 2489983"/>
                <a:gd name="connsiteY41" fmla="*/ 2221490 h 2489982"/>
                <a:gd name="connsiteX42" fmla="*/ 278245 w 2489983"/>
                <a:gd name="connsiteY42" fmla="*/ 2029176 h 2489982"/>
                <a:gd name="connsiteX43" fmla="*/ 278245 w 2489983"/>
                <a:gd name="connsiteY43" fmla="*/ 1933016 h 2489982"/>
                <a:gd name="connsiteX44" fmla="*/ 469775 w 2489983"/>
                <a:gd name="connsiteY44" fmla="*/ 1741486 h 2489982"/>
                <a:gd name="connsiteX45" fmla="*/ 440161 w 2489983"/>
                <a:gd name="connsiteY45" fmla="*/ 1692740 h 2489982"/>
                <a:gd name="connsiteX46" fmla="*/ 356360 w 2489983"/>
                <a:gd name="connsiteY46" fmla="*/ 1479749 h 2489982"/>
                <a:gd name="connsiteX47" fmla="*/ 350472 w 2489983"/>
                <a:gd name="connsiteY47" fmla="*/ 1448973 h 2489982"/>
                <a:gd name="connsiteX48" fmla="*/ 67995 w 2489983"/>
                <a:gd name="connsiteY48" fmla="*/ 1448973 h 2489982"/>
                <a:gd name="connsiteX49" fmla="*/ 0 w 2489983"/>
                <a:gd name="connsiteY49" fmla="*/ 1380978 h 2489982"/>
                <a:gd name="connsiteX50" fmla="*/ 0 w 2489983"/>
                <a:gd name="connsiteY50" fmla="*/ 1109005 h 2489982"/>
                <a:gd name="connsiteX51" fmla="*/ 67995 w 2489983"/>
                <a:gd name="connsiteY51" fmla="*/ 1041010 h 2489982"/>
                <a:gd name="connsiteX52" fmla="*/ 350425 w 2489983"/>
                <a:gd name="connsiteY52" fmla="*/ 1041010 h 2489982"/>
                <a:gd name="connsiteX53" fmla="*/ 400606 w 2489983"/>
                <a:gd name="connsiteY53" fmla="*/ 879354 h 2489982"/>
                <a:gd name="connsiteX54" fmla="*/ 461730 w 2489983"/>
                <a:gd name="connsiteY54" fmla="*/ 759955 h 2489982"/>
                <a:gd name="connsiteX55" fmla="*/ 258741 w 2489983"/>
                <a:gd name="connsiteY55" fmla="*/ 556966 h 2489982"/>
                <a:gd name="connsiteX56" fmla="*/ 258741 w 2489983"/>
                <a:gd name="connsiteY56" fmla="*/ 460806 h 2489982"/>
                <a:gd name="connsiteX57" fmla="*/ 451055 w 2489983"/>
                <a:gd name="connsiteY57" fmla="*/ 268492 h 2489982"/>
                <a:gd name="connsiteX58" fmla="*/ 499135 w 2489983"/>
                <a:gd name="connsiteY58" fmla="*/ 248577 h 2489982"/>
                <a:gd name="connsiteX59" fmla="*/ 547215 w 2489983"/>
                <a:gd name="connsiteY59" fmla="*/ 268492 h 2489982"/>
                <a:gd name="connsiteX60" fmla="*/ 743384 w 2489983"/>
                <a:gd name="connsiteY60" fmla="*/ 464662 h 2489982"/>
                <a:gd name="connsiteX61" fmla="*/ 858889 w 2489983"/>
                <a:gd name="connsiteY61" fmla="*/ 398273 h 2489982"/>
                <a:gd name="connsiteX62" fmla="*/ 1053995 w 2489983"/>
                <a:gd name="connsiteY62" fmla="*/ 329697 h 2489982"/>
                <a:gd name="connsiteX63" fmla="*/ 1060514 w 2489983"/>
                <a:gd name="connsiteY63" fmla="*/ 328576 h 2489982"/>
                <a:gd name="connsiteX64" fmla="*/ 1060514 w 2489983"/>
                <a:gd name="connsiteY64" fmla="*/ 67995 h 2489982"/>
                <a:gd name="connsiteX65" fmla="*/ 1128509 w 2489983"/>
                <a:gd name="connsiteY65" fmla="*/ 0 h 248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489983" h="2489982">
                  <a:moveTo>
                    <a:pt x="1128509" y="0"/>
                  </a:moveTo>
                  <a:lnTo>
                    <a:pt x="1400482" y="0"/>
                  </a:lnTo>
                  <a:cubicBezTo>
                    <a:pt x="1438035" y="0"/>
                    <a:pt x="1468477" y="30442"/>
                    <a:pt x="1468477" y="67995"/>
                  </a:cubicBezTo>
                  <a:lnTo>
                    <a:pt x="1468477" y="329014"/>
                  </a:lnTo>
                  <a:lnTo>
                    <a:pt x="1500893" y="335216"/>
                  </a:lnTo>
                  <a:cubicBezTo>
                    <a:pt x="1575928" y="354522"/>
                    <a:pt x="1647335" y="382865"/>
                    <a:pt x="1713884" y="419017"/>
                  </a:cubicBezTo>
                  <a:lnTo>
                    <a:pt x="1762630" y="448631"/>
                  </a:lnTo>
                  <a:lnTo>
                    <a:pt x="1942769" y="268493"/>
                  </a:lnTo>
                  <a:cubicBezTo>
                    <a:pt x="1956046" y="255216"/>
                    <a:pt x="1973447" y="248577"/>
                    <a:pt x="1990848" y="248577"/>
                  </a:cubicBezTo>
                  <a:cubicBezTo>
                    <a:pt x="2008250" y="248577"/>
                    <a:pt x="2025651" y="255216"/>
                    <a:pt x="2038928" y="268493"/>
                  </a:cubicBezTo>
                  <a:lnTo>
                    <a:pt x="2231242" y="460806"/>
                  </a:lnTo>
                  <a:cubicBezTo>
                    <a:pt x="2257796" y="487360"/>
                    <a:pt x="2257796" y="530412"/>
                    <a:pt x="2231242" y="556966"/>
                  </a:cubicBezTo>
                  <a:lnTo>
                    <a:pt x="2053885" y="734323"/>
                  </a:lnTo>
                  <a:lnTo>
                    <a:pt x="2092109" y="797242"/>
                  </a:lnTo>
                  <a:cubicBezTo>
                    <a:pt x="2128261" y="863792"/>
                    <a:pt x="2156605" y="935199"/>
                    <a:pt x="2175910" y="1010233"/>
                  </a:cubicBezTo>
                  <a:lnTo>
                    <a:pt x="2181799" y="1041010"/>
                  </a:lnTo>
                  <a:lnTo>
                    <a:pt x="2421987" y="1041010"/>
                  </a:lnTo>
                  <a:cubicBezTo>
                    <a:pt x="2459541" y="1041010"/>
                    <a:pt x="2489983" y="1071452"/>
                    <a:pt x="2489983" y="1109005"/>
                  </a:cubicBezTo>
                  <a:lnTo>
                    <a:pt x="2489983" y="1380978"/>
                  </a:lnTo>
                  <a:cubicBezTo>
                    <a:pt x="2489983" y="1418531"/>
                    <a:pt x="2459541" y="1448973"/>
                    <a:pt x="2421987" y="1448973"/>
                  </a:cubicBezTo>
                  <a:lnTo>
                    <a:pt x="2181845" y="1448973"/>
                  </a:lnTo>
                  <a:lnTo>
                    <a:pt x="2131664" y="1610628"/>
                  </a:lnTo>
                  <a:cubicBezTo>
                    <a:pt x="2113839" y="1652771"/>
                    <a:pt x="2093026" y="1693343"/>
                    <a:pt x="2069490" y="1732077"/>
                  </a:cubicBezTo>
                  <a:lnTo>
                    <a:pt x="2045102" y="1766380"/>
                  </a:lnTo>
                  <a:lnTo>
                    <a:pt x="2211738" y="1933016"/>
                  </a:lnTo>
                  <a:cubicBezTo>
                    <a:pt x="2238292" y="1959570"/>
                    <a:pt x="2238292" y="2002622"/>
                    <a:pt x="2211738" y="2029176"/>
                  </a:cubicBezTo>
                  <a:lnTo>
                    <a:pt x="2019424" y="2221490"/>
                  </a:lnTo>
                  <a:cubicBezTo>
                    <a:pt x="1992870" y="2248044"/>
                    <a:pt x="1949819" y="2248044"/>
                    <a:pt x="1923265" y="2221490"/>
                  </a:cubicBezTo>
                  <a:lnTo>
                    <a:pt x="1749648" y="2047873"/>
                  </a:lnTo>
                  <a:lnTo>
                    <a:pt x="1673381" y="2091709"/>
                  </a:lnTo>
                  <a:cubicBezTo>
                    <a:pt x="1611782" y="2121391"/>
                    <a:pt x="1546448" y="2144548"/>
                    <a:pt x="1478275" y="2160285"/>
                  </a:cubicBezTo>
                  <a:lnTo>
                    <a:pt x="1468477" y="2161970"/>
                  </a:lnTo>
                  <a:lnTo>
                    <a:pt x="1468477" y="2421987"/>
                  </a:lnTo>
                  <a:cubicBezTo>
                    <a:pt x="1468477" y="2459540"/>
                    <a:pt x="1438035" y="2489982"/>
                    <a:pt x="1400482" y="2489982"/>
                  </a:cubicBezTo>
                  <a:lnTo>
                    <a:pt x="1128509" y="2489982"/>
                  </a:lnTo>
                  <a:cubicBezTo>
                    <a:pt x="1090956" y="2489982"/>
                    <a:pt x="1060514" y="2459540"/>
                    <a:pt x="1060514" y="2421987"/>
                  </a:cubicBezTo>
                  <a:lnTo>
                    <a:pt x="1060514" y="2160341"/>
                  </a:lnTo>
                  <a:lnTo>
                    <a:pt x="1031377" y="2154766"/>
                  </a:lnTo>
                  <a:cubicBezTo>
                    <a:pt x="956342" y="2135461"/>
                    <a:pt x="884935" y="2107117"/>
                    <a:pt x="818386" y="2070965"/>
                  </a:cubicBezTo>
                  <a:lnTo>
                    <a:pt x="755467" y="2032741"/>
                  </a:lnTo>
                  <a:lnTo>
                    <a:pt x="566719" y="2221490"/>
                  </a:lnTo>
                  <a:cubicBezTo>
                    <a:pt x="540165" y="2248044"/>
                    <a:pt x="497113" y="2248044"/>
                    <a:pt x="470559" y="2221490"/>
                  </a:cubicBezTo>
                  <a:lnTo>
                    <a:pt x="278245" y="2029176"/>
                  </a:lnTo>
                  <a:cubicBezTo>
                    <a:pt x="251691" y="2002622"/>
                    <a:pt x="251691" y="1959570"/>
                    <a:pt x="278245" y="1933016"/>
                  </a:cubicBezTo>
                  <a:lnTo>
                    <a:pt x="469775" y="1741486"/>
                  </a:lnTo>
                  <a:lnTo>
                    <a:pt x="440161" y="1692740"/>
                  </a:lnTo>
                  <a:cubicBezTo>
                    <a:pt x="404010" y="1626191"/>
                    <a:pt x="375666" y="1554784"/>
                    <a:pt x="356360" y="1479749"/>
                  </a:cubicBezTo>
                  <a:lnTo>
                    <a:pt x="350472" y="1448973"/>
                  </a:lnTo>
                  <a:lnTo>
                    <a:pt x="67995" y="1448973"/>
                  </a:lnTo>
                  <a:cubicBezTo>
                    <a:pt x="30442" y="1448973"/>
                    <a:pt x="0" y="1418531"/>
                    <a:pt x="0" y="1380978"/>
                  </a:cubicBezTo>
                  <a:lnTo>
                    <a:pt x="0" y="1109005"/>
                  </a:lnTo>
                  <a:cubicBezTo>
                    <a:pt x="0" y="1071452"/>
                    <a:pt x="30442" y="1041010"/>
                    <a:pt x="67995" y="1041010"/>
                  </a:cubicBezTo>
                  <a:lnTo>
                    <a:pt x="350425" y="1041010"/>
                  </a:lnTo>
                  <a:lnTo>
                    <a:pt x="400606" y="879354"/>
                  </a:lnTo>
                  <a:lnTo>
                    <a:pt x="461730" y="759955"/>
                  </a:lnTo>
                  <a:lnTo>
                    <a:pt x="258741" y="556966"/>
                  </a:lnTo>
                  <a:cubicBezTo>
                    <a:pt x="232187" y="530412"/>
                    <a:pt x="232187" y="487360"/>
                    <a:pt x="258741" y="460806"/>
                  </a:cubicBezTo>
                  <a:lnTo>
                    <a:pt x="451055" y="268492"/>
                  </a:lnTo>
                  <a:cubicBezTo>
                    <a:pt x="464332" y="255215"/>
                    <a:pt x="481734" y="248577"/>
                    <a:pt x="499135" y="248577"/>
                  </a:cubicBezTo>
                  <a:cubicBezTo>
                    <a:pt x="516536" y="248577"/>
                    <a:pt x="533938" y="255215"/>
                    <a:pt x="547215" y="268492"/>
                  </a:cubicBezTo>
                  <a:lnTo>
                    <a:pt x="743384" y="464662"/>
                  </a:lnTo>
                  <a:lnTo>
                    <a:pt x="858889" y="398273"/>
                  </a:lnTo>
                  <a:cubicBezTo>
                    <a:pt x="920488" y="368592"/>
                    <a:pt x="985822" y="345434"/>
                    <a:pt x="1053995" y="329697"/>
                  </a:cubicBezTo>
                  <a:lnTo>
                    <a:pt x="1060514" y="328576"/>
                  </a:lnTo>
                  <a:lnTo>
                    <a:pt x="1060514" y="67995"/>
                  </a:lnTo>
                  <a:cubicBezTo>
                    <a:pt x="1060514" y="30442"/>
                    <a:pt x="1090956" y="0"/>
                    <a:pt x="112850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reeform: Shape 51">
              <a:extLst>
                <a:ext uri="{FF2B5EF4-FFF2-40B4-BE49-F238E27FC236}">
                  <a16:creationId xmlns:a16="http://schemas.microsoft.com/office/drawing/2014/main" id="{BACEC32C-0F93-2732-1F7E-5FB7D7AEBBAB}"/>
                </a:ext>
              </a:extLst>
            </p:cNvPr>
            <p:cNvSpPr/>
            <p:nvPr/>
          </p:nvSpPr>
          <p:spPr>
            <a:xfrm>
              <a:off x="4922574" y="2912155"/>
              <a:ext cx="2303394" cy="2303393"/>
            </a:xfrm>
            <a:custGeom>
              <a:avLst/>
              <a:gdLst>
                <a:gd name="connsiteX0" fmla="*/ 1196692 w 2489983"/>
                <a:gd name="connsiteY0" fmla="*/ 0 h 2489982"/>
                <a:gd name="connsiteX1" fmla="*/ 1293297 w 2489983"/>
                <a:gd name="connsiteY1" fmla="*/ 0 h 2489982"/>
                <a:gd name="connsiteX2" fmla="*/ 1448976 w 2489983"/>
                <a:gd name="connsiteY2" fmla="*/ 155679 h 2489982"/>
                <a:gd name="connsiteX3" fmla="*/ 1448976 w 2489983"/>
                <a:gd name="connsiteY3" fmla="*/ 317845 h 2489982"/>
                <a:gd name="connsiteX4" fmla="*/ 1527399 w 2489983"/>
                <a:gd name="connsiteY4" fmla="*/ 338010 h 2489982"/>
                <a:gd name="connsiteX5" fmla="*/ 1532107 w 2489983"/>
                <a:gd name="connsiteY5" fmla="*/ 339733 h 2489982"/>
                <a:gd name="connsiteX6" fmla="*/ 1612382 w 2489983"/>
                <a:gd name="connsiteY6" fmla="*/ 200692 h 2489982"/>
                <a:gd name="connsiteX7" fmla="*/ 1826721 w 2489983"/>
                <a:gd name="connsiteY7" fmla="*/ 143260 h 2489982"/>
                <a:gd name="connsiteX8" fmla="*/ 1908257 w 2489983"/>
                <a:gd name="connsiteY8" fmla="*/ 190335 h 2489982"/>
                <a:gd name="connsiteX9" fmla="*/ 1965689 w 2489983"/>
                <a:gd name="connsiteY9" fmla="*/ 404674 h 2489982"/>
                <a:gd name="connsiteX10" fmla="*/ 1883814 w 2489983"/>
                <a:gd name="connsiteY10" fmla="*/ 546486 h 2489982"/>
                <a:gd name="connsiteX11" fmla="*/ 1916517 w 2489983"/>
                <a:gd name="connsiteY11" fmla="*/ 573468 h 2489982"/>
                <a:gd name="connsiteX12" fmla="*/ 1943499 w 2489983"/>
                <a:gd name="connsiteY12" fmla="*/ 606171 h 2489982"/>
                <a:gd name="connsiteX13" fmla="*/ 2103036 w 2489983"/>
                <a:gd name="connsiteY13" fmla="*/ 514062 h 2489982"/>
                <a:gd name="connsiteX14" fmla="*/ 2289415 w 2489983"/>
                <a:gd name="connsiteY14" fmla="*/ 564002 h 2489982"/>
                <a:gd name="connsiteX15" fmla="*/ 2356958 w 2489983"/>
                <a:gd name="connsiteY15" fmla="*/ 680989 h 2489982"/>
                <a:gd name="connsiteX16" fmla="*/ 2307017 w 2489983"/>
                <a:gd name="connsiteY16" fmla="*/ 867368 h 2489982"/>
                <a:gd name="connsiteX17" fmla="*/ 2150252 w 2489983"/>
                <a:gd name="connsiteY17" fmla="*/ 957877 h 2489982"/>
                <a:gd name="connsiteX18" fmla="*/ 2151975 w 2489983"/>
                <a:gd name="connsiteY18" fmla="*/ 962586 h 2489982"/>
                <a:gd name="connsiteX19" fmla="*/ 2172140 w 2489983"/>
                <a:gd name="connsiteY19" fmla="*/ 1041010 h 2489982"/>
                <a:gd name="connsiteX20" fmla="*/ 2384409 w 2489983"/>
                <a:gd name="connsiteY20" fmla="*/ 1041010 h 2489982"/>
                <a:gd name="connsiteX21" fmla="*/ 2489983 w 2489983"/>
                <a:gd name="connsiteY21" fmla="*/ 1146583 h 2489982"/>
                <a:gd name="connsiteX22" fmla="*/ 2489983 w 2489983"/>
                <a:gd name="connsiteY22" fmla="*/ 1343400 h 2489982"/>
                <a:gd name="connsiteX23" fmla="*/ 2384409 w 2489983"/>
                <a:gd name="connsiteY23" fmla="*/ 1448973 h 2489982"/>
                <a:gd name="connsiteX24" fmla="*/ 2172140 w 2489983"/>
                <a:gd name="connsiteY24" fmla="*/ 1448973 h 2489982"/>
                <a:gd name="connsiteX25" fmla="*/ 2151975 w 2489983"/>
                <a:gd name="connsiteY25" fmla="*/ 1527396 h 2489982"/>
                <a:gd name="connsiteX26" fmla="*/ 2150251 w 2489983"/>
                <a:gd name="connsiteY26" fmla="*/ 1532107 h 2489982"/>
                <a:gd name="connsiteX27" fmla="*/ 2321833 w 2489983"/>
                <a:gd name="connsiteY27" fmla="*/ 1631169 h 2489982"/>
                <a:gd name="connsiteX28" fmla="*/ 2365511 w 2489983"/>
                <a:gd name="connsiteY28" fmla="*/ 1794176 h 2489982"/>
                <a:gd name="connsiteX29" fmla="*/ 2280858 w 2489983"/>
                <a:gd name="connsiteY29" fmla="*/ 1940798 h 2489982"/>
                <a:gd name="connsiteX30" fmla="*/ 2117852 w 2489983"/>
                <a:gd name="connsiteY30" fmla="*/ 1984475 h 2489982"/>
                <a:gd name="connsiteX31" fmla="*/ 1943499 w 2489983"/>
                <a:gd name="connsiteY31" fmla="*/ 1883812 h 2489982"/>
                <a:gd name="connsiteX32" fmla="*/ 1916517 w 2489983"/>
                <a:gd name="connsiteY32" fmla="*/ 1916514 h 2489982"/>
                <a:gd name="connsiteX33" fmla="*/ 1883811 w 2489983"/>
                <a:gd name="connsiteY33" fmla="*/ 1943499 h 2489982"/>
                <a:gd name="connsiteX34" fmla="*/ 1983246 w 2489983"/>
                <a:gd name="connsiteY34" fmla="*/ 2115725 h 2489982"/>
                <a:gd name="connsiteX35" fmla="*/ 1938669 w 2489983"/>
                <a:gd name="connsiteY35" fmla="*/ 2282087 h 2489982"/>
                <a:gd name="connsiteX36" fmla="*/ 1796301 w 2489983"/>
                <a:gd name="connsiteY36" fmla="*/ 2364283 h 2489982"/>
                <a:gd name="connsiteX37" fmla="*/ 1629939 w 2489983"/>
                <a:gd name="connsiteY37" fmla="*/ 2319707 h 2489982"/>
                <a:gd name="connsiteX38" fmla="*/ 1532103 w 2489983"/>
                <a:gd name="connsiteY38" fmla="*/ 2150251 h 2489982"/>
                <a:gd name="connsiteX39" fmla="*/ 1527399 w 2489983"/>
                <a:gd name="connsiteY39" fmla="*/ 2151973 h 2489982"/>
                <a:gd name="connsiteX40" fmla="*/ 1448976 w 2489983"/>
                <a:gd name="connsiteY40" fmla="*/ 2172137 h 2489982"/>
                <a:gd name="connsiteX41" fmla="*/ 1448976 w 2489983"/>
                <a:gd name="connsiteY41" fmla="*/ 2334303 h 2489982"/>
                <a:gd name="connsiteX42" fmla="*/ 1293297 w 2489983"/>
                <a:gd name="connsiteY42" fmla="*/ 2489982 h 2489982"/>
                <a:gd name="connsiteX43" fmla="*/ 1196692 w 2489983"/>
                <a:gd name="connsiteY43" fmla="*/ 2489982 h 2489982"/>
                <a:gd name="connsiteX44" fmla="*/ 1041013 w 2489983"/>
                <a:gd name="connsiteY44" fmla="*/ 2334303 h 2489982"/>
                <a:gd name="connsiteX45" fmla="*/ 1041013 w 2489983"/>
                <a:gd name="connsiteY45" fmla="*/ 2172137 h 2489982"/>
                <a:gd name="connsiteX46" fmla="*/ 962589 w 2489983"/>
                <a:gd name="connsiteY46" fmla="*/ 2151973 h 2489982"/>
                <a:gd name="connsiteX47" fmla="*/ 957880 w 2489983"/>
                <a:gd name="connsiteY47" fmla="*/ 2150249 h 2489982"/>
                <a:gd name="connsiteX48" fmla="*/ 877604 w 2489983"/>
                <a:gd name="connsiteY48" fmla="*/ 2289290 h 2489982"/>
                <a:gd name="connsiteX49" fmla="*/ 663265 w 2489983"/>
                <a:gd name="connsiteY49" fmla="*/ 2346722 h 2489982"/>
                <a:gd name="connsiteX50" fmla="*/ 581730 w 2489983"/>
                <a:gd name="connsiteY50" fmla="*/ 2299648 h 2489982"/>
                <a:gd name="connsiteX51" fmla="*/ 524298 w 2489983"/>
                <a:gd name="connsiteY51" fmla="*/ 2085309 h 2489982"/>
                <a:gd name="connsiteX52" fmla="*/ 606174 w 2489983"/>
                <a:gd name="connsiteY52" fmla="*/ 1943497 h 2489982"/>
                <a:gd name="connsiteX53" fmla="*/ 573471 w 2489983"/>
                <a:gd name="connsiteY53" fmla="*/ 1916514 h 2489982"/>
                <a:gd name="connsiteX54" fmla="*/ 546488 w 2489983"/>
                <a:gd name="connsiteY54" fmla="*/ 1883810 h 2489982"/>
                <a:gd name="connsiteX55" fmla="*/ 386949 w 2489983"/>
                <a:gd name="connsiteY55" fmla="*/ 1975920 h 2489982"/>
                <a:gd name="connsiteX56" fmla="*/ 200570 w 2489983"/>
                <a:gd name="connsiteY56" fmla="*/ 1925980 h 2489982"/>
                <a:gd name="connsiteX57" fmla="*/ 133027 w 2489983"/>
                <a:gd name="connsiteY57" fmla="*/ 1808993 h 2489982"/>
                <a:gd name="connsiteX58" fmla="*/ 182967 w 2489983"/>
                <a:gd name="connsiteY58" fmla="*/ 1622614 h 2489982"/>
                <a:gd name="connsiteX59" fmla="*/ 339736 w 2489983"/>
                <a:gd name="connsiteY59" fmla="*/ 1532104 h 2489982"/>
                <a:gd name="connsiteX60" fmla="*/ 338012 w 2489983"/>
                <a:gd name="connsiteY60" fmla="*/ 1527396 h 2489982"/>
                <a:gd name="connsiteX61" fmla="*/ 317848 w 2489983"/>
                <a:gd name="connsiteY61" fmla="*/ 1448973 h 2489982"/>
                <a:gd name="connsiteX62" fmla="*/ 105573 w 2489983"/>
                <a:gd name="connsiteY62" fmla="*/ 1448973 h 2489982"/>
                <a:gd name="connsiteX63" fmla="*/ 0 w 2489983"/>
                <a:gd name="connsiteY63" fmla="*/ 1343400 h 2489982"/>
                <a:gd name="connsiteX64" fmla="*/ 0 w 2489983"/>
                <a:gd name="connsiteY64" fmla="*/ 1146583 h 2489982"/>
                <a:gd name="connsiteX65" fmla="*/ 105573 w 2489983"/>
                <a:gd name="connsiteY65" fmla="*/ 1041010 h 2489982"/>
                <a:gd name="connsiteX66" fmla="*/ 317848 w 2489983"/>
                <a:gd name="connsiteY66" fmla="*/ 1041010 h 2489982"/>
                <a:gd name="connsiteX67" fmla="*/ 338012 w 2489983"/>
                <a:gd name="connsiteY67" fmla="*/ 962586 h 2489982"/>
                <a:gd name="connsiteX68" fmla="*/ 339735 w 2489983"/>
                <a:gd name="connsiteY68" fmla="*/ 957879 h 2489982"/>
                <a:gd name="connsiteX69" fmla="*/ 168148 w 2489983"/>
                <a:gd name="connsiteY69" fmla="*/ 858813 h 2489982"/>
                <a:gd name="connsiteX70" fmla="*/ 124470 w 2489983"/>
                <a:gd name="connsiteY70" fmla="*/ 695807 h 2489982"/>
                <a:gd name="connsiteX71" fmla="*/ 209123 w 2489983"/>
                <a:gd name="connsiteY71" fmla="*/ 549185 h 2489982"/>
                <a:gd name="connsiteX72" fmla="*/ 372129 w 2489983"/>
                <a:gd name="connsiteY72" fmla="*/ 505507 h 2489982"/>
                <a:gd name="connsiteX73" fmla="*/ 546487 w 2489983"/>
                <a:gd name="connsiteY73" fmla="*/ 606173 h 2489982"/>
                <a:gd name="connsiteX74" fmla="*/ 573471 w 2489983"/>
                <a:gd name="connsiteY74" fmla="*/ 573468 h 2489982"/>
                <a:gd name="connsiteX75" fmla="*/ 606171 w 2489983"/>
                <a:gd name="connsiteY75" fmla="*/ 546488 h 2489982"/>
                <a:gd name="connsiteX76" fmla="*/ 506733 w 2489983"/>
                <a:gd name="connsiteY76" fmla="*/ 374257 h 2489982"/>
                <a:gd name="connsiteX77" fmla="*/ 551309 w 2489983"/>
                <a:gd name="connsiteY77" fmla="*/ 207896 h 2489982"/>
                <a:gd name="connsiteX78" fmla="*/ 693678 w 2489983"/>
                <a:gd name="connsiteY78" fmla="*/ 125699 h 2489982"/>
                <a:gd name="connsiteX79" fmla="*/ 860039 w 2489983"/>
                <a:gd name="connsiteY79" fmla="*/ 170275 h 2489982"/>
                <a:gd name="connsiteX80" fmla="*/ 957877 w 2489983"/>
                <a:gd name="connsiteY80" fmla="*/ 339735 h 2489982"/>
                <a:gd name="connsiteX81" fmla="*/ 962589 w 2489983"/>
                <a:gd name="connsiteY81" fmla="*/ 338010 h 2489982"/>
                <a:gd name="connsiteX82" fmla="*/ 1041013 w 2489983"/>
                <a:gd name="connsiteY82" fmla="*/ 317845 h 2489982"/>
                <a:gd name="connsiteX83" fmla="*/ 1041013 w 2489983"/>
                <a:gd name="connsiteY83" fmla="*/ 155679 h 2489982"/>
                <a:gd name="connsiteX84" fmla="*/ 1196692 w 2489983"/>
                <a:gd name="connsiteY84" fmla="*/ 0 h 248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489983" h="2489982">
                  <a:moveTo>
                    <a:pt x="1196692" y="0"/>
                  </a:moveTo>
                  <a:lnTo>
                    <a:pt x="1293297" y="0"/>
                  </a:lnTo>
                  <a:cubicBezTo>
                    <a:pt x="1379276" y="0"/>
                    <a:pt x="1448976" y="69700"/>
                    <a:pt x="1448976" y="155679"/>
                  </a:cubicBezTo>
                  <a:lnTo>
                    <a:pt x="1448976" y="317845"/>
                  </a:lnTo>
                  <a:lnTo>
                    <a:pt x="1527399" y="338010"/>
                  </a:lnTo>
                  <a:lnTo>
                    <a:pt x="1532107" y="339733"/>
                  </a:lnTo>
                  <a:lnTo>
                    <a:pt x="1612382" y="200692"/>
                  </a:lnTo>
                  <a:cubicBezTo>
                    <a:pt x="1655711" y="125645"/>
                    <a:pt x="1751674" y="99932"/>
                    <a:pt x="1826721" y="143260"/>
                  </a:cubicBezTo>
                  <a:lnTo>
                    <a:pt x="1908257" y="190335"/>
                  </a:lnTo>
                  <a:cubicBezTo>
                    <a:pt x="1983304" y="233663"/>
                    <a:pt x="2009017" y="329626"/>
                    <a:pt x="1965689" y="404674"/>
                  </a:cubicBezTo>
                  <a:lnTo>
                    <a:pt x="1883814" y="546486"/>
                  </a:lnTo>
                  <a:lnTo>
                    <a:pt x="1916517" y="573468"/>
                  </a:lnTo>
                  <a:lnTo>
                    <a:pt x="1943499" y="606171"/>
                  </a:lnTo>
                  <a:lnTo>
                    <a:pt x="2103036" y="514062"/>
                  </a:lnTo>
                  <a:cubicBezTo>
                    <a:pt x="2168294" y="476386"/>
                    <a:pt x="2251739" y="498745"/>
                    <a:pt x="2289415" y="564002"/>
                  </a:cubicBezTo>
                  <a:lnTo>
                    <a:pt x="2356958" y="680989"/>
                  </a:lnTo>
                  <a:cubicBezTo>
                    <a:pt x="2394634" y="746247"/>
                    <a:pt x="2372275" y="829692"/>
                    <a:pt x="2307017" y="867368"/>
                  </a:cubicBezTo>
                  <a:lnTo>
                    <a:pt x="2150252" y="957877"/>
                  </a:lnTo>
                  <a:lnTo>
                    <a:pt x="2151975" y="962586"/>
                  </a:lnTo>
                  <a:lnTo>
                    <a:pt x="2172140" y="1041010"/>
                  </a:lnTo>
                  <a:lnTo>
                    <a:pt x="2384409" y="1041010"/>
                  </a:lnTo>
                  <a:cubicBezTo>
                    <a:pt x="2442715" y="1041010"/>
                    <a:pt x="2489983" y="1088277"/>
                    <a:pt x="2489983" y="1146583"/>
                  </a:cubicBezTo>
                  <a:lnTo>
                    <a:pt x="2489983" y="1343400"/>
                  </a:lnTo>
                  <a:cubicBezTo>
                    <a:pt x="2489983" y="1401706"/>
                    <a:pt x="2442715" y="1448973"/>
                    <a:pt x="2384409" y="1448973"/>
                  </a:cubicBezTo>
                  <a:lnTo>
                    <a:pt x="2172140" y="1448973"/>
                  </a:lnTo>
                  <a:lnTo>
                    <a:pt x="2151975" y="1527396"/>
                  </a:lnTo>
                  <a:lnTo>
                    <a:pt x="2150251" y="1532107"/>
                  </a:lnTo>
                  <a:lnTo>
                    <a:pt x="2321833" y="1631169"/>
                  </a:lnTo>
                  <a:cubicBezTo>
                    <a:pt x="2378908" y="1664121"/>
                    <a:pt x="2398463" y="1737101"/>
                    <a:pt x="2365511" y="1794176"/>
                  </a:cubicBezTo>
                  <a:lnTo>
                    <a:pt x="2280858" y="1940798"/>
                  </a:lnTo>
                  <a:cubicBezTo>
                    <a:pt x="2247906" y="1997873"/>
                    <a:pt x="2174926" y="2017427"/>
                    <a:pt x="2117852" y="1984475"/>
                  </a:cubicBezTo>
                  <a:lnTo>
                    <a:pt x="1943499" y="1883812"/>
                  </a:lnTo>
                  <a:lnTo>
                    <a:pt x="1916517" y="1916514"/>
                  </a:lnTo>
                  <a:lnTo>
                    <a:pt x="1883811" y="1943499"/>
                  </a:lnTo>
                  <a:lnTo>
                    <a:pt x="1983246" y="2115725"/>
                  </a:lnTo>
                  <a:cubicBezTo>
                    <a:pt x="2016876" y="2173974"/>
                    <a:pt x="1996918" y="2248457"/>
                    <a:pt x="1938669" y="2282087"/>
                  </a:cubicBezTo>
                  <a:lnTo>
                    <a:pt x="1796301" y="2364283"/>
                  </a:lnTo>
                  <a:cubicBezTo>
                    <a:pt x="1738052" y="2397913"/>
                    <a:pt x="1663569" y="2377956"/>
                    <a:pt x="1629939" y="2319707"/>
                  </a:cubicBezTo>
                  <a:lnTo>
                    <a:pt x="1532103" y="2150251"/>
                  </a:lnTo>
                  <a:lnTo>
                    <a:pt x="1527399" y="2151973"/>
                  </a:lnTo>
                  <a:lnTo>
                    <a:pt x="1448976" y="2172137"/>
                  </a:lnTo>
                  <a:lnTo>
                    <a:pt x="1448976" y="2334303"/>
                  </a:lnTo>
                  <a:cubicBezTo>
                    <a:pt x="1448976" y="2420282"/>
                    <a:pt x="1379276" y="2489982"/>
                    <a:pt x="1293297" y="2489982"/>
                  </a:cubicBezTo>
                  <a:lnTo>
                    <a:pt x="1196692" y="2489982"/>
                  </a:lnTo>
                  <a:cubicBezTo>
                    <a:pt x="1110713" y="2489982"/>
                    <a:pt x="1041013" y="2420282"/>
                    <a:pt x="1041013" y="2334303"/>
                  </a:cubicBezTo>
                  <a:lnTo>
                    <a:pt x="1041013" y="2172137"/>
                  </a:lnTo>
                  <a:lnTo>
                    <a:pt x="962589" y="2151973"/>
                  </a:lnTo>
                  <a:lnTo>
                    <a:pt x="957880" y="2150249"/>
                  </a:lnTo>
                  <a:lnTo>
                    <a:pt x="877604" y="2289290"/>
                  </a:lnTo>
                  <a:cubicBezTo>
                    <a:pt x="834276" y="2364338"/>
                    <a:pt x="738313" y="2390051"/>
                    <a:pt x="663265" y="2346722"/>
                  </a:cubicBezTo>
                  <a:lnTo>
                    <a:pt x="581730" y="2299648"/>
                  </a:lnTo>
                  <a:cubicBezTo>
                    <a:pt x="506683" y="2256319"/>
                    <a:pt x="480970" y="2160356"/>
                    <a:pt x="524298" y="2085309"/>
                  </a:cubicBezTo>
                  <a:lnTo>
                    <a:pt x="606174" y="1943497"/>
                  </a:lnTo>
                  <a:lnTo>
                    <a:pt x="573471" y="1916514"/>
                  </a:lnTo>
                  <a:lnTo>
                    <a:pt x="546488" y="1883810"/>
                  </a:lnTo>
                  <a:lnTo>
                    <a:pt x="386949" y="1975920"/>
                  </a:lnTo>
                  <a:cubicBezTo>
                    <a:pt x="321691" y="2013597"/>
                    <a:pt x="238246" y="1991238"/>
                    <a:pt x="200570" y="1925980"/>
                  </a:cubicBezTo>
                  <a:lnTo>
                    <a:pt x="133027" y="1808993"/>
                  </a:lnTo>
                  <a:cubicBezTo>
                    <a:pt x="95351" y="1743736"/>
                    <a:pt x="117710" y="1660291"/>
                    <a:pt x="182967" y="1622614"/>
                  </a:cubicBezTo>
                  <a:lnTo>
                    <a:pt x="339736" y="1532104"/>
                  </a:lnTo>
                  <a:lnTo>
                    <a:pt x="338012" y="1527396"/>
                  </a:lnTo>
                  <a:lnTo>
                    <a:pt x="317848" y="1448973"/>
                  </a:lnTo>
                  <a:lnTo>
                    <a:pt x="105573" y="1448973"/>
                  </a:lnTo>
                  <a:cubicBezTo>
                    <a:pt x="47267" y="1448973"/>
                    <a:pt x="0" y="1401706"/>
                    <a:pt x="0" y="1343400"/>
                  </a:cubicBezTo>
                  <a:lnTo>
                    <a:pt x="0" y="1146583"/>
                  </a:lnTo>
                  <a:cubicBezTo>
                    <a:pt x="0" y="1088277"/>
                    <a:pt x="47267" y="1041010"/>
                    <a:pt x="105573" y="1041010"/>
                  </a:cubicBezTo>
                  <a:lnTo>
                    <a:pt x="317848" y="1041010"/>
                  </a:lnTo>
                  <a:lnTo>
                    <a:pt x="338012" y="962586"/>
                  </a:lnTo>
                  <a:lnTo>
                    <a:pt x="339735" y="957879"/>
                  </a:lnTo>
                  <a:lnTo>
                    <a:pt x="168148" y="858813"/>
                  </a:lnTo>
                  <a:cubicBezTo>
                    <a:pt x="111073" y="825861"/>
                    <a:pt x="91518" y="752882"/>
                    <a:pt x="124470" y="695807"/>
                  </a:cubicBezTo>
                  <a:lnTo>
                    <a:pt x="209123" y="549185"/>
                  </a:lnTo>
                  <a:cubicBezTo>
                    <a:pt x="242075" y="492110"/>
                    <a:pt x="315055" y="472555"/>
                    <a:pt x="372129" y="505507"/>
                  </a:cubicBezTo>
                  <a:lnTo>
                    <a:pt x="546487" y="606173"/>
                  </a:lnTo>
                  <a:lnTo>
                    <a:pt x="573471" y="573468"/>
                  </a:lnTo>
                  <a:lnTo>
                    <a:pt x="606171" y="546488"/>
                  </a:lnTo>
                  <a:lnTo>
                    <a:pt x="506733" y="374257"/>
                  </a:lnTo>
                  <a:cubicBezTo>
                    <a:pt x="473103" y="316008"/>
                    <a:pt x="493061" y="241526"/>
                    <a:pt x="551309" y="207896"/>
                  </a:cubicBezTo>
                  <a:lnTo>
                    <a:pt x="693678" y="125699"/>
                  </a:lnTo>
                  <a:cubicBezTo>
                    <a:pt x="751927" y="92069"/>
                    <a:pt x="826409" y="112027"/>
                    <a:pt x="860039" y="170275"/>
                  </a:cubicBezTo>
                  <a:lnTo>
                    <a:pt x="957877" y="339735"/>
                  </a:lnTo>
                  <a:lnTo>
                    <a:pt x="962589" y="338010"/>
                  </a:lnTo>
                  <a:lnTo>
                    <a:pt x="1041013" y="317845"/>
                  </a:lnTo>
                  <a:lnTo>
                    <a:pt x="1041013" y="155679"/>
                  </a:lnTo>
                  <a:cubicBezTo>
                    <a:pt x="1041013" y="69700"/>
                    <a:pt x="1110713" y="0"/>
                    <a:pt x="1196692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Oval 52">
              <a:extLst>
                <a:ext uri="{FF2B5EF4-FFF2-40B4-BE49-F238E27FC236}">
                  <a16:creationId xmlns:a16="http://schemas.microsoft.com/office/drawing/2014/main" id="{B5B3F76E-5633-4016-9D1B-EAE3F3F8C82F}"/>
                </a:ext>
              </a:extLst>
            </p:cNvPr>
            <p:cNvSpPr/>
            <p:nvPr/>
          </p:nvSpPr>
          <p:spPr>
            <a:xfrm>
              <a:off x="5387096" y="3376676"/>
              <a:ext cx="1374350" cy="1374350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5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53">
              <a:extLst>
                <a:ext uri="{FF2B5EF4-FFF2-40B4-BE49-F238E27FC236}">
                  <a16:creationId xmlns:a16="http://schemas.microsoft.com/office/drawing/2014/main" id="{68B2E8FD-4BD6-7632-0182-C6E4323D6F87}"/>
                </a:ext>
              </a:extLst>
            </p:cNvPr>
            <p:cNvSpPr/>
            <p:nvPr/>
          </p:nvSpPr>
          <p:spPr>
            <a:xfrm>
              <a:off x="7532745" y="3492658"/>
              <a:ext cx="894234" cy="894234"/>
            </a:xfrm>
            <a:prstGeom prst="ellipse">
              <a:avLst/>
            </a:prstGeom>
            <a:gradFill>
              <a:gsLst>
                <a:gs pos="0">
                  <a:srgbClr val="008080"/>
                </a:gs>
                <a:gs pos="99000">
                  <a:srgbClr val="009999"/>
                </a:gs>
              </a:gsLst>
              <a:lin ang="0" scaled="1"/>
            </a:gradFill>
            <a:ln>
              <a:gradFill>
                <a:gsLst>
                  <a:gs pos="5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Oval 54">
              <a:extLst>
                <a:ext uri="{FF2B5EF4-FFF2-40B4-BE49-F238E27FC236}">
                  <a16:creationId xmlns:a16="http://schemas.microsoft.com/office/drawing/2014/main" id="{748CF1DB-BF2C-2726-45EF-47DFE233B8DF}"/>
                </a:ext>
              </a:extLst>
            </p:cNvPr>
            <p:cNvSpPr/>
            <p:nvPr/>
          </p:nvSpPr>
          <p:spPr>
            <a:xfrm>
              <a:off x="6755046" y="5178910"/>
              <a:ext cx="894234" cy="894234"/>
            </a:xfrm>
            <a:prstGeom prst="ellipse">
              <a:avLst/>
            </a:prstGeom>
            <a:gradFill>
              <a:gsLst>
                <a:gs pos="0">
                  <a:srgbClr val="FF9900"/>
                </a:gs>
                <a:gs pos="99000">
                  <a:srgbClr val="CC3300"/>
                </a:gs>
              </a:gsLst>
              <a:lin ang="0" scaled="1"/>
            </a:gradFill>
            <a:ln>
              <a:gradFill>
                <a:gsLst>
                  <a:gs pos="5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Oval 55">
              <a:extLst>
                <a:ext uri="{FF2B5EF4-FFF2-40B4-BE49-F238E27FC236}">
                  <a16:creationId xmlns:a16="http://schemas.microsoft.com/office/drawing/2014/main" id="{C2A12172-14A7-004B-5DE4-96B789D53755}"/>
                </a:ext>
              </a:extLst>
            </p:cNvPr>
            <p:cNvSpPr/>
            <p:nvPr/>
          </p:nvSpPr>
          <p:spPr>
            <a:xfrm>
              <a:off x="6003800" y="1735783"/>
              <a:ext cx="894234" cy="894234"/>
            </a:xfrm>
            <a:prstGeom prst="ellipse">
              <a:avLst/>
            </a:prstGeom>
            <a:gradFill>
              <a:gsLst>
                <a:gs pos="0">
                  <a:srgbClr val="FF0066"/>
                </a:gs>
                <a:gs pos="99000">
                  <a:srgbClr val="CC0099"/>
                </a:gs>
              </a:gsLst>
              <a:lin ang="0" scaled="1"/>
            </a:gradFill>
            <a:ln>
              <a:gradFill>
                <a:gsLst>
                  <a:gs pos="5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Oval 57">
              <a:extLst>
                <a:ext uri="{FF2B5EF4-FFF2-40B4-BE49-F238E27FC236}">
                  <a16:creationId xmlns:a16="http://schemas.microsoft.com/office/drawing/2014/main" id="{BEC30702-8CB5-FD20-93CB-1AA4778EC6E2}"/>
                </a:ext>
              </a:extLst>
            </p:cNvPr>
            <p:cNvSpPr/>
            <p:nvPr/>
          </p:nvSpPr>
          <p:spPr>
            <a:xfrm>
              <a:off x="3698551" y="3458207"/>
              <a:ext cx="894234" cy="894234"/>
            </a:xfrm>
            <a:prstGeom prst="ellipse">
              <a:avLst/>
            </a:prstGeom>
            <a:gradFill>
              <a:gsLst>
                <a:gs pos="0">
                  <a:srgbClr val="800080"/>
                </a:gs>
                <a:gs pos="99000">
                  <a:srgbClr val="CC00CC"/>
                </a:gs>
              </a:gsLst>
              <a:lin ang="0" scaled="1"/>
            </a:gradFill>
            <a:ln>
              <a:gradFill>
                <a:gsLst>
                  <a:gs pos="5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Oval 58">
              <a:extLst>
                <a:ext uri="{FF2B5EF4-FFF2-40B4-BE49-F238E27FC236}">
                  <a16:creationId xmlns:a16="http://schemas.microsoft.com/office/drawing/2014/main" id="{A1F08EDC-15FE-FA45-06BA-51D3E8E47672}"/>
                </a:ext>
              </a:extLst>
            </p:cNvPr>
            <p:cNvSpPr/>
            <p:nvPr/>
          </p:nvSpPr>
          <p:spPr>
            <a:xfrm>
              <a:off x="4544631" y="5222187"/>
              <a:ext cx="894234" cy="894234"/>
            </a:xfrm>
            <a:prstGeom prst="ellipse">
              <a:avLst/>
            </a:prstGeom>
            <a:gradFill>
              <a:gsLst>
                <a:gs pos="0">
                  <a:srgbClr val="003399"/>
                </a:gs>
                <a:gs pos="99000">
                  <a:srgbClr val="0099FF"/>
                </a:gs>
              </a:gsLst>
              <a:lin ang="0" scaled="1"/>
            </a:gradFill>
            <a:ln>
              <a:gradFill>
                <a:gsLst>
                  <a:gs pos="5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TextBox 73">
              <a:extLst>
                <a:ext uri="{FF2B5EF4-FFF2-40B4-BE49-F238E27FC236}">
                  <a16:creationId xmlns:a16="http://schemas.microsoft.com/office/drawing/2014/main" id="{4BA9BAB9-91A2-F3DE-2974-64481287AA16}"/>
                </a:ext>
              </a:extLst>
            </p:cNvPr>
            <p:cNvSpPr txBox="1"/>
            <p:nvPr/>
          </p:nvSpPr>
          <p:spPr>
            <a:xfrm>
              <a:off x="5251626" y="3908152"/>
              <a:ext cx="1669459" cy="311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entury Gothic" panose="020B0502020202020204" pitchFamily="34" charset="0"/>
                </a:rPr>
                <a:t>DISEÑO DE BD.</a:t>
              </a:r>
              <a:endParaRPr lang="en-US" sz="1600" dirty="0">
                <a:latin typeface="Century Gothic" panose="020B0502020202020204" pitchFamily="34" charset="0"/>
              </a:endParaRPr>
            </a:p>
          </p:txBody>
        </p:sp>
        <p:grpSp>
          <p:nvGrpSpPr>
            <p:cNvPr id="153" name="Group 107">
              <a:extLst>
                <a:ext uri="{FF2B5EF4-FFF2-40B4-BE49-F238E27FC236}">
                  <a16:creationId xmlns:a16="http://schemas.microsoft.com/office/drawing/2014/main" id="{2BA0E9BB-036E-15F4-367A-C627DC37D0B9}"/>
                </a:ext>
              </a:extLst>
            </p:cNvPr>
            <p:cNvGrpSpPr/>
            <p:nvPr/>
          </p:nvGrpSpPr>
          <p:grpSpPr>
            <a:xfrm>
              <a:off x="8295278" y="1320227"/>
              <a:ext cx="2307771" cy="1083894"/>
              <a:chOff x="8542235" y="702728"/>
              <a:chExt cx="2307771" cy="108389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09" name="Rectangle: Rounded Corners 87">
                <a:extLst>
                  <a:ext uri="{FF2B5EF4-FFF2-40B4-BE49-F238E27FC236}">
                    <a16:creationId xmlns:a16="http://schemas.microsoft.com/office/drawing/2014/main" id="{A54EC92C-AB36-A673-F140-5D989542BBDE}"/>
                  </a:ext>
                </a:extLst>
              </p:cNvPr>
              <p:cNvSpPr/>
              <p:nvPr/>
            </p:nvSpPr>
            <p:spPr>
              <a:xfrm>
                <a:off x="8542235" y="702728"/>
                <a:ext cx="2307771" cy="10838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TextBox 88">
                <a:extLst>
                  <a:ext uri="{FF2B5EF4-FFF2-40B4-BE49-F238E27FC236}">
                    <a16:creationId xmlns:a16="http://schemas.microsoft.com/office/drawing/2014/main" id="{CC731127-675E-4060-5FC4-80D40C59EE2D}"/>
                  </a:ext>
                </a:extLst>
              </p:cNvPr>
              <p:cNvSpPr txBox="1"/>
              <p:nvPr/>
            </p:nvSpPr>
            <p:spPr>
              <a:xfrm>
                <a:off x="8694630" y="1032357"/>
                <a:ext cx="2002980" cy="4246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7006E"/>
                    </a:solidFill>
                    <a:latin typeface="Century Gothic" panose="020B0502020202020204" pitchFamily="34" charset="0"/>
                  </a:rPr>
                  <a:t>01: ANÁLISIS</a:t>
                </a:r>
              </a:p>
            </p:txBody>
          </p:sp>
        </p:grpSp>
        <p:grpSp>
          <p:nvGrpSpPr>
            <p:cNvPr id="154" name="Group 104">
              <a:extLst>
                <a:ext uri="{FF2B5EF4-FFF2-40B4-BE49-F238E27FC236}">
                  <a16:creationId xmlns:a16="http://schemas.microsoft.com/office/drawing/2014/main" id="{132F09D9-EEC2-26EB-0DBE-562A43F50C5A}"/>
                </a:ext>
              </a:extLst>
            </p:cNvPr>
            <p:cNvGrpSpPr/>
            <p:nvPr/>
          </p:nvGrpSpPr>
          <p:grpSpPr>
            <a:xfrm>
              <a:off x="9197901" y="3330636"/>
              <a:ext cx="2635217" cy="1083894"/>
              <a:chOff x="9288212" y="2943579"/>
              <a:chExt cx="2635217" cy="108389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06" name="Rectangle: Rounded Corners 81">
                <a:extLst>
                  <a:ext uri="{FF2B5EF4-FFF2-40B4-BE49-F238E27FC236}">
                    <a16:creationId xmlns:a16="http://schemas.microsoft.com/office/drawing/2014/main" id="{529F5F73-F1D5-0B72-4B8A-E5B0EFCD7202}"/>
                  </a:ext>
                </a:extLst>
              </p:cNvPr>
              <p:cNvSpPr/>
              <p:nvPr/>
            </p:nvSpPr>
            <p:spPr>
              <a:xfrm>
                <a:off x="9451935" y="2943579"/>
                <a:ext cx="2307771" cy="10838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TextBox 90">
                <a:extLst>
                  <a:ext uri="{FF2B5EF4-FFF2-40B4-BE49-F238E27FC236}">
                    <a16:creationId xmlns:a16="http://schemas.microsoft.com/office/drawing/2014/main" id="{F4939C18-D36F-6B25-AA76-4841B7DDB0F0}"/>
                  </a:ext>
                </a:extLst>
              </p:cNvPr>
              <p:cNvSpPr txBox="1"/>
              <p:nvPr/>
            </p:nvSpPr>
            <p:spPr>
              <a:xfrm>
                <a:off x="9288212" y="3071151"/>
                <a:ext cx="2635217" cy="764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009797"/>
                    </a:solidFill>
                    <a:latin typeface="Century Gothic" panose="020B0502020202020204" pitchFamily="34" charset="0"/>
                  </a:rPr>
                  <a:t>02: DISEÑO CONCEPTUAL</a:t>
                </a:r>
              </a:p>
            </p:txBody>
          </p:sp>
        </p:grpSp>
        <p:grpSp>
          <p:nvGrpSpPr>
            <p:cNvPr id="155" name="Group 112">
              <a:extLst>
                <a:ext uri="{FF2B5EF4-FFF2-40B4-BE49-F238E27FC236}">
                  <a16:creationId xmlns:a16="http://schemas.microsoft.com/office/drawing/2014/main" id="{91857614-B888-7839-5318-4FD96C9F6C1E}"/>
                </a:ext>
              </a:extLst>
            </p:cNvPr>
            <p:cNvGrpSpPr/>
            <p:nvPr/>
          </p:nvGrpSpPr>
          <p:grpSpPr>
            <a:xfrm>
              <a:off x="8515763" y="5443291"/>
              <a:ext cx="2344171" cy="1083894"/>
              <a:chOff x="8515763" y="4796178"/>
              <a:chExt cx="2344171" cy="108389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03" name="Rectangle: Rounded Corners 83">
                <a:extLst>
                  <a:ext uri="{FF2B5EF4-FFF2-40B4-BE49-F238E27FC236}">
                    <a16:creationId xmlns:a16="http://schemas.microsoft.com/office/drawing/2014/main" id="{BF79D173-CC6E-A12F-59B4-C1CB9001C008}"/>
                  </a:ext>
                </a:extLst>
              </p:cNvPr>
              <p:cNvSpPr/>
              <p:nvPr/>
            </p:nvSpPr>
            <p:spPr>
              <a:xfrm>
                <a:off x="8542236" y="4796178"/>
                <a:ext cx="2307771" cy="10838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TextBox 92">
                <a:extLst>
                  <a:ext uri="{FF2B5EF4-FFF2-40B4-BE49-F238E27FC236}">
                    <a16:creationId xmlns:a16="http://schemas.microsoft.com/office/drawing/2014/main" id="{CFB61A6C-D7AA-9E50-3341-4EC745DA0A57}"/>
                  </a:ext>
                </a:extLst>
              </p:cNvPr>
              <p:cNvSpPr txBox="1"/>
              <p:nvPr/>
            </p:nvSpPr>
            <p:spPr>
              <a:xfrm>
                <a:off x="8515763" y="4937651"/>
                <a:ext cx="2344171" cy="764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EE7600"/>
                    </a:solidFill>
                    <a:latin typeface="Century Gothic" panose="020B0502020202020204" pitchFamily="34" charset="0"/>
                  </a:rPr>
                  <a:t>03: DISEÑO LÓGICO</a:t>
                </a:r>
              </a:p>
            </p:txBody>
          </p:sp>
        </p:grpSp>
        <p:grpSp>
          <p:nvGrpSpPr>
            <p:cNvPr id="156" name="Group 117">
              <a:extLst>
                <a:ext uri="{FF2B5EF4-FFF2-40B4-BE49-F238E27FC236}">
                  <a16:creationId xmlns:a16="http://schemas.microsoft.com/office/drawing/2014/main" id="{7B4A46B2-C127-7AB4-82B1-42C6649ED8CF}"/>
                </a:ext>
              </a:extLst>
            </p:cNvPr>
            <p:cNvGrpSpPr/>
            <p:nvPr/>
          </p:nvGrpSpPr>
          <p:grpSpPr>
            <a:xfrm>
              <a:off x="1370476" y="5499157"/>
              <a:ext cx="2307771" cy="1083894"/>
              <a:chOff x="1390780" y="4817163"/>
              <a:chExt cx="2307771" cy="108389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00" name="Rectangle: Rounded Corners 84">
                <a:extLst>
                  <a:ext uri="{FF2B5EF4-FFF2-40B4-BE49-F238E27FC236}">
                    <a16:creationId xmlns:a16="http://schemas.microsoft.com/office/drawing/2014/main" id="{D2472C05-DE36-D20D-CC56-D3E0C2BC1B1C}"/>
                  </a:ext>
                </a:extLst>
              </p:cNvPr>
              <p:cNvSpPr/>
              <p:nvPr/>
            </p:nvSpPr>
            <p:spPr>
              <a:xfrm>
                <a:off x="1390780" y="4817163"/>
                <a:ext cx="2307771" cy="10838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TextBox 94">
                <a:extLst>
                  <a:ext uri="{FF2B5EF4-FFF2-40B4-BE49-F238E27FC236}">
                    <a16:creationId xmlns:a16="http://schemas.microsoft.com/office/drawing/2014/main" id="{906EC28A-22A5-E9EA-031C-3A6459B8DA66}"/>
                  </a:ext>
                </a:extLst>
              </p:cNvPr>
              <p:cNvSpPr txBox="1"/>
              <p:nvPr/>
            </p:nvSpPr>
            <p:spPr>
              <a:xfrm>
                <a:off x="1489475" y="4980846"/>
                <a:ext cx="2021603" cy="764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0042A8"/>
                    </a:solidFill>
                    <a:latin typeface="Century Gothic" panose="020B0502020202020204" pitchFamily="34" charset="0"/>
                  </a:rPr>
                  <a:t>04: DISEÑO FÍSICO</a:t>
                </a:r>
              </a:p>
            </p:txBody>
          </p:sp>
        </p:grpSp>
        <p:grpSp>
          <p:nvGrpSpPr>
            <p:cNvPr id="157" name="Group 120">
              <a:extLst>
                <a:ext uri="{FF2B5EF4-FFF2-40B4-BE49-F238E27FC236}">
                  <a16:creationId xmlns:a16="http://schemas.microsoft.com/office/drawing/2014/main" id="{8C51D34F-0B3E-8D66-2039-B7546676AD67}"/>
                </a:ext>
              </a:extLst>
            </p:cNvPr>
            <p:cNvGrpSpPr/>
            <p:nvPr/>
          </p:nvGrpSpPr>
          <p:grpSpPr>
            <a:xfrm>
              <a:off x="226329" y="3467366"/>
              <a:ext cx="2885562" cy="1168957"/>
              <a:chOff x="226329" y="2820253"/>
              <a:chExt cx="2885562" cy="116895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97" name="Rectangle: Rounded Corners 85">
                <a:extLst>
                  <a:ext uri="{FF2B5EF4-FFF2-40B4-BE49-F238E27FC236}">
                    <a16:creationId xmlns:a16="http://schemas.microsoft.com/office/drawing/2014/main" id="{36407CA9-B090-ECD8-5D52-3F3D8B0D0A8E}"/>
                  </a:ext>
                </a:extLst>
              </p:cNvPr>
              <p:cNvSpPr/>
              <p:nvPr/>
            </p:nvSpPr>
            <p:spPr>
              <a:xfrm>
                <a:off x="450614" y="2905316"/>
                <a:ext cx="2307771" cy="10838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TextBox 96">
                <a:extLst>
                  <a:ext uri="{FF2B5EF4-FFF2-40B4-BE49-F238E27FC236}">
                    <a16:creationId xmlns:a16="http://schemas.microsoft.com/office/drawing/2014/main" id="{1237F374-80C2-7B39-5EEC-0AAB32F217FD}"/>
                  </a:ext>
                </a:extLst>
              </p:cNvPr>
              <p:cNvSpPr txBox="1"/>
              <p:nvPr/>
            </p:nvSpPr>
            <p:spPr>
              <a:xfrm>
                <a:off x="226329" y="2820253"/>
                <a:ext cx="2885562" cy="1104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8F008F"/>
                    </a:solidFill>
                    <a:latin typeface="Century Gothic" panose="020B0502020202020204" pitchFamily="34" charset="0"/>
                  </a:rPr>
                  <a:t>05: IMPLEMENTACIÓN OPTIMIZACIÓN</a:t>
                </a:r>
              </a:p>
            </p:txBody>
          </p:sp>
        </p:grpSp>
        <p:cxnSp>
          <p:nvCxnSpPr>
            <p:cNvPr id="160" name="Straight Arrow Connector 101">
              <a:extLst>
                <a:ext uri="{FF2B5EF4-FFF2-40B4-BE49-F238E27FC236}">
                  <a16:creationId xmlns:a16="http://schemas.microsoft.com/office/drawing/2014/main" id="{AFAF9999-95EC-82F8-2A93-8BF924BB66FE}"/>
                </a:ext>
              </a:extLst>
            </p:cNvPr>
            <p:cNvCxnSpPr>
              <a:cxnSpLocks/>
              <a:endCxn id="206" idx="1"/>
            </p:cNvCxnSpPr>
            <p:nvPr/>
          </p:nvCxnSpPr>
          <p:spPr>
            <a:xfrm>
              <a:off x="9026979" y="3872583"/>
              <a:ext cx="3346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08">
              <a:extLst>
                <a:ext uri="{FF2B5EF4-FFF2-40B4-BE49-F238E27FC236}">
                  <a16:creationId xmlns:a16="http://schemas.microsoft.com/office/drawing/2014/main" id="{63461F29-D1F6-34CA-E5EB-3261E1BE6445}"/>
                </a:ext>
              </a:extLst>
            </p:cNvPr>
            <p:cNvCxnSpPr>
              <a:cxnSpLocks/>
              <a:endCxn id="209" idx="1"/>
            </p:cNvCxnSpPr>
            <p:nvPr/>
          </p:nvCxnSpPr>
          <p:spPr>
            <a:xfrm>
              <a:off x="7342922" y="1862173"/>
              <a:ext cx="952355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11">
              <a:extLst>
                <a:ext uri="{FF2B5EF4-FFF2-40B4-BE49-F238E27FC236}">
                  <a16:creationId xmlns:a16="http://schemas.microsoft.com/office/drawing/2014/main" id="{7F6F3718-CF2D-8FB6-433F-7DF983881C75}"/>
                </a:ext>
              </a:extLst>
            </p:cNvPr>
            <p:cNvCxnSpPr>
              <a:cxnSpLocks/>
              <a:endCxn id="203" idx="1"/>
            </p:cNvCxnSpPr>
            <p:nvPr/>
          </p:nvCxnSpPr>
          <p:spPr>
            <a:xfrm>
              <a:off x="8194715" y="5985238"/>
              <a:ext cx="34752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15">
              <a:extLst>
                <a:ext uri="{FF2B5EF4-FFF2-40B4-BE49-F238E27FC236}">
                  <a16:creationId xmlns:a16="http://schemas.microsoft.com/office/drawing/2014/main" id="{4026FFCB-C727-EAEC-8AD0-C9550A37E9A1}"/>
                </a:ext>
              </a:extLst>
            </p:cNvPr>
            <p:cNvCxnSpPr>
              <a:cxnSpLocks/>
              <a:endCxn id="200" idx="3"/>
            </p:cNvCxnSpPr>
            <p:nvPr/>
          </p:nvCxnSpPr>
          <p:spPr>
            <a:xfrm flipH="1">
              <a:off x="3678247" y="6041104"/>
              <a:ext cx="3269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22">
              <a:extLst>
                <a:ext uri="{FF2B5EF4-FFF2-40B4-BE49-F238E27FC236}">
                  <a16:creationId xmlns:a16="http://schemas.microsoft.com/office/drawing/2014/main" id="{B05A2FE0-631F-F1BD-F033-0D77740D4105}"/>
                </a:ext>
              </a:extLst>
            </p:cNvPr>
            <p:cNvCxnSpPr>
              <a:cxnSpLocks/>
              <a:endCxn id="197" idx="3"/>
            </p:cNvCxnSpPr>
            <p:nvPr/>
          </p:nvCxnSpPr>
          <p:spPr>
            <a:xfrm flipH="1">
              <a:off x="2758385" y="4090040"/>
              <a:ext cx="336289" cy="4336"/>
            </a:xfrm>
            <a:prstGeom prst="straightConnector1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Gráfico 3" descr="Investigación con relleno sólido">
            <a:extLst>
              <a:ext uri="{FF2B5EF4-FFF2-40B4-BE49-F238E27FC236}">
                <a16:creationId xmlns:a16="http://schemas.microsoft.com/office/drawing/2014/main" id="{C684D689-DCCA-1D0F-76B4-51FC8A521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3924" y="1573266"/>
            <a:ext cx="729412" cy="729412"/>
          </a:xfrm>
          <a:prstGeom prst="rect">
            <a:avLst/>
          </a:prstGeom>
        </p:spPr>
      </p:pic>
      <p:pic>
        <p:nvPicPr>
          <p:cNvPr id="9" name="Gráfico 8" descr="Tabla de decisiones contorno">
            <a:extLst>
              <a:ext uri="{FF2B5EF4-FFF2-40B4-BE49-F238E27FC236}">
                <a16:creationId xmlns:a16="http://schemas.microsoft.com/office/drawing/2014/main" id="{D30A70B9-C689-2879-2CDB-6A4AE9501C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30965" y="3478562"/>
            <a:ext cx="642510" cy="642510"/>
          </a:xfrm>
          <a:prstGeom prst="rect">
            <a:avLst/>
          </a:prstGeom>
        </p:spPr>
      </p:pic>
      <p:pic>
        <p:nvPicPr>
          <p:cNvPr id="11" name="Gráfico 10" descr="Tabla con relleno sólido">
            <a:extLst>
              <a:ext uri="{FF2B5EF4-FFF2-40B4-BE49-F238E27FC236}">
                <a16:creationId xmlns:a16="http://schemas.microsoft.com/office/drawing/2014/main" id="{9D7CD929-E44A-485D-E1D5-7A6733353E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13794" y="5427616"/>
            <a:ext cx="474823" cy="474823"/>
          </a:xfrm>
          <a:prstGeom prst="rect">
            <a:avLst/>
          </a:prstGeom>
        </p:spPr>
      </p:pic>
      <p:pic>
        <p:nvPicPr>
          <p:cNvPr id="212" name="Gráfico 211" descr="Tabla con relleno sólido">
            <a:extLst>
              <a:ext uri="{FF2B5EF4-FFF2-40B4-BE49-F238E27FC236}">
                <a16:creationId xmlns:a16="http://schemas.microsoft.com/office/drawing/2014/main" id="{DA0FABDC-2DD0-9C35-D124-4C44076520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35385" y="5682649"/>
            <a:ext cx="474823" cy="474823"/>
          </a:xfrm>
          <a:prstGeom prst="rect">
            <a:avLst/>
          </a:prstGeom>
        </p:spPr>
      </p:pic>
      <p:pic>
        <p:nvPicPr>
          <p:cNvPr id="213" name="Gráfico 212" descr="Tabla con relleno sólido">
            <a:extLst>
              <a:ext uri="{FF2B5EF4-FFF2-40B4-BE49-F238E27FC236}">
                <a16:creationId xmlns:a16="http://schemas.microsoft.com/office/drawing/2014/main" id="{42CCC5CF-9ADE-D4DB-B7CE-E75E86EA84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06696" y="5195062"/>
            <a:ext cx="474823" cy="474823"/>
          </a:xfrm>
          <a:prstGeom prst="rect">
            <a:avLst/>
          </a:prstGeom>
        </p:spPr>
      </p:pic>
      <p:pic>
        <p:nvPicPr>
          <p:cNvPr id="13" name="Gráfico 12" descr="Base de datos contorno">
            <a:extLst>
              <a:ext uri="{FF2B5EF4-FFF2-40B4-BE49-F238E27FC236}">
                <a16:creationId xmlns:a16="http://schemas.microsoft.com/office/drawing/2014/main" id="{7A014421-AA83-64BE-4A94-1D0987EF9F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83876" y="5339804"/>
            <a:ext cx="728275" cy="728275"/>
          </a:xfrm>
          <a:prstGeom prst="rect">
            <a:avLst/>
          </a:prstGeom>
        </p:spPr>
      </p:pic>
      <p:pic>
        <p:nvPicPr>
          <p:cNvPr id="15" name="Gráfico 14" descr="Herramientas con relleno sólido">
            <a:extLst>
              <a:ext uri="{FF2B5EF4-FFF2-40B4-BE49-F238E27FC236}">
                <a16:creationId xmlns:a16="http://schemas.microsoft.com/office/drawing/2014/main" id="{91E36240-E44A-4F11-886B-9045971238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64525" y="3773207"/>
            <a:ext cx="425355" cy="425355"/>
          </a:xfrm>
          <a:prstGeom prst="rect">
            <a:avLst/>
          </a:prstGeom>
        </p:spPr>
      </p:pic>
      <p:pic>
        <p:nvPicPr>
          <p:cNvPr id="214" name="Gráfico 213" descr="Base de datos contorno">
            <a:extLst>
              <a:ext uri="{FF2B5EF4-FFF2-40B4-BE49-F238E27FC236}">
                <a16:creationId xmlns:a16="http://schemas.microsoft.com/office/drawing/2014/main" id="{8A9D30C7-8E6C-59B6-B038-FA8F049FB2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11460" y="3378514"/>
            <a:ext cx="486927" cy="48692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9595B64-B603-C65C-0C97-3BFA19CE43FD}"/>
              </a:ext>
            </a:extLst>
          </p:cNvPr>
          <p:cNvSpPr txBox="1"/>
          <p:nvPr/>
        </p:nvSpPr>
        <p:spPr>
          <a:xfrm>
            <a:off x="1910589" y="277814"/>
            <a:ext cx="9881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36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FASES DEL DISEÑO DE BASE DE DATOS</a:t>
            </a:r>
            <a:endParaRPr lang="es-ES" sz="36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31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FC7D44D4-032A-BCF9-6998-3271D5E94610}"/>
              </a:ext>
            </a:extLst>
          </p:cNvPr>
          <p:cNvSpPr/>
          <p:nvPr/>
        </p:nvSpPr>
        <p:spPr>
          <a:xfrm>
            <a:off x="4006085" y="1368396"/>
            <a:ext cx="4050328" cy="469329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3C3A17D0-8853-8EA8-0303-55315A7AD919}"/>
              </a:ext>
            </a:extLst>
          </p:cNvPr>
          <p:cNvSpPr/>
          <p:nvPr/>
        </p:nvSpPr>
        <p:spPr>
          <a:xfrm>
            <a:off x="3853685" y="1465380"/>
            <a:ext cx="4050328" cy="469329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47EB7AF6-7AA6-DC99-B900-D3E04C480794}"/>
              </a:ext>
            </a:extLst>
          </p:cNvPr>
          <p:cNvSpPr/>
          <p:nvPr/>
        </p:nvSpPr>
        <p:spPr>
          <a:xfrm>
            <a:off x="3701285" y="1635101"/>
            <a:ext cx="4050328" cy="469329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C2FD2DC9-7B7A-34DB-AEDB-A4ABE2FF8294}"/>
              </a:ext>
            </a:extLst>
          </p:cNvPr>
          <p:cNvSpPr/>
          <p:nvPr/>
        </p:nvSpPr>
        <p:spPr>
          <a:xfrm>
            <a:off x="4019562" y="2458361"/>
            <a:ext cx="3476119" cy="3661887"/>
          </a:xfrm>
          <a:prstGeom prst="roundRect">
            <a:avLst/>
          </a:prstGeom>
          <a:noFill/>
          <a:ln w="3810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8224032-1624-7F7D-8012-4489731E5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711" y="91869"/>
            <a:ext cx="10780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altLang="ru-UA" sz="36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CONCEPTO DE DISEÑO FÍSICO DE BASE DE DATOS</a:t>
            </a:r>
            <a:endParaRPr lang="ru-UA" altLang="ru-UA" sz="36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7701A38-DE91-59E6-49C9-DD1340C28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22" y="3289795"/>
            <a:ext cx="1567957" cy="156795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D57A3BA-6E1D-04B6-10BB-C5B346785927}"/>
              </a:ext>
            </a:extLst>
          </p:cNvPr>
          <p:cNvSpPr txBox="1"/>
          <p:nvPr/>
        </p:nvSpPr>
        <p:spPr>
          <a:xfrm>
            <a:off x="185344" y="2828130"/>
            <a:ext cx="1392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/>
              <a:t>PROCESO</a:t>
            </a:r>
            <a:endParaRPr lang="es-ES" sz="24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11B20F0-277D-8B83-7D5D-4449D963AE7F}"/>
              </a:ext>
            </a:extLst>
          </p:cNvPr>
          <p:cNvSpPr txBox="1"/>
          <p:nvPr/>
        </p:nvSpPr>
        <p:spPr>
          <a:xfrm>
            <a:off x="1731069" y="3612108"/>
            <a:ext cx="1506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/>
              <a:t>CREACIÓN</a:t>
            </a:r>
            <a:endParaRPr lang="es-ES" sz="2400" b="1" dirty="0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93389D35-68D3-705A-C11B-6CFADB332D80}"/>
              </a:ext>
            </a:extLst>
          </p:cNvPr>
          <p:cNvSpPr/>
          <p:nvPr/>
        </p:nvSpPr>
        <p:spPr>
          <a:xfrm>
            <a:off x="8090706" y="3996119"/>
            <a:ext cx="795937" cy="6463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6C02691-B9CB-5A04-3609-A2052D8D8986}"/>
              </a:ext>
            </a:extLst>
          </p:cNvPr>
          <p:cNvSpPr txBox="1"/>
          <p:nvPr/>
        </p:nvSpPr>
        <p:spPr>
          <a:xfrm>
            <a:off x="4108039" y="2585831"/>
            <a:ext cx="2497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800" b="1" dirty="0">
                <a:solidFill>
                  <a:srgbClr val="FF0000"/>
                </a:solidFill>
              </a:rPr>
              <a:t>BASE DE DATOS</a:t>
            </a:r>
            <a:endParaRPr lang="es-ES" sz="2800" b="1" dirty="0">
              <a:solidFill>
                <a:srgbClr val="FF0000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83715E4-D028-AFD2-ECF3-BC99B400C0F3}"/>
              </a:ext>
            </a:extLst>
          </p:cNvPr>
          <p:cNvSpPr txBox="1"/>
          <p:nvPr/>
        </p:nvSpPr>
        <p:spPr>
          <a:xfrm>
            <a:off x="4745334" y="3273757"/>
            <a:ext cx="1133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>
                <a:solidFill>
                  <a:srgbClr val="0000FF"/>
                </a:solidFill>
              </a:rPr>
              <a:t>TABLAS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5AA1C5E-391A-48BF-C53B-A68DF16C4C12}"/>
              </a:ext>
            </a:extLst>
          </p:cNvPr>
          <p:cNvSpPr txBox="1"/>
          <p:nvPr/>
        </p:nvSpPr>
        <p:spPr>
          <a:xfrm>
            <a:off x="4662206" y="3933369"/>
            <a:ext cx="1321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>
                <a:solidFill>
                  <a:srgbClr val="0000FF"/>
                </a:solidFill>
              </a:rPr>
              <a:t>CAMPOS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16" name="Rombo 15">
            <a:extLst>
              <a:ext uri="{FF2B5EF4-FFF2-40B4-BE49-F238E27FC236}">
                <a16:creationId xmlns:a16="http://schemas.microsoft.com/office/drawing/2014/main" id="{7F72D34E-B1DF-477E-DC7C-DA5C0ADEA25D}"/>
              </a:ext>
            </a:extLst>
          </p:cNvPr>
          <p:cNvSpPr/>
          <p:nvPr/>
        </p:nvSpPr>
        <p:spPr>
          <a:xfrm>
            <a:off x="6415392" y="4724471"/>
            <a:ext cx="608861" cy="474100"/>
          </a:xfrm>
          <a:prstGeom prst="diamond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D950CA1-E3B0-F157-C5D7-0E59C775F956}"/>
              </a:ext>
            </a:extLst>
          </p:cNvPr>
          <p:cNvSpPr txBox="1"/>
          <p:nvPr/>
        </p:nvSpPr>
        <p:spPr>
          <a:xfrm>
            <a:off x="4485079" y="4757687"/>
            <a:ext cx="1769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>
                <a:solidFill>
                  <a:srgbClr val="0000FF"/>
                </a:solidFill>
              </a:rPr>
              <a:t>RELACIONES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C27A3C7-2D9F-7C25-E0AD-E49B8D25C838}"/>
              </a:ext>
            </a:extLst>
          </p:cNvPr>
          <p:cNvSpPr txBox="1"/>
          <p:nvPr/>
        </p:nvSpPr>
        <p:spPr>
          <a:xfrm>
            <a:off x="4097845" y="1688920"/>
            <a:ext cx="14814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4400" b="1" dirty="0"/>
              <a:t>SGBD</a:t>
            </a:r>
            <a:endParaRPr lang="es-ES" sz="4400" b="1" dirty="0"/>
          </a:p>
        </p:txBody>
      </p:sp>
      <p:pic>
        <p:nvPicPr>
          <p:cNvPr id="29" name="Imagen 28" descr="Logotipo&#10;&#10;Descripción generada automáticamente">
            <a:extLst>
              <a:ext uri="{FF2B5EF4-FFF2-40B4-BE49-F238E27FC236}">
                <a16:creationId xmlns:a16="http://schemas.microsoft.com/office/drawing/2014/main" id="{27BC92DE-E2B2-1E6C-4250-A3136A6EA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446" y="2716321"/>
            <a:ext cx="2572133" cy="1200329"/>
          </a:xfrm>
          <a:prstGeom prst="rect">
            <a:avLst/>
          </a:prstGeom>
        </p:spPr>
      </p:pic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D9874C9E-0922-A091-023D-A9749BE21072}"/>
              </a:ext>
            </a:extLst>
          </p:cNvPr>
          <p:cNvSpPr/>
          <p:nvPr/>
        </p:nvSpPr>
        <p:spPr>
          <a:xfrm>
            <a:off x="8897034" y="2416920"/>
            <a:ext cx="3088985" cy="3661887"/>
          </a:xfrm>
          <a:prstGeom prst="roundRect">
            <a:avLst/>
          </a:prstGeom>
          <a:noFill/>
          <a:ln w="38100">
            <a:solidFill>
              <a:srgbClr val="EE532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A8AE81F-FC0E-F0F0-210E-120A86F0AE55}"/>
              </a:ext>
            </a:extLst>
          </p:cNvPr>
          <p:cNvSpPr txBox="1"/>
          <p:nvPr/>
        </p:nvSpPr>
        <p:spPr>
          <a:xfrm>
            <a:off x="8663034" y="3996119"/>
            <a:ext cx="3660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2400" b="1" dirty="0"/>
              <a:t>STRUCTURED QUERY LANGUAGE</a:t>
            </a:r>
            <a:endParaRPr lang="es-ES" sz="2400" b="1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F4F9891-81FD-AAEE-DE11-74F29FB6E7A1}"/>
              </a:ext>
            </a:extLst>
          </p:cNvPr>
          <p:cNvSpPr txBox="1"/>
          <p:nvPr/>
        </p:nvSpPr>
        <p:spPr>
          <a:xfrm>
            <a:off x="8876121" y="4919919"/>
            <a:ext cx="3234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2400" b="1" dirty="0">
                <a:solidFill>
                  <a:srgbClr val="EE5323"/>
                </a:solidFill>
              </a:rPr>
              <a:t>LENGUAJE DE CONSULTAS ESTRUCTURADO</a:t>
            </a:r>
            <a:endParaRPr lang="es-ES" sz="2400" b="1" dirty="0">
              <a:solidFill>
                <a:srgbClr val="EE5323"/>
              </a:solidFill>
            </a:endParaRPr>
          </a:p>
        </p:txBody>
      </p:sp>
      <p:sp>
        <p:nvSpPr>
          <p:cNvPr id="35" name="Flecha: a la derecha 34">
            <a:extLst>
              <a:ext uri="{FF2B5EF4-FFF2-40B4-BE49-F238E27FC236}">
                <a16:creationId xmlns:a16="http://schemas.microsoft.com/office/drawing/2014/main" id="{1E202E48-749E-6BDA-7D2D-ED06C3A06D68}"/>
              </a:ext>
            </a:extLst>
          </p:cNvPr>
          <p:cNvSpPr/>
          <p:nvPr/>
        </p:nvSpPr>
        <p:spPr>
          <a:xfrm>
            <a:off x="1665379" y="4052391"/>
            <a:ext cx="2167523" cy="6463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DA029664-C3B7-F048-0C94-2DB326B70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280" y="3176972"/>
            <a:ext cx="825938" cy="825938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8345720B-969E-79D1-10A0-5C87409E46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6897" b="56721"/>
          <a:stretch/>
        </p:blipFill>
        <p:spPr>
          <a:xfrm>
            <a:off x="6016352" y="4080097"/>
            <a:ext cx="1206892" cy="197715"/>
          </a:xfrm>
          <a:prstGeom prst="rect">
            <a:avLst/>
          </a:prstGeom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2D0EE6B3-2E3C-56DC-45E3-9C7B8E552DC4}"/>
              </a:ext>
            </a:extLst>
          </p:cNvPr>
          <p:cNvSpPr txBox="1"/>
          <p:nvPr/>
        </p:nvSpPr>
        <p:spPr>
          <a:xfrm>
            <a:off x="4628295" y="5263227"/>
            <a:ext cx="2167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2400" b="1" dirty="0">
                <a:highlight>
                  <a:srgbClr val="FFFF00"/>
                </a:highlight>
              </a:rPr>
              <a:t>DISEÑADOS LOGICAMENTE</a:t>
            </a:r>
            <a:endParaRPr lang="es-ES" sz="24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713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8CF6EC6F-372A-C872-52DF-13C70FE36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759" y="353127"/>
            <a:ext cx="1078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altLang="ru-UA" sz="36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TIPOS DE COMANDOS SQL</a:t>
            </a:r>
            <a:endParaRPr lang="ru-UA" altLang="ru-UA" sz="36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B091536-20B0-C484-4444-8471BFC28961}"/>
              </a:ext>
            </a:extLst>
          </p:cNvPr>
          <p:cNvSpPr/>
          <p:nvPr/>
        </p:nvSpPr>
        <p:spPr>
          <a:xfrm>
            <a:off x="1115367" y="2944168"/>
            <a:ext cx="2682910" cy="2682910"/>
          </a:xfrm>
          <a:prstGeom prst="ellipse">
            <a:avLst/>
          </a:prstGeom>
          <a:solidFill>
            <a:srgbClr val="00CC99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366B72C3-3808-410D-7D8E-F3BCBBF1B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144" y="3685458"/>
            <a:ext cx="2572133" cy="1200329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A52540E6-8F44-B2D6-46D9-0CBA0170993F}"/>
              </a:ext>
            </a:extLst>
          </p:cNvPr>
          <p:cNvSpPr/>
          <p:nvPr/>
        </p:nvSpPr>
        <p:spPr>
          <a:xfrm>
            <a:off x="4684206" y="1326383"/>
            <a:ext cx="1698171" cy="1698171"/>
          </a:xfrm>
          <a:prstGeom prst="ellipse">
            <a:avLst/>
          </a:prstGeom>
          <a:solidFill>
            <a:srgbClr val="8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E69430E-37D7-E7A6-E845-2083E390D71C}"/>
              </a:ext>
            </a:extLst>
          </p:cNvPr>
          <p:cNvSpPr/>
          <p:nvPr/>
        </p:nvSpPr>
        <p:spPr>
          <a:xfrm>
            <a:off x="7447502" y="2283713"/>
            <a:ext cx="1698171" cy="1698171"/>
          </a:xfrm>
          <a:prstGeom prst="ellipse">
            <a:avLst/>
          </a:prstGeom>
          <a:solidFill>
            <a:srgbClr val="CC66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B78A995-AD37-1A33-B125-FFA90D72D29E}"/>
              </a:ext>
            </a:extLst>
          </p:cNvPr>
          <p:cNvSpPr/>
          <p:nvPr/>
        </p:nvSpPr>
        <p:spPr>
          <a:xfrm>
            <a:off x="4410021" y="5045947"/>
            <a:ext cx="1698171" cy="169817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241F8AB-5DA9-27AF-0795-DA46D5CE4D9B}"/>
              </a:ext>
            </a:extLst>
          </p:cNvPr>
          <p:cNvSpPr/>
          <p:nvPr/>
        </p:nvSpPr>
        <p:spPr>
          <a:xfrm>
            <a:off x="7447502" y="4114188"/>
            <a:ext cx="1698171" cy="169817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167E5640-47B4-DF85-3C82-397EB65F671B}"/>
              </a:ext>
            </a:extLst>
          </p:cNvPr>
          <p:cNvCxnSpPr>
            <a:stCxn id="3" idx="7"/>
            <a:endCxn id="6" idx="2"/>
          </p:cNvCxnSpPr>
          <p:nvPr/>
        </p:nvCxnSpPr>
        <p:spPr>
          <a:xfrm flipV="1">
            <a:off x="3405374" y="2175469"/>
            <a:ext cx="1278832" cy="116160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B66039E-FA78-7215-42B1-60BB5F2BCC5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661861" y="3132799"/>
            <a:ext cx="3785641" cy="66045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DF80589F-D4E7-0EA5-1810-84111EFFF72C}"/>
              </a:ext>
            </a:extLst>
          </p:cNvPr>
          <p:cNvCxnSpPr>
            <a:cxnSpLocks/>
            <a:stCxn id="3" idx="5"/>
            <a:endCxn id="8" idx="2"/>
          </p:cNvCxnSpPr>
          <p:nvPr/>
        </p:nvCxnSpPr>
        <p:spPr>
          <a:xfrm>
            <a:off x="3405374" y="5234175"/>
            <a:ext cx="1004647" cy="66085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7890D912-8DE6-28EC-C644-3D875B8F889F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>
            <a:off x="3798277" y="4285623"/>
            <a:ext cx="3649225" cy="67765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12C4FE0-0FC6-2899-242E-717B58A36FBE}"/>
              </a:ext>
            </a:extLst>
          </p:cNvPr>
          <p:cNvSpPr txBox="1"/>
          <p:nvPr/>
        </p:nvSpPr>
        <p:spPr>
          <a:xfrm>
            <a:off x="5160181" y="1517045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DDL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C6C6037-0EC3-C1A7-D230-C8F2D2DD54D6}"/>
              </a:ext>
            </a:extLst>
          </p:cNvPr>
          <p:cNvSpPr txBox="1"/>
          <p:nvPr/>
        </p:nvSpPr>
        <p:spPr>
          <a:xfrm>
            <a:off x="5064949" y="1974672"/>
            <a:ext cx="1143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</a:rPr>
              <a:t>Lenguaje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E29BA11-D48D-BA35-B869-B9CF64BAED32}"/>
              </a:ext>
            </a:extLst>
          </p:cNvPr>
          <p:cNvSpPr txBox="1"/>
          <p:nvPr/>
        </p:nvSpPr>
        <p:spPr>
          <a:xfrm>
            <a:off x="5013876" y="2242011"/>
            <a:ext cx="1264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err="1">
                <a:solidFill>
                  <a:schemeClr val="bg1"/>
                </a:solidFill>
              </a:rPr>
              <a:t>Definic</a:t>
            </a:r>
            <a:r>
              <a:rPr lang="es-BO" sz="2000" b="1" dirty="0" err="1">
                <a:solidFill>
                  <a:schemeClr val="bg1"/>
                </a:solidFill>
              </a:rPr>
              <a:t>ión</a:t>
            </a:r>
            <a:endParaRPr lang="es-ES" sz="2000" b="1" dirty="0">
              <a:solidFill>
                <a:schemeClr val="bg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2D2C0A0-81F4-8949-37EA-CEABB5D5178C}"/>
              </a:ext>
            </a:extLst>
          </p:cNvPr>
          <p:cNvSpPr txBox="1"/>
          <p:nvPr/>
        </p:nvSpPr>
        <p:spPr>
          <a:xfrm>
            <a:off x="5160181" y="2492566"/>
            <a:ext cx="796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000" b="1" dirty="0">
                <a:solidFill>
                  <a:schemeClr val="bg1"/>
                </a:solidFill>
              </a:rPr>
              <a:t>Datos</a:t>
            </a:r>
            <a:endParaRPr lang="es-ES" sz="2000" b="1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E38B198-491C-0128-3251-A5804B988030}"/>
              </a:ext>
            </a:extLst>
          </p:cNvPr>
          <p:cNvSpPr txBox="1"/>
          <p:nvPr/>
        </p:nvSpPr>
        <p:spPr>
          <a:xfrm>
            <a:off x="6358930" y="1198953"/>
            <a:ext cx="1017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 err="1"/>
              <a:t>Create</a:t>
            </a:r>
            <a:endParaRPr lang="es-ES" sz="2400" b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1CDF462-E89F-3647-5F9C-FD3E19B4DDCF}"/>
              </a:ext>
            </a:extLst>
          </p:cNvPr>
          <p:cNvSpPr txBox="1"/>
          <p:nvPr/>
        </p:nvSpPr>
        <p:spPr>
          <a:xfrm>
            <a:off x="6913388" y="1491828"/>
            <a:ext cx="814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 err="1"/>
              <a:t>Drop</a:t>
            </a:r>
            <a:endParaRPr lang="es-ES" sz="2400" b="1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4CB338B-BFAD-436D-35E1-20BA1EB02FC7}"/>
              </a:ext>
            </a:extLst>
          </p:cNvPr>
          <p:cNvSpPr txBox="1"/>
          <p:nvPr/>
        </p:nvSpPr>
        <p:spPr>
          <a:xfrm>
            <a:off x="6957673" y="1854944"/>
            <a:ext cx="814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/>
              <a:t>Alter</a:t>
            </a:r>
            <a:endParaRPr lang="es-ES" sz="2400" b="1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02350C9-8F80-CA0B-66CA-8935D6FCE77F}"/>
              </a:ext>
            </a:extLst>
          </p:cNvPr>
          <p:cNvSpPr txBox="1"/>
          <p:nvPr/>
        </p:nvSpPr>
        <p:spPr>
          <a:xfrm>
            <a:off x="6520860" y="2218060"/>
            <a:ext cx="1295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 err="1"/>
              <a:t>Truncate</a:t>
            </a:r>
            <a:endParaRPr lang="es-ES" sz="2400" b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98759F8-7452-DF7B-BF9C-D704580317BB}"/>
              </a:ext>
            </a:extLst>
          </p:cNvPr>
          <p:cNvSpPr txBox="1"/>
          <p:nvPr/>
        </p:nvSpPr>
        <p:spPr>
          <a:xfrm>
            <a:off x="7814619" y="2453214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DML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81ECA49-5F58-8B5C-6673-E880EEBCF762}"/>
              </a:ext>
            </a:extLst>
          </p:cNvPr>
          <p:cNvSpPr txBox="1"/>
          <p:nvPr/>
        </p:nvSpPr>
        <p:spPr>
          <a:xfrm>
            <a:off x="7719387" y="2910841"/>
            <a:ext cx="1143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</a:rPr>
              <a:t>Lenguaje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91E34F4-D803-292C-E928-A7C0FC40024E}"/>
              </a:ext>
            </a:extLst>
          </p:cNvPr>
          <p:cNvSpPr txBox="1"/>
          <p:nvPr/>
        </p:nvSpPr>
        <p:spPr>
          <a:xfrm>
            <a:off x="7447252" y="3178180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000" b="1" dirty="0">
                <a:solidFill>
                  <a:schemeClr val="bg1"/>
                </a:solidFill>
              </a:rPr>
              <a:t>Manipulación</a:t>
            </a:r>
            <a:endParaRPr lang="es-ES" sz="2000" b="1" dirty="0">
              <a:solidFill>
                <a:schemeClr val="bg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32AC054-8B6B-0DD2-3736-E23446EF15B6}"/>
              </a:ext>
            </a:extLst>
          </p:cNvPr>
          <p:cNvSpPr txBox="1"/>
          <p:nvPr/>
        </p:nvSpPr>
        <p:spPr>
          <a:xfrm>
            <a:off x="7814619" y="3428735"/>
            <a:ext cx="796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000" b="1" dirty="0">
                <a:solidFill>
                  <a:schemeClr val="bg1"/>
                </a:solidFill>
              </a:rPr>
              <a:t>Datos</a:t>
            </a:r>
            <a:endParaRPr lang="es-ES" sz="2000" b="1" dirty="0">
              <a:solidFill>
                <a:schemeClr val="bg1"/>
              </a:solidFill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5AA8F98-6B7D-3E34-77BF-E0234EA717D9}"/>
              </a:ext>
            </a:extLst>
          </p:cNvPr>
          <p:cNvSpPr txBox="1"/>
          <p:nvPr/>
        </p:nvSpPr>
        <p:spPr>
          <a:xfrm>
            <a:off x="7925151" y="4271963"/>
            <a:ext cx="753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s-E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0940132-16EA-8C0D-8793-A2630D7912E6}"/>
              </a:ext>
            </a:extLst>
          </p:cNvPr>
          <p:cNvSpPr txBox="1"/>
          <p:nvPr/>
        </p:nvSpPr>
        <p:spPr>
          <a:xfrm>
            <a:off x="7829919" y="4729590"/>
            <a:ext cx="1143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</a:rPr>
              <a:t>Lenguaje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607192D-565E-2E7A-4FB3-61EBF33C0F39}"/>
              </a:ext>
            </a:extLst>
          </p:cNvPr>
          <p:cNvSpPr txBox="1"/>
          <p:nvPr/>
        </p:nvSpPr>
        <p:spPr>
          <a:xfrm>
            <a:off x="7778846" y="4996929"/>
            <a:ext cx="971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000" b="1" dirty="0">
                <a:solidFill>
                  <a:schemeClr val="bg1"/>
                </a:solidFill>
              </a:rPr>
              <a:t>Control</a:t>
            </a:r>
            <a:endParaRPr lang="es-ES" sz="2000" b="1" dirty="0">
              <a:solidFill>
                <a:schemeClr val="bg1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AC53A4B4-B30D-E5DB-3C4E-392A0A030F61}"/>
              </a:ext>
            </a:extLst>
          </p:cNvPr>
          <p:cNvSpPr txBox="1"/>
          <p:nvPr/>
        </p:nvSpPr>
        <p:spPr>
          <a:xfrm>
            <a:off x="7925151" y="5247484"/>
            <a:ext cx="796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000" b="1" dirty="0">
                <a:solidFill>
                  <a:schemeClr val="bg1"/>
                </a:solidFill>
              </a:rPr>
              <a:t>Datos</a:t>
            </a:r>
            <a:endParaRPr lang="es-ES" sz="2000" b="1" dirty="0">
              <a:solidFill>
                <a:schemeClr val="bg1"/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601D4E2-DFA0-DE96-6FE5-3B20C8D731A7}"/>
              </a:ext>
            </a:extLst>
          </p:cNvPr>
          <p:cNvSpPr txBox="1"/>
          <p:nvPr/>
        </p:nvSpPr>
        <p:spPr>
          <a:xfrm>
            <a:off x="4890558" y="5156225"/>
            <a:ext cx="697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9B0FDAA5-C809-E8BB-499E-DC3D630D5EC5}"/>
              </a:ext>
            </a:extLst>
          </p:cNvPr>
          <p:cNvSpPr txBox="1"/>
          <p:nvPr/>
        </p:nvSpPr>
        <p:spPr>
          <a:xfrm>
            <a:off x="4750652" y="5531617"/>
            <a:ext cx="1143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</a:rPr>
              <a:t>Lenguaje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73A9CC9-7B2A-E699-D9BA-FBD3E79ECA71}"/>
              </a:ext>
            </a:extLst>
          </p:cNvPr>
          <p:cNvSpPr txBox="1"/>
          <p:nvPr/>
        </p:nvSpPr>
        <p:spPr>
          <a:xfrm>
            <a:off x="4815275" y="5789723"/>
            <a:ext cx="971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000" b="1" dirty="0">
                <a:solidFill>
                  <a:schemeClr val="bg1"/>
                </a:solidFill>
              </a:rPr>
              <a:t>Control</a:t>
            </a:r>
            <a:endParaRPr lang="es-ES" sz="2000" b="1" dirty="0">
              <a:solidFill>
                <a:schemeClr val="bg1"/>
              </a:solidFill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A27B80C8-0E1A-951F-872C-9370E68DA22F}"/>
              </a:ext>
            </a:extLst>
          </p:cNvPr>
          <p:cNvSpPr txBox="1"/>
          <p:nvPr/>
        </p:nvSpPr>
        <p:spPr>
          <a:xfrm>
            <a:off x="4447525" y="6023413"/>
            <a:ext cx="1663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000" b="1" dirty="0">
                <a:solidFill>
                  <a:schemeClr val="bg1"/>
                </a:solidFill>
              </a:rPr>
              <a:t>Transacciones</a:t>
            </a:r>
            <a:endParaRPr lang="es-ES" sz="2000" b="1" dirty="0">
              <a:solidFill>
                <a:schemeClr val="bg1"/>
              </a:solidFill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A8A33E0-1EFB-C5FF-B671-1B9E2CE739AA}"/>
              </a:ext>
            </a:extLst>
          </p:cNvPr>
          <p:cNvSpPr txBox="1"/>
          <p:nvPr/>
        </p:nvSpPr>
        <p:spPr>
          <a:xfrm>
            <a:off x="10013394" y="2314714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 err="1"/>
              <a:t>Select</a:t>
            </a:r>
            <a:endParaRPr lang="es-ES" sz="2400" b="1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4BF04E9-02A1-3B38-4011-059602B384BF}"/>
              </a:ext>
            </a:extLst>
          </p:cNvPr>
          <p:cNvSpPr txBox="1"/>
          <p:nvPr/>
        </p:nvSpPr>
        <p:spPr>
          <a:xfrm>
            <a:off x="10041866" y="2653340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 err="1"/>
              <a:t>Insert</a:t>
            </a:r>
            <a:endParaRPr lang="es-ES" sz="2400" b="1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67D5B17-BC7D-B62A-8292-08C06A817405}"/>
              </a:ext>
            </a:extLst>
          </p:cNvPr>
          <p:cNvSpPr txBox="1"/>
          <p:nvPr/>
        </p:nvSpPr>
        <p:spPr>
          <a:xfrm>
            <a:off x="10062706" y="3028625"/>
            <a:ext cx="1123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 err="1"/>
              <a:t>Update</a:t>
            </a:r>
            <a:endParaRPr lang="es-ES" sz="2400" b="1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1B8AB6-3430-7C8B-FD2C-97DF0F340B11}"/>
              </a:ext>
            </a:extLst>
          </p:cNvPr>
          <p:cNvSpPr txBox="1"/>
          <p:nvPr/>
        </p:nvSpPr>
        <p:spPr>
          <a:xfrm>
            <a:off x="10062706" y="3485403"/>
            <a:ext cx="102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 err="1"/>
              <a:t>Delete</a:t>
            </a:r>
            <a:endParaRPr lang="es-ES" sz="2400" b="1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F9F7FF0F-5530-F108-4F1A-E5C471814E54}"/>
              </a:ext>
            </a:extLst>
          </p:cNvPr>
          <p:cNvSpPr txBox="1"/>
          <p:nvPr/>
        </p:nvSpPr>
        <p:spPr>
          <a:xfrm>
            <a:off x="9903330" y="4214504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/>
              <a:t>Grant</a:t>
            </a:r>
            <a:endParaRPr lang="es-ES" sz="2400" b="1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5FDAE1C0-C019-B06A-8997-AE4CBF3F2E62}"/>
              </a:ext>
            </a:extLst>
          </p:cNvPr>
          <p:cNvSpPr txBox="1"/>
          <p:nvPr/>
        </p:nvSpPr>
        <p:spPr>
          <a:xfrm>
            <a:off x="10075822" y="4762748"/>
            <a:ext cx="1109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 err="1"/>
              <a:t>Revoke</a:t>
            </a:r>
            <a:endParaRPr lang="es-ES" sz="2400" b="1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2B3888B-30F5-8AEC-D28B-9D8196F1749A}"/>
              </a:ext>
            </a:extLst>
          </p:cNvPr>
          <p:cNvSpPr txBox="1"/>
          <p:nvPr/>
        </p:nvSpPr>
        <p:spPr>
          <a:xfrm>
            <a:off x="6496531" y="5397039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 err="1"/>
              <a:t>Commit</a:t>
            </a:r>
            <a:endParaRPr lang="es-ES" sz="2400" b="1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5F4C51DA-D931-B374-35FD-4F334960533D}"/>
              </a:ext>
            </a:extLst>
          </p:cNvPr>
          <p:cNvSpPr txBox="1"/>
          <p:nvPr/>
        </p:nvSpPr>
        <p:spPr>
          <a:xfrm>
            <a:off x="6524498" y="5808506"/>
            <a:ext cx="1269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 err="1"/>
              <a:t>RollBack</a:t>
            </a:r>
            <a:endParaRPr lang="es-ES" sz="2400" b="1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CBF97EB3-5975-2D5B-B976-D456E4681D17}"/>
              </a:ext>
            </a:extLst>
          </p:cNvPr>
          <p:cNvSpPr txBox="1"/>
          <p:nvPr/>
        </p:nvSpPr>
        <p:spPr>
          <a:xfrm>
            <a:off x="6524498" y="6238702"/>
            <a:ext cx="1514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 err="1"/>
              <a:t>Save</a:t>
            </a:r>
            <a:r>
              <a:rPr lang="es-BO" sz="2400" b="1" dirty="0"/>
              <a:t> Point</a:t>
            </a:r>
            <a:endParaRPr lang="es-ES" sz="2400" b="1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202BA17-BDAE-E923-6A74-A57960C2E833}"/>
              </a:ext>
            </a:extLst>
          </p:cNvPr>
          <p:cNvCxnSpPr>
            <a:stCxn id="6" idx="7"/>
            <a:endCxn id="26" idx="1"/>
          </p:cNvCxnSpPr>
          <p:nvPr/>
        </p:nvCxnSpPr>
        <p:spPr>
          <a:xfrm flipV="1">
            <a:off x="6133686" y="1429786"/>
            <a:ext cx="225244" cy="145288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FA448F5-73DF-2381-59E9-D6BAAC31B6DD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312533" y="1722661"/>
            <a:ext cx="600855" cy="186332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0B7FCCF-6CE5-26AB-EDCD-D2DD0D67D96D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6344596" y="2085777"/>
            <a:ext cx="613077" cy="56347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6A33B39A-E208-34DE-DE20-F0D65B337FA4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6254710" y="2448893"/>
            <a:ext cx="266150" cy="84520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48EFFA4-C052-7881-BAEC-697A57826EB3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9108157" y="2545547"/>
            <a:ext cx="905237" cy="276213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535E6835-B4DE-2066-11D1-0F38F2CD74DF}"/>
              </a:ext>
            </a:extLst>
          </p:cNvPr>
          <p:cNvCxnSpPr>
            <a:cxnSpLocks/>
          </p:cNvCxnSpPr>
          <p:nvPr/>
        </p:nvCxnSpPr>
        <p:spPr>
          <a:xfrm flipV="1">
            <a:off x="9124835" y="3258694"/>
            <a:ext cx="947480" cy="1931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D7F7BB5A-AFA1-E6FC-D57F-34CA47F6AEC4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9145673" y="2884173"/>
            <a:ext cx="896193" cy="129949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E77B941A-5247-BF73-8FA6-C53DE1EE827A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9093857" y="3378235"/>
            <a:ext cx="968849" cy="324261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17D51DA2-D269-78B8-7E65-5A0F9D3B393B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9152818" y="4911755"/>
            <a:ext cx="923004" cy="81826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D04DFFB1-AA96-DF2E-8910-5142C976476E}"/>
              </a:ext>
            </a:extLst>
          </p:cNvPr>
          <p:cNvCxnSpPr>
            <a:cxnSpLocks/>
          </p:cNvCxnSpPr>
          <p:nvPr/>
        </p:nvCxnSpPr>
        <p:spPr>
          <a:xfrm flipV="1">
            <a:off x="9073054" y="4480339"/>
            <a:ext cx="830276" cy="225384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07F878E0-C89B-0502-2A3E-1C0D6816E913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6030060" y="5627872"/>
            <a:ext cx="466471" cy="205542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7748968B-7CA2-6099-6EEC-EB06449AE1A5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6108192" y="5971031"/>
            <a:ext cx="416306" cy="68308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62C859A2-B491-F44F-07AC-5A6EADF7F5F0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6029767" y="6172424"/>
            <a:ext cx="494731" cy="297111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B5E56C76-FECE-35E3-4BA5-5C9C78C909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05" t="-7157" b="-8862"/>
          <a:stretch/>
        </p:blipFill>
        <p:spPr>
          <a:xfrm>
            <a:off x="7837261" y="1184211"/>
            <a:ext cx="1017715" cy="108852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EFE2097-6BDE-BE27-08AC-B56149CFBD5F}"/>
              </a:ext>
            </a:extLst>
          </p:cNvPr>
          <p:cNvSpPr txBox="1"/>
          <p:nvPr/>
        </p:nvSpPr>
        <p:spPr>
          <a:xfrm>
            <a:off x="4156168" y="1261629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44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1</a:t>
            </a:r>
            <a:endParaRPr lang="es-ES" sz="44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7F9FB65-BCBA-ECFC-61FE-3DA8C42FD7EA}"/>
              </a:ext>
            </a:extLst>
          </p:cNvPr>
          <p:cNvSpPr txBox="1"/>
          <p:nvPr/>
        </p:nvSpPr>
        <p:spPr>
          <a:xfrm>
            <a:off x="8762131" y="1836494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44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2</a:t>
            </a:r>
            <a:endParaRPr lang="es-ES" sz="44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596E3D1-F9FC-E0C0-9D84-EC04F131DA0C}"/>
              </a:ext>
            </a:extLst>
          </p:cNvPr>
          <p:cNvSpPr txBox="1"/>
          <p:nvPr/>
        </p:nvSpPr>
        <p:spPr>
          <a:xfrm>
            <a:off x="8914542" y="3755735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44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3</a:t>
            </a:r>
            <a:endParaRPr lang="es-ES" sz="44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7A97CFD9-8D70-1371-713E-81F0B6193FF6}"/>
              </a:ext>
            </a:extLst>
          </p:cNvPr>
          <p:cNvSpPr txBox="1"/>
          <p:nvPr/>
        </p:nvSpPr>
        <p:spPr>
          <a:xfrm>
            <a:off x="4362730" y="4501066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44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4</a:t>
            </a:r>
            <a:endParaRPr lang="es-ES" sz="44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22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57A629B-230A-9639-BB93-36406DCF36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54" b="21636"/>
          <a:stretch/>
        </p:blipFill>
        <p:spPr>
          <a:xfrm>
            <a:off x="3155182" y="1440169"/>
            <a:ext cx="6410849" cy="4981471"/>
          </a:xfrm>
          <a:prstGeom prst="rect">
            <a:avLst/>
          </a:prstGeom>
        </p:spPr>
      </p:pic>
      <p:sp>
        <p:nvSpPr>
          <p:cNvPr id="4" name="Rectangle 11">
            <a:extLst>
              <a:ext uri="{FF2B5EF4-FFF2-40B4-BE49-F238E27FC236}">
                <a16:creationId xmlns:a16="http://schemas.microsoft.com/office/drawing/2014/main" id="{69EBBF32-4637-56D4-D9C3-BD0F44F3A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759" y="292836"/>
            <a:ext cx="1078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altLang="ru-UA" sz="36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TIPOS DE COMANDOS SQL</a:t>
            </a:r>
            <a:endParaRPr lang="ru-UA" altLang="ru-UA" sz="36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E2B62EF-D14D-C19E-C88C-8A3CAA654D17}"/>
              </a:ext>
            </a:extLst>
          </p:cNvPr>
          <p:cNvSpPr txBox="1"/>
          <p:nvPr/>
        </p:nvSpPr>
        <p:spPr>
          <a:xfrm>
            <a:off x="9276494" y="793838"/>
            <a:ext cx="277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800" b="1" dirty="0">
                <a:solidFill>
                  <a:srgbClr val="FF0000"/>
                </a:solidFill>
              </a:rPr>
              <a:t>Otra Clasificación</a:t>
            </a:r>
            <a:endParaRPr lang="es-ES" sz="2800" b="1" dirty="0">
              <a:solidFill>
                <a:srgbClr val="FF0000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FC792D4-F863-F16F-0798-494CB2ABCD3C}"/>
              </a:ext>
            </a:extLst>
          </p:cNvPr>
          <p:cNvSpPr/>
          <p:nvPr/>
        </p:nvSpPr>
        <p:spPr>
          <a:xfrm>
            <a:off x="3637505" y="6361352"/>
            <a:ext cx="502417" cy="260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562CDE7-58FF-2EAB-D15B-FDC0BAB9CFF4}"/>
              </a:ext>
            </a:extLst>
          </p:cNvPr>
          <p:cNvSpPr/>
          <p:nvPr/>
        </p:nvSpPr>
        <p:spPr>
          <a:xfrm>
            <a:off x="3155182" y="2713055"/>
            <a:ext cx="1336431" cy="38316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747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4ACA8571-79C2-7A06-92DA-7EF9ACDB2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295" y="1970276"/>
            <a:ext cx="8700265" cy="4812362"/>
          </a:xfrm>
          <a:prstGeom prst="rect">
            <a:avLst/>
          </a:prstGeom>
        </p:spPr>
      </p:pic>
      <p:sp>
        <p:nvSpPr>
          <p:cNvPr id="2" name="Rectangle 11">
            <a:extLst>
              <a:ext uri="{FF2B5EF4-FFF2-40B4-BE49-F238E27FC236}">
                <a16:creationId xmlns:a16="http://schemas.microsoft.com/office/drawing/2014/main" id="{31CB573B-3586-BD10-44C7-B91697BD5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453" y="162208"/>
            <a:ext cx="1078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altLang="ru-UA" sz="36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COMANDOS DDL</a:t>
            </a:r>
            <a:endParaRPr lang="ru-UA" altLang="ru-UA" sz="36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75072362-CB48-5F63-A0A4-6C78CC86A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970" y="616059"/>
            <a:ext cx="1078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altLang="ru-UA" sz="36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PARA CREAR UNA BASE DE DATOS</a:t>
            </a:r>
            <a:endParaRPr lang="ru-UA" altLang="ru-UA" sz="36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412A8CF-1728-D03A-A670-99CC50869518}"/>
              </a:ext>
            </a:extLst>
          </p:cNvPr>
          <p:cNvSpPr txBox="1"/>
          <p:nvPr/>
        </p:nvSpPr>
        <p:spPr>
          <a:xfrm>
            <a:off x="2154331" y="1262390"/>
            <a:ext cx="8827288" cy="70788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s-BO" sz="3200" b="1" dirty="0">
                <a:solidFill>
                  <a:schemeClr val="bg1"/>
                </a:solidFill>
              </a:rPr>
              <a:t>CREATE DATABASE</a:t>
            </a:r>
            <a:r>
              <a:rPr lang="es-BO" sz="4000" b="1" dirty="0">
                <a:solidFill>
                  <a:schemeClr val="bg1"/>
                </a:solidFill>
              </a:rPr>
              <a:t> </a:t>
            </a:r>
            <a:r>
              <a:rPr lang="es-ES" sz="3600" b="1" dirty="0">
                <a:solidFill>
                  <a:schemeClr val="bg1"/>
                </a:solidFill>
              </a:rPr>
              <a:t>nombre de la base de datos;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6CAC2D6-5D01-AE96-5AD2-DCEBDD818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3879" y="1172902"/>
            <a:ext cx="2560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altLang="ru-UA" sz="32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sintaxis:</a:t>
            </a:r>
            <a:endParaRPr lang="ru-UA" altLang="ru-UA" sz="32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B0347E3-7BA6-D1EB-E4A2-DF435DF32D09}"/>
              </a:ext>
            </a:extLst>
          </p:cNvPr>
          <p:cNvSpPr/>
          <p:nvPr/>
        </p:nvSpPr>
        <p:spPr>
          <a:xfrm>
            <a:off x="2522137" y="4300695"/>
            <a:ext cx="2582426" cy="471592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375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3CEA4BD-DB10-FA6F-918B-5D376B0416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0" b="5094"/>
          <a:stretch/>
        </p:blipFill>
        <p:spPr>
          <a:xfrm>
            <a:off x="2331085" y="1991117"/>
            <a:ext cx="8455488" cy="4704676"/>
          </a:xfrm>
          <a:prstGeom prst="rect">
            <a:avLst/>
          </a:prstGeom>
        </p:spPr>
      </p:pic>
      <p:sp>
        <p:nvSpPr>
          <p:cNvPr id="2" name="Rectangle 11">
            <a:extLst>
              <a:ext uri="{FF2B5EF4-FFF2-40B4-BE49-F238E27FC236}">
                <a16:creationId xmlns:a16="http://schemas.microsoft.com/office/drawing/2014/main" id="{31CB573B-3586-BD10-44C7-B91697BD5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453" y="162208"/>
            <a:ext cx="1078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altLang="ru-UA" sz="36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COMANDOS DDL</a:t>
            </a:r>
            <a:endParaRPr lang="ru-UA" altLang="ru-UA" sz="36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75072362-CB48-5F63-A0A4-6C78CC86A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970" y="616059"/>
            <a:ext cx="1078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altLang="ru-UA" sz="36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PARA ELIMINAR UNA BASE DE DATOS</a:t>
            </a:r>
            <a:endParaRPr lang="ru-UA" altLang="ru-UA" sz="36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412A8CF-1728-D03A-A670-99CC50869518}"/>
              </a:ext>
            </a:extLst>
          </p:cNvPr>
          <p:cNvSpPr txBox="1"/>
          <p:nvPr/>
        </p:nvSpPr>
        <p:spPr>
          <a:xfrm>
            <a:off x="2276784" y="1272810"/>
            <a:ext cx="8542916" cy="70788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s-BO" sz="3200" b="1" dirty="0">
                <a:solidFill>
                  <a:schemeClr val="bg1"/>
                </a:solidFill>
              </a:rPr>
              <a:t>DROP DATABASE</a:t>
            </a:r>
            <a:r>
              <a:rPr lang="es-BO" sz="4000" b="1" dirty="0">
                <a:solidFill>
                  <a:schemeClr val="bg1"/>
                </a:solidFill>
              </a:rPr>
              <a:t> </a:t>
            </a:r>
            <a:r>
              <a:rPr lang="es-ES" sz="3600" b="1" dirty="0">
                <a:solidFill>
                  <a:schemeClr val="bg1"/>
                </a:solidFill>
              </a:rPr>
              <a:t>nombre de la base de datos;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6CAC2D6-5D01-AE96-5AD2-DCEBDD818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3879" y="1172902"/>
            <a:ext cx="2560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altLang="ru-UA" sz="32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sintaxis:</a:t>
            </a:r>
            <a:endParaRPr lang="ru-UA" altLang="ru-UA" sz="32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B0347E3-7BA6-D1EB-E4A2-DF435DF32D09}"/>
              </a:ext>
            </a:extLst>
          </p:cNvPr>
          <p:cNvSpPr/>
          <p:nvPr/>
        </p:nvSpPr>
        <p:spPr>
          <a:xfrm>
            <a:off x="2276784" y="3429000"/>
            <a:ext cx="2787585" cy="53956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4629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10B1A5AA-2D7B-7DB2-C8A1-2C80B63E18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71" r="10494" b="15240"/>
          <a:stretch/>
        </p:blipFill>
        <p:spPr>
          <a:xfrm>
            <a:off x="350453" y="1898550"/>
            <a:ext cx="11697543" cy="4781472"/>
          </a:xfrm>
          <a:prstGeom prst="rect">
            <a:avLst/>
          </a:prstGeom>
        </p:spPr>
      </p:pic>
      <p:sp>
        <p:nvSpPr>
          <p:cNvPr id="2" name="Rectangle 11">
            <a:extLst>
              <a:ext uri="{FF2B5EF4-FFF2-40B4-BE49-F238E27FC236}">
                <a16:creationId xmlns:a16="http://schemas.microsoft.com/office/drawing/2014/main" id="{31CB573B-3586-BD10-44C7-B91697BD5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453" y="162208"/>
            <a:ext cx="1078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altLang="ru-UA" sz="36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COMANDOS DDL</a:t>
            </a:r>
            <a:endParaRPr lang="ru-UA" altLang="ru-UA" sz="36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75072362-CB48-5F63-A0A4-6C78CC86A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970" y="616059"/>
            <a:ext cx="1078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altLang="ru-UA" sz="36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PARA MODIFICAR UNA BASE DE DATOS</a:t>
            </a:r>
            <a:endParaRPr lang="ru-UA" altLang="ru-UA" sz="36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412A8CF-1728-D03A-A670-99CC50869518}"/>
              </a:ext>
            </a:extLst>
          </p:cNvPr>
          <p:cNvSpPr txBox="1"/>
          <p:nvPr/>
        </p:nvSpPr>
        <p:spPr>
          <a:xfrm>
            <a:off x="1905021" y="1283231"/>
            <a:ext cx="10142976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BO" sz="3200" b="1" dirty="0">
                <a:solidFill>
                  <a:schemeClr val="bg1"/>
                </a:solidFill>
              </a:rPr>
              <a:t>ALTER DATABASE</a:t>
            </a:r>
            <a:r>
              <a:rPr lang="es-BO" sz="4000" b="1" dirty="0">
                <a:solidFill>
                  <a:schemeClr val="bg1"/>
                </a:solidFill>
              </a:rPr>
              <a:t> </a:t>
            </a:r>
            <a:r>
              <a:rPr lang="es-ES" sz="3200" b="1" dirty="0">
                <a:solidFill>
                  <a:schemeClr val="bg1"/>
                </a:solidFill>
              </a:rPr>
              <a:t>nombre RENAME TO nuevo nombre;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6CAC2D6-5D01-AE96-5AD2-DCEBDD818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3879" y="1172902"/>
            <a:ext cx="2560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altLang="ru-UA" sz="3200" dirty="0">
                <a:solidFill>
                  <a:srgbClr val="EE532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ExtraBold" panose="00000900000000000000" pitchFamily="2" charset="0"/>
              </a:rPr>
              <a:t>sintaxis:</a:t>
            </a:r>
            <a:endParaRPr lang="ru-UA" altLang="ru-UA" sz="3200" dirty="0">
              <a:solidFill>
                <a:srgbClr val="EE532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ExtraBold" panose="00000900000000000000" pitchFamily="2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B0347E3-7BA6-D1EB-E4A2-DF435DF32D09}"/>
              </a:ext>
            </a:extLst>
          </p:cNvPr>
          <p:cNvSpPr/>
          <p:nvPr/>
        </p:nvSpPr>
        <p:spPr>
          <a:xfrm>
            <a:off x="350454" y="1877709"/>
            <a:ext cx="1629072" cy="35466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0344163-AFFD-BA25-4D2F-3AD489DB2969}"/>
              </a:ext>
            </a:extLst>
          </p:cNvPr>
          <p:cNvSpPr/>
          <p:nvPr/>
        </p:nvSpPr>
        <p:spPr>
          <a:xfrm>
            <a:off x="663628" y="3581400"/>
            <a:ext cx="6663295" cy="70788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A5E7C8C9-F40B-A46C-2262-E0D094CA7F2F}"/>
              </a:ext>
            </a:extLst>
          </p:cNvPr>
          <p:cNvSpPr/>
          <p:nvPr/>
        </p:nvSpPr>
        <p:spPr>
          <a:xfrm>
            <a:off x="355659" y="5103634"/>
            <a:ext cx="1629072" cy="35466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9850774"/>
      </p:ext>
    </p:extLst>
  </p:cSld>
  <p:clrMapOvr>
    <a:masterClrMapping/>
  </p:clrMapOvr>
</p:sld>
</file>

<file path=ppt/theme/theme1.xml><?xml version="1.0" encoding="utf-8"?>
<a:theme xmlns:a="http://schemas.openxmlformats.org/drawingml/2006/main" name="4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3C3BAC68B0ECB40A287DF6C23C7DE42" ma:contentTypeVersion="2" ma:contentTypeDescription="Crear nuevo documento." ma:contentTypeScope="" ma:versionID="c942b39fcd5a71e3066a2c5454487d18">
  <xsd:schema xmlns:xsd="http://www.w3.org/2001/XMLSchema" xmlns:xs="http://www.w3.org/2001/XMLSchema" xmlns:p="http://schemas.microsoft.com/office/2006/metadata/properties" xmlns:ns2="d78ee920-20fe-46c6-8b26-f8ef16d5e536" targetNamespace="http://schemas.microsoft.com/office/2006/metadata/properties" ma:root="true" ma:fieldsID="eb63b8c96866532800282cee9fef2a5c" ns2:_="">
    <xsd:import namespace="d78ee920-20fe-46c6-8b26-f8ef16d5e5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8ee920-20fe-46c6-8b26-f8ef16d5e5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261DBD-1979-45E2-A161-88575B5A9F4F}"/>
</file>

<file path=customXml/itemProps2.xml><?xml version="1.0" encoding="utf-8"?>
<ds:datastoreItem xmlns:ds="http://schemas.openxmlformats.org/officeDocument/2006/customXml" ds:itemID="{957F2D0A-D727-40A9-AD4F-A4767C11856B}"/>
</file>

<file path=customXml/itemProps3.xml><?xml version="1.0" encoding="utf-8"?>
<ds:datastoreItem xmlns:ds="http://schemas.openxmlformats.org/officeDocument/2006/customXml" ds:itemID="{6EB19385-C7C6-45BC-A224-EF9468AF12D6}"/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760</Words>
  <Application>Microsoft Office PowerPoint</Application>
  <PresentationFormat>Panorámica</PresentationFormat>
  <Paragraphs>161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19</vt:i4>
      </vt:variant>
    </vt:vector>
  </HeadingPairs>
  <TitlesOfParts>
    <vt:vector size="35" baseType="lpstr">
      <vt:lpstr>Arial</vt:lpstr>
      <vt:lpstr>Arial Black</vt:lpstr>
      <vt:lpstr>Arial Narrow</vt:lpstr>
      <vt:lpstr>Calibri</vt:lpstr>
      <vt:lpstr>Calibri Light</vt:lpstr>
      <vt:lpstr>Century Gothic</vt:lpstr>
      <vt:lpstr>Franklin Gothic Demi</vt:lpstr>
      <vt:lpstr>Impact</vt:lpstr>
      <vt:lpstr>Montserrat</vt:lpstr>
      <vt:lpstr>Montserrat ExtraBold</vt:lpstr>
      <vt:lpstr>Tahoma</vt:lpstr>
      <vt:lpstr>4_Diseño personalizado</vt:lpstr>
      <vt:lpstr>2_Diseño personalizado</vt:lpstr>
      <vt:lpstr>1_Diseño personalizado</vt:lpstr>
      <vt:lpstr>3_Diseño personalizado</vt:lpstr>
      <vt:lpstr>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 Omonte Sejas</dc:creator>
  <cp:lastModifiedBy>Ivan Omonte Sejas</cp:lastModifiedBy>
  <cp:revision>67</cp:revision>
  <dcterms:created xsi:type="dcterms:W3CDTF">2022-09-05T19:01:00Z</dcterms:created>
  <dcterms:modified xsi:type="dcterms:W3CDTF">2022-10-27T15:20:33Z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0x010100A3C3BAC68B0ECB40A287DF6C23C7DE42</vt:lpwstr>
  </property>
</Properties>
</file>