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BDC824-82D8-4A93-BA62-0ADA95A864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035DCA-2C24-4370-8648-7FBF329538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0F9055-B53B-4554-A7E5-44F799FD6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9E67-03A3-4541-879B-3F2CDAB5EAC5}" type="datetimeFigureOut">
              <a:rPr lang="es-BO" smtClean="0"/>
              <a:t>26/9/2022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730085-8D8E-4C6A-9B9A-9ECC39DEE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7ADD72-96BD-4A0A-A1F7-408B4769A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3FB81-2BC3-44BB-AA42-750F84262687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704912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73368-FF32-4B04-BE5F-4990AE00A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4F93487-F72A-4220-A6F2-D942D3E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300AEE-3234-43CF-A68A-E0A211FA1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9E67-03A3-4541-879B-3F2CDAB5EAC5}" type="datetimeFigureOut">
              <a:rPr lang="es-BO" smtClean="0"/>
              <a:t>26/9/2022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63C71E-46C8-4AD3-9641-8EB5CA59F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57ACE7-4429-43ED-A579-D7E0B5AFB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3FB81-2BC3-44BB-AA42-750F84262687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001914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11ACAB8-E856-4770-9149-5CC766D473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1E52C9-E0A5-4C72-B261-BCBC4C2BE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18C30B-98A9-4FBE-AD1C-C2697F803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9E67-03A3-4541-879B-3F2CDAB5EAC5}" type="datetimeFigureOut">
              <a:rPr lang="es-BO" smtClean="0"/>
              <a:t>26/9/2022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D322FC-45CB-48F6-A0C9-F5244EF98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E17F8E-83C3-4309-8390-9EFB17549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3FB81-2BC3-44BB-AA42-750F84262687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412530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BF0AF4-E540-4F01-889F-1866CFA65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2E4A96-66D8-4CCB-A059-9DA81C630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3D5E74-5AFE-4785-9148-9152FDB68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9E67-03A3-4541-879B-3F2CDAB5EAC5}" type="datetimeFigureOut">
              <a:rPr lang="es-BO" smtClean="0"/>
              <a:t>26/9/2022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C7409C-2C6E-4DD6-8D64-3AC1749F9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5761D4-3D0D-4C68-A41C-F87A83133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3FB81-2BC3-44BB-AA42-750F84262687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375813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067098-944E-4E70-92AF-CC0633C1D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B170D46-D03C-48AE-BD90-FFCFEBA2B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EDE764-3877-449D-B891-DDC0127BB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9E67-03A3-4541-879B-3F2CDAB5EAC5}" type="datetimeFigureOut">
              <a:rPr lang="es-BO" smtClean="0"/>
              <a:t>26/9/2022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E1E30F-9B44-4A4B-9630-5AF510DB1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71E5D5-CDBA-4E2C-9D54-84648A95D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3FB81-2BC3-44BB-AA42-750F84262687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748123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7E7BB-FDDE-48F7-9D4A-D13924F10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7C0E52-E289-4527-A0C8-9DB42953F4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78CCC13-BD33-469F-BD59-077CE3E09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D721F9-16B5-450F-837A-A7E4344FB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9E67-03A3-4541-879B-3F2CDAB5EAC5}" type="datetimeFigureOut">
              <a:rPr lang="es-BO" smtClean="0"/>
              <a:t>26/9/2022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3791F69-DD36-43A7-8F06-21612995D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1FAFB36-D8B6-4C83-A43B-75FC05216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3FB81-2BC3-44BB-AA42-750F84262687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81174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DA3A3C-8DAC-40C9-B911-B27A6040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850E7EB-84DC-4373-BE40-B69D96E0F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4DA2BEA-61CB-47CD-978B-23A6E15CD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DBA9A2D-DD4D-4E58-864F-F3B2796DFF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B6E5586-58B4-4B8C-B284-64867FDCB8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2D7DBEE-A877-4227-8E8F-263344982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9E67-03A3-4541-879B-3F2CDAB5EAC5}" type="datetimeFigureOut">
              <a:rPr lang="es-BO" smtClean="0"/>
              <a:t>26/9/2022</a:t>
            </a:fld>
            <a:endParaRPr lang="es-B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EB47D01-3833-42CC-9F49-420BA0AAD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26833EA-CDCA-4ACE-881F-4AF60C7CC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3FB81-2BC3-44BB-AA42-750F84262687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911606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B852BC-6BD7-4980-820C-E64118596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158EF7A-E1B2-47C6-BBB6-36AB1A584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9E67-03A3-4541-879B-3F2CDAB5EAC5}" type="datetimeFigureOut">
              <a:rPr lang="es-BO" smtClean="0"/>
              <a:t>26/9/2022</a:t>
            </a:fld>
            <a:endParaRPr lang="es-B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96CDC78-78CE-439C-A431-591728A69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3F09BCC-FED3-49DF-BE1C-3E6391060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3FB81-2BC3-44BB-AA42-750F84262687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55635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024738A-FF68-4682-87D5-5FEE1693A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9E67-03A3-4541-879B-3F2CDAB5EAC5}" type="datetimeFigureOut">
              <a:rPr lang="es-BO" smtClean="0"/>
              <a:t>26/9/2022</a:t>
            </a:fld>
            <a:endParaRPr lang="es-B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1B7A5D9-B5DF-4661-956A-B24013FBC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F3DAA89-9AA1-4BFC-B9C0-9F3D96BA6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3FB81-2BC3-44BB-AA42-750F84262687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838461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B3921-5C35-4DBC-A738-77A8D9FD5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983EA8-79C5-44CF-B3D4-C6832D243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025D4BB-52A3-40EF-B615-841CF2D33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5DAFE4E-C118-40F4-AA03-3D278A0FA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9E67-03A3-4541-879B-3F2CDAB5EAC5}" type="datetimeFigureOut">
              <a:rPr lang="es-BO" smtClean="0"/>
              <a:t>26/9/2022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5EE1D7D-8526-43D0-8F72-EEE0A74A0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C488B0-4465-46D4-BBC9-DFFAED0E7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3FB81-2BC3-44BB-AA42-750F84262687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334180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29986C-1523-4CDF-B028-EC36C8EB2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9E614D6-6C7C-4827-A62C-2825756648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2C2E399-0BF4-42D9-B430-9D55BBE16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DBDAFBB-E753-46A2-A066-09B77A8C2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9E67-03A3-4541-879B-3F2CDAB5EAC5}" type="datetimeFigureOut">
              <a:rPr lang="es-BO" smtClean="0"/>
              <a:t>26/9/2022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AC43A5F-F178-482A-BE23-BBE87D74A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11A9B1-0A99-47DF-9A38-0ED75E159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3FB81-2BC3-44BB-AA42-750F84262687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658122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98CF862-E3C1-481D-B7E9-B69EFE967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9944959-623B-41DD-B0C3-B0AC524A7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4C20F9-C4EA-43EC-B1F3-6458BA9F92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59E67-03A3-4541-879B-3F2CDAB5EAC5}" type="datetimeFigureOut">
              <a:rPr lang="es-BO" smtClean="0"/>
              <a:t>26/9/2022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70A151-258F-45C7-8E09-9905B1809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C1A4B9-5C3C-460F-9625-B48E416B39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3FB81-2BC3-44BB-AA42-750F84262687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127529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F4A14F0-92EE-48BA-8B46-F0DDE1F49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740" y="1429370"/>
            <a:ext cx="6014618" cy="5223221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BF160F65-5CF8-4705-BD3C-07790B3E1079}"/>
              </a:ext>
            </a:extLst>
          </p:cNvPr>
          <p:cNvSpPr/>
          <p:nvPr/>
        </p:nvSpPr>
        <p:spPr>
          <a:xfrm>
            <a:off x="3464767" y="506040"/>
            <a:ext cx="27975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ANALISIS</a:t>
            </a:r>
          </a:p>
        </p:txBody>
      </p:sp>
    </p:spTree>
    <p:extLst>
      <p:ext uri="{BB962C8B-B14F-4D97-AF65-F5344CB8AC3E}">
        <p14:creationId xmlns:p14="http://schemas.microsoft.com/office/powerpoint/2010/main" val="1437788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23AEE92-4F4E-4945-8405-49974619E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972" y="221311"/>
            <a:ext cx="6196672" cy="641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339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B9F21BCF-D543-45D0-9E01-37272EEB46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832282"/>
              </p:ext>
            </p:extLst>
          </p:nvPr>
        </p:nvGraphicFramePr>
        <p:xfrm>
          <a:off x="636104" y="762736"/>
          <a:ext cx="2279375" cy="402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79375">
                  <a:extLst>
                    <a:ext uri="{9D8B030D-6E8A-4147-A177-3AD203B41FA5}">
                      <a16:colId xmlns:a16="http://schemas.microsoft.com/office/drawing/2014/main" val="1743325509"/>
                    </a:ext>
                  </a:extLst>
                </a:gridCol>
              </a:tblGrid>
              <a:tr h="3412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PACIENTE</a:t>
                      </a:r>
                      <a:endParaRPr lang="es-B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655999"/>
                  </a:ext>
                </a:extLst>
              </a:tr>
              <a:tr h="3282471">
                <a:tc>
                  <a:txBody>
                    <a:bodyPr/>
                    <a:lstStyle/>
                    <a:p>
                      <a:r>
                        <a:rPr lang="en-US" dirty="0" err="1"/>
                        <a:t>Id_paci</a:t>
                      </a:r>
                      <a:endParaRPr lang="en-US" dirty="0"/>
                    </a:p>
                    <a:p>
                      <a:r>
                        <a:rPr lang="en-US" dirty="0" err="1"/>
                        <a:t>Nom_paci</a:t>
                      </a:r>
                      <a:endParaRPr lang="en-US" dirty="0"/>
                    </a:p>
                    <a:p>
                      <a:r>
                        <a:rPr lang="en-US" dirty="0" err="1"/>
                        <a:t>Ap_pat_paci</a:t>
                      </a:r>
                      <a:endParaRPr lang="en-US" dirty="0"/>
                    </a:p>
                    <a:p>
                      <a:r>
                        <a:rPr lang="en-US" dirty="0" err="1"/>
                        <a:t>Ap_mat_paci</a:t>
                      </a:r>
                      <a:endParaRPr lang="en-US" dirty="0"/>
                    </a:p>
                    <a:p>
                      <a:r>
                        <a:rPr lang="en-US" dirty="0" err="1"/>
                        <a:t>Direcci_paci</a:t>
                      </a:r>
                      <a:endParaRPr lang="en-US" dirty="0"/>
                    </a:p>
                    <a:p>
                      <a:r>
                        <a:rPr lang="en-US" dirty="0" err="1"/>
                        <a:t>Ci_paci</a:t>
                      </a:r>
                      <a:endParaRPr lang="en-US" dirty="0"/>
                    </a:p>
                    <a:p>
                      <a:r>
                        <a:rPr lang="en-US" dirty="0" err="1"/>
                        <a:t>Telcelular_paci</a:t>
                      </a:r>
                      <a:endParaRPr lang="en-US" dirty="0"/>
                    </a:p>
                    <a:p>
                      <a:r>
                        <a:rPr lang="en-US" dirty="0" err="1"/>
                        <a:t>Telcasa_paci</a:t>
                      </a:r>
                      <a:endParaRPr lang="en-US" dirty="0"/>
                    </a:p>
                    <a:p>
                      <a:r>
                        <a:rPr lang="en-US" dirty="0" err="1"/>
                        <a:t>Correo_paci</a:t>
                      </a:r>
                      <a:endParaRPr lang="en-US" dirty="0"/>
                    </a:p>
                    <a:p>
                      <a:r>
                        <a:rPr lang="en-US" dirty="0" err="1"/>
                        <a:t>NomRespon_paci</a:t>
                      </a:r>
                      <a:endParaRPr lang="en-US" dirty="0"/>
                    </a:p>
                    <a:p>
                      <a:r>
                        <a:rPr lang="en-US" dirty="0" err="1"/>
                        <a:t>DuiRespon_paci</a:t>
                      </a:r>
                      <a:endParaRPr lang="en-US" dirty="0"/>
                    </a:p>
                    <a:p>
                      <a:r>
                        <a:rPr lang="en-US" dirty="0"/>
                        <a:t>  </a:t>
                      </a:r>
                      <a:r>
                        <a:rPr lang="en-US" dirty="0" err="1"/>
                        <a:t>telRespom_pacie</a:t>
                      </a:r>
                      <a:endParaRPr lang="en-US" dirty="0"/>
                    </a:p>
                    <a:p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753803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6452086B-A3E0-497A-8CC9-77CAFAE1DF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773077"/>
              </p:ext>
            </p:extLst>
          </p:nvPr>
        </p:nvGraphicFramePr>
        <p:xfrm>
          <a:off x="3200400" y="762736"/>
          <a:ext cx="2279375" cy="23774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79375">
                  <a:extLst>
                    <a:ext uri="{9D8B030D-6E8A-4147-A177-3AD203B41FA5}">
                      <a16:colId xmlns:a16="http://schemas.microsoft.com/office/drawing/2014/main" val="1743325509"/>
                    </a:ext>
                  </a:extLst>
                </a:gridCol>
              </a:tblGrid>
              <a:tr h="32634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Doctor</a:t>
                      </a:r>
                      <a:endParaRPr lang="es-B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655999"/>
                  </a:ext>
                </a:extLst>
              </a:tr>
              <a:tr h="1919158">
                <a:tc>
                  <a:txBody>
                    <a:bodyPr/>
                    <a:lstStyle/>
                    <a:p>
                      <a:r>
                        <a:rPr lang="en-US" dirty="0" err="1"/>
                        <a:t>Id_doc</a:t>
                      </a:r>
                      <a:endParaRPr lang="en-US" dirty="0"/>
                    </a:p>
                    <a:p>
                      <a:r>
                        <a:rPr lang="en-US" dirty="0" err="1"/>
                        <a:t>Nomb_doc</a:t>
                      </a:r>
                      <a:endParaRPr lang="en-US" dirty="0"/>
                    </a:p>
                    <a:p>
                      <a:r>
                        <a:rPr lang="en-US" dirty="0" err="1"/>
                        <a:t>Ape_pat_doc</a:t>
                      </a:r>
                      <a:endParaRPr lang="en-US" dirty="0"/>
                    </a:p>
                    <a:p>
                      <a:r>
                        <a:rPr lang="en-US" dirty="0" err="1"/>
                        <a:t>Ape_mat_doc</a:t>
                      </a:r>
                      <a:endParaRPr lang="en-US" dirty="0"/>
                    </a:p>
                    <a:p>
                      <a:r>
                        <a:rPr lang="en-US" dirty="0" err="1"/>
                        <a:t>Direc_doc</a:t>
                      </a:r>
                      <a:endParaRPr lang="en-US" dirty="0"/>
                    </a:p>
                    <a:p>
                      <a:r>
                        <a:rPr lang="en-US" dirty="0" err="1"/>
                        <a:t>Espec_doc</a:t>
                      </a:r>
                      <a:endParaRPr lang="en-US" dirty="0"/>
                    </a:p>
                    <a:p>
                      <a:r>
                        <a:rPr lang="es-BO" dirty="0" err="1"/>
                        <a:t>Correo_direc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753803"/>
                  </a:ext>
                </a:extLst>
              </a:tr>
            </a:tbl>
          </a:graphicData>
        </a:graphic>
      </p:graphicFrame>
      <p:graphicFrame>
        <p:nvGraphicFramePr>
          <p:cNvPr id="6" name="Tabla 4">
            <a:extLst>
              <a:ext uri="{FF2B5EF4-FFF2-40B4-BE49-F238E27FC236}">
                <a16:creationId xmlns:a16="http://schemas.microsoft.com/office/drawing/2014/main" id="{AC6F5871-523C-491D-ABCB-1065D09A69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285666"/>
              </p:ext>
            </p:extLst>
          </p:nvPr>
        </p:nvGraphicFramePr>
        <p:xfrm>
          <a:off x="5764696" y="762736"/>
          <a:ext cx="2279375" cy="195079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79375">
                  <a:extLst>
                    <a:ext uri="{9D8B030D-6E8A-4147-A177-3AD203B41FA5}">
                      <a16:colId xmlns:a16="http://schemas.microsoft.com/office/drawing/2014/main" val="1743325509"/>
                    </a:ext>
                  </a:extLst>
                </a:gridCol>
              </a:tblGrid>
              <a:tr h="2695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ESPECIALIDAD</a:t>
                      </a:r>
                      <a:endParaRPr lang="es-B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655999"/>
                  </a:ext>
                </a:extLst>
              </a:tr>
              <a:tr h="1585036">
                <a:tc>
                  <a:txBody>
                    <a:bodyPr/>
                    <a:lstStyle/>
                    <a:p>
                      <a:r>
                        <a:rPr lang="en-US" dirty="0" err="1"/>
                        <a:t>Id_espe</a:t>
                      </a:r>
                      <a:endParaRPr lang="en-US" dirty="0"/>
                    </a:p>
                    <a:p>
                      <a:r>
                        <a:rPr lang="en-US" dirty="0" err="1"/>
                        <a:t>Nom_esp</a:t>
                      </a:r>
                      <a:endParaRPr lang="en-US" dirty="0"/>
                    </a:p>
                    <a:p>
                      <a:r>
                        <a:rPr lang="es-BO" dirty="0" err="1"/>
                        <a:t>Descrip_esp</a:t>
                      </a:r>
                      <a:endParaRPr lang="es-BO" dirty="0"/>
                    </a:p>
                    <a:p>
                      <a:r>
                        <a:rPr lang="es-BO" dirty="0" err="1"/>
                        <a:t>Fech</a:t>
                      </a:r>
                      <a:r>
                        <a:rPr lang="es-BO" dirty="0"/>
                        <a:t>/</a:t>
                      </a:r>
                      <a:r>
                        <a:rPr lang="es-BO" dirty="0" err="1"/>
                        <a:t>ingre_espec</a:t>
                      </a:r>
                      <a:endParaRPr lang="es-BO" dirty="0"/>
                    </a:p>
                    <a:p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753803"/>
                  </a:ext>
                </a:extLst>
              </a:tr>
            </a:tbl>
          </a:graphicData>
        </a:graphic>
      </p:graphicFrame>
      <p:graphicFrame>
        <p:nvGraphicFramePr>
          <p:cNvPr id="9" name="Tabla 4">
            <a:extLst>
              <a:ext uri="{FF2B5EF4-FFF2-40B4-BE49-F238E27FC236}">
                <a16:creationId xmlns:a16="http://schemas.microsoft.com/office/drawing/2014/main" id="{9881A5F3-A70B-403E-B4DA-77C4117185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389300"/>
              </p:ext>
            </p:extLst>
          </p:nvPr>
        </p:nvGraphicFramePr>
        <p:xfrm>
          <a:off x="8627165" y="762736"/>
          <a:ext cx="2279375" cy="2651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79375">
                  <a:extLst>
                    <a:ext uri="{9D8B030D-6E8A-4147-A177-3AD203B41FA5}">
                      <a16:colId xmlns:a16="http://schemas.microsoft.com/office/drawing/2014/main" val="1743325509"/>
                    </a:ext>
                  </a:extLst>
                </a:gridCol>
              </a:tblGrid>
              <a:tr h="2695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CITAS</a:t>
                      </a:r>
                      <a:endParaRPr lang="es-B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655999"/>
                  </a:ext>
                </a:extLst>
              </a:tr>
              <a:tr h="1585036">
                <a:tc>
                  <a:txBody>
                    <a:bodyPr/>
                    <a:lstStyle/>
                    <a:p>
                      <a:r>
                        <a:rPr lang="en-US" dirty="0" err="1"/>
                        <a:t>Id_cita</a:t>
                      </a:r>
                      <a:endParaRPr lang="en-US" dirty="0"/>
                    </a:p>
                    <a:p>
                      <a:r>
                        <a:rPr lang="en-US" dirty="0" err="1"/>
                        <a:t>Motivo_cita</a:t>
                      </a:r>
                      <a:endParaRPr lang="en-US" dirty="0"/>
                    </a:p>
                    <a:p>
                      <a:r>
                        <a:rPr lang="en-US" dirty="0" err="1"/>
                        <a:t>Exame_realia_cita</a:t>
                      </a:r>
                      <a:endParaRPr lang="en-US" dirty="0"/>
                    </a:p>
                    <a:p>
                      <a:r>
                        <a:rPr lang="en-US" dirty="0" err="1"/>
                        <a:t>Hora_cita</a:t>
                      </a:r>
                      <a:endParaRPr lang="en-US" dirty="0"/>
                    </a:p>
                    <a:p>
                      <a:r>
                        <a:rPr lang="en-US" dirty="0" err="1"/>
                        <a:t>Fecha_cita</a:t>
                      </a:r>
                      <a:endParaRPr lang="en-US" dirty="0"/>
                    </a:p>
                    <a:p>
                      <a:r>
                        <a:rPr lang="en-US" dirty="0" err="1"/>
                        <a:t>Tratamiento_cita</a:t>
                      </a:r>
                      <a:endParaRPr lang="en-US" dirty="0"/>
                    </a:p>
                    <a:p>
                      <a:endParaRPr lang="es-BO" dirty="0"/>
                    </a:p>
                    <a:p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753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7333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105</Words>
  <Application>Microsoft Office PowerPoint</Application>
  <PresentationFormat>Panorámica</PresentationFormat>
  <Paragraphs>34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VICTOR MANUEL CACERES PACO</dc:creator>
  <cp:lastModifiedBy>VICTOR MANUEL CACERES PACO</cp:lastModifiedBy>
  <cp:revision>3</cp:revision>
  <dcterms:created xsi:type="dcterms:W3CDTF">2022-09-26T15:09:28Z</dcterms:created>
  <dcterms:modified xsi:type="dcterms:W3CDTF">2022-09-26T15:40:36Z</dcterms:modified>
</cp:coreProperties>
</file>