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4"/>
  </p:notesMasterIdLst>
  <p:sldIdLst>
    <p:sldId id="256" r:id="rId2"/>
    <p:sldId id="258" r:id="rId3"/>
    <p:sldId id="260" r:id="rId4"/>
    <p:sldId id="262" r:id="rId5"/>
    <p:sldId id="278" r:id="rId6"/>
    <p:sldId id="279" r:id="rId7"/>
    <p:sldId id="275" r:id="rId8"/>
    <p:sldId id="282" r:id="rId9"/>
    <p:sldId id="281" r:id="rId10"/>
    <p:sldId id="280" r:id="rId11"/>
    <p:sldId id="283" r:id="rId12"/>
    <p:sldId id="259" r:id="rId13"/>
  </p:sldIdLst>
  <p:sldSz cx="9144000" cy="5143500" type="screen16x9"/>
  <p:notesSz cx="6858000" cy="9144000"/>
  <p:embeddedFontLst>
    <p:embeddedFont>
      <p:font typeface="Oswald" panose="00000500000000000000" pitchFamily="2" charset="0"/>
      <p:regular r:id="rId15"/>
      <p:bold r:id="rId16"/>
    </p:embeddedFont>
    <p:embeddedFont>
      <p:font typeface="Oswald Medium" panose="00000600000000000000" pitchFamily="2" charset="0"/>
      <p:regular r:id="rId17"/>
      <p:bold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cción predeterminada" id="{B9B85961-155F-4F61-93BF-44FFB82B5448}">
          <p14:sldIdLst>
            <p14:sldId id="256"/>
            <p14:sldId id="258"/>
            <p14:sldId id="260"/>
            <p14:sldId id="262"/>
            <p14:sldId id="278"/>
            <p14:sldId id="279"/>
            <p14:sldId id="275"/>
            <p14:sldId id="282"/>
            <p14:sldId id="281"/>
            <p14:sldId id="280"/>
            <p14:sldId id="283"/>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5E47DC-54C6-4648-B9AF-5FD2FD3672C8}">
  <a:tblStyle styleId="{F05E47DC-54C6-4648-B9AF-5FD2FD3672C8}" styleName="Table_0">
    <a:wholeTbl>
      <a:tcTxStyle b="off" i="off">
        <a:font>
          <a:latin typeface="Calibri"/>
          <a:ea typeface="Calibri"/>
          <a:cs typeface="Calibri"/>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654FDFD-EDA4-4048-975C-77AD9084D6D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95" autoAdjust="0"/>
    <p:restoredTop sz="94660"/>
  </p:normalViewPr>
  <p:slideViewPr>
    <p:cSldViewPr snapToGrid="0">
      <p:cViewPr varScale="1">
        <p:scale>
          <a:sx n="93" d="100"/>
          <a:sy n="93" d="100"/>
        </p:scale>
        <p:origin x="138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BF9FB8-E8A7-462B-BA6A-6B8DDCB8F598}" type="doc">
      <dgm:prSet loTypeId="urn:microsoft.com/office/officeart/2008/layout/CircularPictureCallout" loCatId="picture" qsTypeId="urn:microsoft.com/office/officeart/2005/8/quickstyle/simple1" qsCatId="simple" csTypeId="urn:microsoft.com/office/officeart/2005/8/colors/accent1_2" csCatId="accent1" phldr="1"/>
      <dgm:spPr/>
      <dgm:t>
        <a:bodyPr/>
        <a:lstStyle/>
        <a:p>
          <a:endParaRPr lang="es-ES"/>
        </a:p>
      </dgm:t>
    </dgm:pt>
    <dgm:pt modelId="{53671419-EC90-41CD-84B9-E7A38D5401B1}">
      <dgm:prSet phldrT="[Texto]"/>
      <dgm:spPr/>
      <dgm:t>
        <a:bodyPr/>
        <a:lstStyle/>
        <a:p>
          <a:r>
            <a:rPr lang="es-ES" dirty="0"/>
            <a:t>.</a:t>
          </a:r>
        </a:p>
      </dgm:t>
    </dgm:pt>
    <dgm:pt modelId="{6D9C133C-8431-44EF-8B63-6C2B17396ACE}" type="parTrans" cxnId="{5BA2AF92-A88F-461D-AA85-E8882F768353}">
      <dgm:prSet/>
      <dgm:spPr/>
      <dgm:t>
        <a:bodyPr/>
        <a:lstStyle/>
        <a:p>
          <a:endParaRPr lang="es-ES"/>
        </a:p>
      </dgm:t>
    </dgm:pt>
    <dgm:pt modelId="{8B8F7493-492C-436F-9B3E-6FFF45C1AF47}" type="sibTrans" cxnId="{5BA2AF92-A88F-461D-AA85-E8882F768353}">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38000" r="-38000"/>
          </a:stretch>
        </a:blipFill>
      </dgm:spPr>
      <dgm:t>
        <a:bodyPr/>
        <a:lstStyle/>
        <a:p>
          <a:endParaRPr lang="es-ES"/>
        </a:p>
      </dgm:t>
    </dgm:pt>
    <dgm:pt modelId="{6CF3583F-0FF8-4D52-BA5E-B30D0164923F}" type="pres">
      <dgm:prSet presAssocID="{85BF9FB8-E8A7-462B-BA6A-6B8DDCB8F598}" presName="Name0" presStyleCnt="0">
        <dgm:presLayoutVars>
          <dgm:chMax val="7"/>
          <dgm:chPref val="7"/>
          <dgm:dir/>
        </dgm:presLayoutVars>
      </dgm:prSet>
      <dgm:spPr/>
    </dgm:pt>
    <dgm:pt modelId="{FB2C721B-CD72-4134-A31F-1A0509B29442}" type="pres">
      <dgm:prSet presAssocID="{85BF9FB8-E8A7-462B-BA6A-6B8DDCB8F598}" presName="Name1" presStyleCnt="0"/>
      <dgm:spPr/>
    </dgm:pt>
    <dgm:pt modelId="{A264BF81-9498-40AA-A653-C0CBD6DF8CB5}" type="pres">
      <dgm:prSet presAssocID="{8B8F7493-492C-436F-9B3E-6FFF45C1AF47}" presName="picture_1" presStyleCnt="0"/>
      <dgm:spPr/>
    </dgm:pt>
    <dgm:pt modelId="{13174D48-55D5-4320-B67B-ABE03BEFD5AE}" type="pres">
      <dgm:prSet presAssocID="{8B8F7493-492C-436F-9B3E-6FFF45C1AF47}" presName="pictureRepeatNode" presStyleLbl="alignImgPlace1" presStyleIdx="0" presStyleCnt="1" custScaleX="121360" custScaleY="113367" custLinFactNeighborX="24338" custLinFactNeighborY="-7862"/>
      <dgm:spPr/>
    </dgm:pt>
    <dgm:pt modelId="{911AC572-40C5-4CDC-9641-6893F975D060}" type="pres">
      <dgm:prSet presAssocID="{53671419-EC90-41CD-84B9-E7A38D5401B1}" presName="text_1" presStyleLbl="node1" presStyleIdx="0" presStyleCnt="0">
        <dgm:presLayoutVars>
          <dgm:bulletEnabled val="1"/>
        </dgm:presLayoutVars>
      </dgm:prSet>
      <dgm:spPr/>
    </dgm:pt>
  </dgm:ptLst>
  <dgm:cxnLst>
    <dgm:cxn modelId="{C24D3F7D-FD66-4C46-8C4A-28CDA1C19407}" type="presOf" srcId="{8B8F7493-492C-436F-9B3E-6FFF45C1AF47}" destId="{13174D48-55D5-4320-B67B-ABE03BEFD5AE}" srcOrd="0" destOrd="0" presId="urn:microsoft.com/office/officeart/2008/layout/CircularPictureCallout"/>
    <dgm:cxn modelId="{5BA2AF92-A88F-461D-AA85-E8882F768353}" srcId="{85BF9FB8-E8A7-462B-BA6A-6B8DDCB8F598}" destId="{53671419-EC90-41CD-84B9-E7A38D5401B1}" srcOrd="0" destOrd="0" parTransId="{6D9C133C-8431-44EF-8B63-6C2B17396ACE}" sibTransId="{8B8F7493-492C-436F-9B3E-6FFF45C1AF47}"/>
    <dgm:cxn modelId="{7DE945B5-7A4B-45D6-B64C-BB1790328AFE}" type="presOf" srcId="{53671419-EC90-41CD-84B9-E7A38D5401B1}" destId="{911AC572-40C5-4CDC-9641-6893F975D060}" srcOrd="0" destOrd="0" presId="urn:microsoft.com/office/officeart/2008/layout/CircularPictureCallout"/>
    <dgm:cxn modelId="{CA9EB7D4-D5ED-4354-A2ED-9FF7AAE46CEF}" type="presOf" srcId="{85BF9FB8-E8A7-462B-BA6A-6B8DDCB8F598}" destId="{6CF3583F-0FF8-4D52-BA5E-B30D0164923F}" srcOrd="0" destOrd="0" presId="urn:microsoft.com/office/officeart/2008/layout/CircularPictureCallout"/>
    <dgm:cxn modelId="{FB378A0D-08A9-4918-BCF4-2FAD2F025C8A}" type="presParOf" srcId="{6CF3583F-0FF8-4D52-BA5E-B30D0164923F}" destId="{FB2C721B-CD72-4134-A31F-1A0509B29442}" srcOrd="0" destOrd="0" presId="urn:microsoft.com/office/officeart/2008/layout/CircularPictureCallout"/>
    <dgm:cxn modelId="{CF9D056C-85D1-4898-A0C2-8F4B366426CF}" type="presParOf" srcId="{FB2C721B-CD72-4134-A31F-1A0509B29442}" destId="{A264BF81-9498-40AA-A653-C0CBD6DF8CB5}" srcOrd="0" destOrd="0" presId="urn:microsoft.com/office/officeart/2008/layout/CircularPictureCallout"/>
    <dgm:cxn modelId="{D44129B5-B02A-43F0-B139-C18C4D573D0F}" type="presParOf" srcId="{A264BF81-9498-40AA-A653-C0CBD6DF8CB5}" destId="{13174D48-55D5-4320-B67B-ABE03BEFD5AE}" srcOrd="0" destOrd="0" presId="urn:microsoft.com/office/officeart/2008/layout/CircularPictureCallout"/>
    <dgm:cxn modelId="{B732E6F3-49A5-4376-BA09-7B20F5BDBD50}" type="presParOf" srcId="{FB2C721B-CD72-4134-A31F-1A0509B29442}" destId="{911AC572-40C5-4CDC-9641-6893F975D060}" srcOrd="1" destOrd="0" presId="urn:microsoft.com/office/officeart/2008/layout/CircularPictureCallou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174D48-55D5-4320-B67B-ABE03BEFD5AE}">
      <dsp:nvSpPr>
        <dsp:cNvPr id="0" name=""/>
        <dsp:cNvSpPr/>
      </dsp:nvSpPr>
      <dsp:spPr>
        <a:xfrm>
          <a:off x="1791741" y="0"/>
          <a:ext cx="3415844" cy="319087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8000" r="-38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1AC572-40C5-4CDC-9641-6893F975D060}">
      <dsp:nvSpPr>
        <dsp:cNvPr id="0" name=""/>
        <dsp:cNvSpPr/>
      </dsp:nvSpPr>
      <dsp:spPr>
        <a:xfrm>
          <a:off x="1913953" y="1682691"/>
          <a:ext cx="1801368" cy="928830"/>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889250">
            <a:lnSpc>
              <a:spcPct val="90000"/>
            </a:lnSpc>
            <a:spcBef>
              <a:spcPct val="0"/>
            </a:spcBef>
            <a:spcAft>
              <a:spcPct val="35000"/>
            </a:spcAft>
            <a:buNone/>
          </a:pPr>
          <a:r>
            <a:rPr lang="es-ES" sz="6500" kern="1200" dirty="0"/>
            <a:t>.</a:t>
          </a:r>
        </a:p>
      </dsp:txBody>
      <dsp:txXfrm>
        <a:off x="1913953" y="1682691"/>
        <a:ext cx="1801368" cy="928830"/>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623985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gcb044da28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8" name="Google Shape;1138;gcb044da28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4315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gaa346aee37_0_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0" name="Google Shape;1160;gaa346aee37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0621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Google Shape;1195;gba464eb604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6" name="Google Shape;1196;gba464eb604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6183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2"/>
        <p:cNvGrpSpPr/>
        <p:nvPr/>
      </p:nvGrpSpPr>
      <p:grpSpPr>
        <a:xfrm>
          <a:off x="0" y="0"/>
          <a:ext cx="0" cy="0"/>
          <a:chOff x="0" y="0"/>
          <a:chExt cx="0" cy="0"/>
        </a:xfrm>
      </p:grpSpPr>
      <p:sp>
        <p:nvSpPr>
          <p:cNvPr id="1253" name="Google Shape;1253;gca899ef1ab_0_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4" name="Google Shape;1254;gca899ef1ab_0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1149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1"/>
        <p:cNvGrpSpPr/>
        <p:nvPr/>
      </p:nvGrpSpPr>
      <p:grpSpPr>
        <a:xfrm>
          <a:off x="0" y="0"/>
          <a:ext cx="0" cy="0"/>
          <a:chOff x="0" y="0"/>
          <a:chExt cx="0" cy="0"/>
        </a:xfrm>
      </p:grpSpPr>
      <p:sp>
        <p:nvSpPr>
          <p:cNvPr id="1722" name="Google Shape;1722;gcab5cdfcf7_0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3" name="Google Shape;1723;gcab5cdfcf7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0464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7"/>
        <p:cNvGrpSpPr/>
        <p:nvPr/>
      </p:nvGrpSpPr>
      <p:grpSpPr>
        <a:xfrm>
          <a:off x="0" y="0"/>
          <a:ext cx="0" cy="0"/>
          <a:chOff x="0" y="0"/>
          <a:chExt cx="0" cy="0"/>
        </a:xfrm>
      </p:grpSpPr>
      <p:sp>
        <p:nvSpPr>
          <p:cNvPr id="1678" name="Google Shape;1678;gcab5cdfcf7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9" name="Google Shape;1679;gcab5cdfcf7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7663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7"/>
        <p:cNvGrpSpPr/>
        <p:nvPr/>
      </p:nvGrpSpPr>
      <p:grpSpPr>
        <a:xfrm>
          <a:off x="0" y="0"/>
          <a:ext cx="0" cy="0"/>
          <a:chOff x="0" y="0"/>
          <a:chExt cx="0" cy="0"/>
        </a:xfrm>
      </p:grpSpPr>
      <p:sp>
        <p:nvSpPr>
          <p:cNvPr id="1188" name="Google Shape;1188;gbcae92054a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9" name="Google Shape;1189;gbcae92054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1030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title"/>
          </p:nvPr>
        </p:nvSpPr>
        <p:spPr>
          <a:xfrm>
            <a:off x="2374350" y="1010400"/>
            <a:ext cx="4306800" cy="22470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3000"/>
              <a:buNone/>
              <a:defRPr sz="7200" b="0">
                <a:solidFill>
                  <a:schemeClr val="dk1"/>
                </a:solidFill>
                <a:latin typeface="Oswald"/>
                <a:ea typeface="Oswald"/>
                <a:cs typeface="Oswald"/>
                <a:sym typeface="Oswald"/>
              </a:defRPr>
            </a:lvl1pPr>
            <a:lvl2pPr lvl="1">
              <a:spcBef>
                <a:spcPts val="0"/>
              </a:spcBef>
              <a:spcAft>
                <a:spcPts val="0"/>
              </a:spcAft>
              <a:buClr>
                <a:schemeClr val="dk1"/>
              </a:buClr>
              <a:buSzPts val="3000"/>
              <a:buNone/>
              <a:defRPr b="0">
                <a:solidFill>
                  <a:schemeClr val="dk1"/>
                </a:solidFill>
              </a:defRPr>
            </a:lvl2pPr>
            <a:lvl3pPr lvl="2">
              <a:spcBef>
                <a:spcPts val="0"/>
              </a:spcBef>
              <a:spcAft>
                <a:spcPts val="0"/>
              </a:spcAft>
              <a:buClr>
                <a:schemeClr val="dk1"/>
              </a:buClr>
              <a:buSzPts val="3000"/>
              <a:buNone/>
              <a:defRPr b="0">
                <a:solidFill>
                  <a:schemeClr val="dk1"/>
                </a:solidFill>
              </a:defRPr>
            </a:lvl3pPr>
            <a:lvl4pPr lvl="3">
              <a:spcBef>
                <a:spcPts val="0"/>
              </a:spcBef>
              <a:spcAft>
                <a:spcPts val="0"/>
              </a:spcAft>
              <a:buClr>
                <a:schemeClr val="dk1"/>
              </a:buClr>
              <a:buSzPts val="3000"/>
              <a:buNone/>
              <a:defRPr b="0">
                <a:solidFill>
                  <a:schemeClr val="dk1"/>
                </a:solidFill>
              </a:defRPr>
            </a:lvl4pPr>
            <a:lvl5pPr lvl="4">
              <a:spcBef>
                <a:spcPts val="0"/>
              </a:spcBef>
              <a:spcAft>
                <a:spcPts val="0"/>
              </a:spcAft>
              <a:buClr>
                <a:schemeClr val="dk1"/>
              </a:buClr>
              <a:buSzPts val="3000"/>
              <a:buNone/>
              <a:defRPr b="0">
                <a:solidFill>
                  <a:schemeClr val="dk1"/>
                </a:solidFill>
              </a:defRPr>
            </a:lvl5pPr>
            <a:lvl6pPr lvl="5">
              <a:spcBef>
                <a:spcPts val="0"/>
              </a:spcBef>
              <a:spcAft>
                <a:spcPts val="0"/>
              </a:spcAft>
              <a:buClr>
                <a:schemeClr val="dk1"/>
              </a:buClr>
              <a:buSzPts val="3000"/>
              <a:buNone/>
              <a:defRPr b="0">
                <a:solidFill>
                  <a:schemeClr val="dk1"/>
                </a:solidFill>
              </a:defRPr>
            </a:lvl6pPr>
            <a:lvl7pPr lvl="6">
              <a:spcBef>
                <a:spcPts val="0"/>
              </a:spcBef>
              <a:spcAft>
                <a:spcPts val="0"/>
              </a:spcAft>
              <a:buClr>
                <a:schemeClr val="dk1"/>
              </a:buClr>
              <a:buSzPts val="3000"/>
              <a:buNone/>
              <a:defRPr b="0">
                <a:solidFill>
                  <a:schemeClr val="dk1"/>
                </a:solidFill>
              </a:defRPr>
            </a:lvl7pPr>
            <a:lvl8pPr lvl="7">
              <a:spcBef>
                <a:spcPts val="0"/>
              </a:spcBef>
              <a:spcAft>
                <a:spcPts val="0"/>
              </a:spcAft>
              <a:buClr>
                <a:schemeClr val="dk1"/>
              </a:buClr>
              <a:buSzPts val="3000"/>
              <a:buNone/>
              <a:defRPr b="0">
                <a:solidFill>
                  <a:schemeClr val="dk1"/>
                </a:solidFill>
              </a:defRPr>
            </a:lvl8pPr>
            <a:lvl9pPr lvl="8">
              <a:spcBef>
                <a:spcPts val="0"/>
              </a:spcBef>
              <a:spcAft>
                <a:spcPts val="0"/>
              </a:spcAft>
              <a:buClr>
                <a:schemeClr val="dk1"/>
              </a:buClr>
              <a:buSzPts val="3000"/>
              <a:buNone/>
              <a:defRPr b="0">
                <a:solidFill>
                  <a:schemeClr val="dk1"/>
                </a:solidFill>
              </a:defRPr>
            </a:lvl9pPr>
          </a:lstStyle>
          <a:p>
            <a:endParaRPr/>
          </a:p>
        </p:txBody>
      </p:sp>
      <p:sp>
        <p:nvSpPr>
          <p:cNvPr id="10" name="Google Shape;10;p2"/>
          <p:cNvSpPr txBox="1">
            <a:spLocks noGrp="1"/>
          </p:cNvSpPr>
          <p:nvPr>
            <p:ph type="subTitle" idx="1"/>
          </p:nvPr>
        </p:nvSpPr>
        <p:spPr>
          <a:xfrm>
            <a:off x="2243850" y="3353025"/>
            <a:ext cx="4656300" cy="4356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1400"/>
              <a:buNone/>
              <a:defRPr sz="1600">
                <a:solidFill>
                  <a:schemeClr val="dk1"/>
                </a:solidFill>
                <a:latin typeface="Spartan"/>
                <a:ea typeface="Spartan"/>
                <a:cs typeface="Spartan"/>
                <a:sym typeface="Spartan"/>
              </a:defRPr>
            </a:lvl1pPr>
            <a:lvl2pPr lvl="1">
              <a:spcBef>
                <a:spcPts val="0"/>
              </a:spcBef>
              <a:spcAft>
                <a:spcPts val="0"/>
              </a:spcAft>
              <a:buClr>
                <a:schemeClr val="dk1"/>
              </a:buClr>
              <a:buSzPts val="1400"/>
              <a:buNone/>
              <a:defRPr>
                <a:solidFill>
                  <a:schemeClr val="dk1"/>
                </a:solidFill>
                <a:latin typeface="Roboto"/>
                <a:ea typeface="Roboto"/>
                <a:cs typeface="Roboto"/>
                <a:sym typeface="Roboto"/>
              </a:defRPr>
            </a:lvl2pPr>
            <a:lvl3pPr lvl="2">
              <a:spcBef>
                <a:spcPts val="0"/>
              </a:spcBef>
              <a:spcAft>
                <a:spcPts val="0"/>
              </a:spcAft>
              <a:buClr>
                <a:schemeClr val="dk1"/>
              </a:buClr>
              <a:buSzPts val="1400"/>
              <a:buNone/>
              <a:defRPr>
                <a:solidFill>
                  <a:schemeClr val="dk1"/>
                </a:solidFill>
                <a:latin typeface="Roboto"/>
                <a:ea typeface="Roboto"/>
                <a:cs typeface="Roboto"/>
                <a:sym typeface="Roboto"/>
              </a:defRPr>
            </a:lvl3pPr>
            <a:lvl4pPr lvl="3">
              <a:spcBef>
                <a:spcPts val="0"/>
              </a:spcBef>
              <a:spcAft>
                <a:spcPts val="0"/>
              </a:spcAft>
              <a:buClr>
                <a:schemeClr val="dk1"/>
              </a:buClr>
              <a:buSzPts val="1400"/>
              <a:buNone/>
              <a:defRPr>
                <a:solidFill>
                  <a:schemeClr val="dk1"/>
                </a:solidFill>
                <a:latin typeface="Roboto"/>
                <a:ea typeface="Roboto"/>
                <a:cs typeface="Roboto"/>
                <a:sym typeface="Roboto"/>
              </a:defRPr>
            </a:lvl4pPr>
            <a:lvl5pPr lvl="4">
              <a:spcBef>
                <a:spcPts val="0"/>
              </a:spcBef>
              <a:spcAft>
                <a:spcPts val="0"/>
              </a:spcAft>
              <a:buClr>
                <a:schemeClr val="dk1"/>
              </a:buClr>
              <a:buSzPts val="1400"/>
              <a:buNone/>
              <a:defRPr>
                <a:solidFill>
                  <a:schemeClr val="dk1"/>
                </a:solidFill>
                <a:latin typeface="Roboto"/>
                <a:ea typeface="Roboto"/>
                <a:cs typeface="Roboto"/>
                <a:sym typeface="Roboto"/>
              </a:defRPr>
            </a:lvl5pPr>
            <a:lvl6pPr lvl="5">
              <a:spcBef>
                <a:spcPts val="0"/>
              </a:spcBef>
              <a:spcAft>
                <a:spcPts val="0"/>
              </a:spcAft>
              <a:buClr>
                <a:schemeClr val="dk1"/>
              </a:buClr>
              <a:buSzPts val="1400"/>
              <a:buNone/>
              <a:defRPr>
                <a:solidFill>
                  <a:schemeClr val="dk1"/>
                </a:solidFill>
                <a:latin typeface="Roboto"/>
                <a:ea typeface="Roboto"/>
                <a:cs typeface="Roboto"/>
                <a:sym typeface="Roboto"/>
              </a:defRPr>
            </a:lvl6pPr>
            <a:lvl7pPr lvl="6">
              <a:spcBef>
                <a:spcPts val="0"/>
              </a:spcBef>
              <a:spcAft>
                <a:spcPts val="0"/>
              </a:spcAft>
              <a:buClr>
                <a:schemeClr val="dk1"/>
              </a:buClr>
              <a:buSzPts val="1400"/>
              <a:buNone/>
              <a:defRPr>
                <a:solidFill>
                  <a:schemeClr val="dk1"/>
                </a:solidFill>
                <a:latin typeface="Roboto"/>
                <a:ea typeface="Roboto"/>
                <a:cs typeface="Roboto"/>
                <a:sym typeface="Roboto"/>
              </a:defRPr>
            </a:lvl7pPr>
            <a:lvl8pPr lvl="7">
              <a:spcBef>
                <a:spcPts val="0"/>
              </a:spcBef>
              <a:spcAft>
                <a:spcPts val="0"/>
              </a:spcAft>
              <a:buClr>
                <a:schemeClr val="dk1"/>
              </a:buClr>
              <a:buSzPts val="1400"/>
              <a:buNone/>
              <a:defRPr>
                <a:solidFill>
                  <a:schemeClr val="dk1"/>
                </a:solidFill>
                <a:latin typeface="Roboto"/>
                <a:ea typeface="Roboto"/>
                <a:cs typeface="Roboto"/>
                <a:sym typeface="Roboto"/>
              </a:defRPr>
            </a:lvl8pPr>
            <a:lvl9pPr lvl="8">
              <a:spcBef>
                <a:spcPts val="0"/>
              </a:spcBef>
              <a:spcAft>
                <a:spcPts val="0"/>
              </a:spcAft>
              <a:buClr>
                <a:schemeClr val="dk1"/>
              </a:buClr>
              <a:buSzPts val="1400"/>
              <a:buNone/>
              <a:defRPr>
                <a:solidFill>
                  <a:schemeClr val="dk1"/>
                </a:solidFill>
                <a:latin typeface="Roboto"/>
                <a:ea typeface="Roboto"/>
                <a:cs typeface="Roboto"/>
                <a:sym typeface="Roboto"/>
              </a:defRPr>
            </a:lvl9pPr>
          </a:lstStyle>
          <a:p>
            <a:endParaRPr/>
          </a:p>
        </p:txBody>
      </p:sp>
      <p:grpSp>
        <p:nvGrpSpPr>
          <p:cNvPr id="11" name="Google Shape;11;p2"/>
          <p:cNvGrpSpPr/>
          <p:nvPr/>
        </p:nvGrpSpPr>
        <p:grpSpPr>
          <a:xfrm>
            <a:off x="7313491" y="-274508"/>
            <a:ext cx="1830501" cy="846006"/>
            <a:chOff x="348438" y="3926325"/>
            <a:chExt cx="1959013" cy="905400"/>
          </a:xfrm>
        </p:grpSpPr>
        <p:sp>
          <p:nvSpPr>
            <p:cNvPr id="12" name="Google Shape;12;p2"/>
            <p:cNvSpPr/>
            <p:nvPr/>
          </p:nvSpPr>
          <p:spPr>
            <a:xfrm>
              <a:off x="348450" y="3930275"/>
              <a:ext cx="1959000" cy="897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348470" y="3930274"/>
              <a:ext cx="1958969" cy="897500"/>
              <a:chOff x="6652100" y="120100"/>
              <a:chExt cx="2308200" cy="1057500"/>
            </a:xfrm>
          </p:grpSpPr>
          <p:cxnSp>
            <p:nvCxnSpPr>
              <p:cNvPr id="14" name="Google Shape;14;p2"/>
              <p:cNvCxnSpPr/>
              <p:nvPr/>
            </p:nvCxnSpPr>
            <p:spPr>
              <a:xfrm>
                <a:off x="6652100" y="272500"/>
                <a:ext cx="2308200" cy="0"/>
              </a:xfrm>
              <a:prstGeom prst="straightConnector1">
                <a:avLst/>
              </a:prstGeom>
              <a:noFill/>
              <a:ln w="9525" cap="flat" cmpd="sng">
                <a:solidFill>
                  <a:schemeClr val="lt1"/>
                </a:solidFill>
                <a:prstDash val="solid"/>
                <a:round/>
                <a:headEnd type="none" w="med" len="med"/>
                <a:tailEnd type="none" w="med" len="med"/>
              </a:ln>
            </p:spPr>
          </p:cxnSp>
          <p:cxnSp>
            <p:nvCxnSpPr>
              <p:cNvPr id="15" name="Google Shape;15;p2"/>
              <p:cNvCxnSpPr/>
              <p:nvPr/>
            </p:nvCxnSpPr>
            <p:spPr>
              <a:xfrm>
                <a:off x="6652100" y="424900"/>
                <a:ext cx="2308200" cy="0"/>
              </a:xfrm>
              <a:prstGeom prst="straightConnector1">
                <a:avLst/>
              </a:prstGeom>
              <a:noFill/>
              <a:ln w="9525" cap="flat" cmpd="sng">
                <a:solidFill>
                  <a:schemeClr val="lt1"/>
                </a:solidFill>
                <a:prstDash val="solid"/>
                <a:round/>
                <a:headEnd type="none" w="med" len="med"/>
                <a:tailEnd type="none" w="med" len="med"/>
              </a:ln>
            </p:spPr>
          </p:cxnSp>
          <p:cxnSp>
            <p:nvCxnSpPr>
              <p:cNvPr id="16" name="Google Shape;16;p2"/>
              <p:cNvCxnSpPr/>
              <p:nvPr/>
            </p:nvCxnSpPr>
            <p:spPr>
              <a:xfrm>
                <a:off x="6652100" y="577300"/>
                <a:ext cx="2308200" cy="0"/>
              </a:xfrm>
              <a:prstGeom prst="straightConnector1">
                <a:avLst/>
              </a:prstGeom>
              <a:noFill/>
              <a:ln w="9525" cap="flat" cmpd="sng">
                <a:solidFill>
                  <a:schemeClr val="lt1"/>
                </a:solidFill>
                <a:prstDash val="solid"/>
                <a:round/>
                <a:headEnd type="none" w="med" len="med"/>
                <a:tailEnd type="none" w="med" len="med"/>
              </a:ln>
            </p:spPr>
          </p:cxnSp>
          <p:cxnSp>
            <p:nvCxnSpPr>
              <p:cNvPr id="17" name="Google Shape;17;p2"/>
              <p:cNvCxnSpPr/>
              <p:nvPr/>
            </p:nvCxnSpPr>
            <p:spPr>
              <a:xfrm>
                <a:off x="6652100" y="729700"/>
                <a:ext cx="2308200" cy="0"/>
              </a:xfrm>
              <a:prstGeom prst="straightConnector1">
                <a:avLst/>
              </a:prstGeom>
              <a:noFill/>
              <a:ln w="9525" cap="flat" cmpd="sng">
                <a:solidFill>
                  <a:schemeClr val="lt1"/>
                </a:solidFill>
                <a:prstDash val="solid"/>
                <a:round/>
                <a:headEnd type="none" w="med" len="med"/>
                <a:tailEnd type="none" w="med" len="med"/>
              </a:ln>
            </p:spPr>
          </p:cxnSp>
          <p:cxnSp>
            <p:nvCxnSpPr>
              <p:cNvPr id="18" name="Google Shape;18;p2"/>
              <p:cNvCxnSpPr/>
              <p:nvPr/>
            </p:nvCxnSpPr>
            <p:spPr>
              <a:xfrm>
                <a:off x="6652100" y="882100"/>
                <a:ext cx="2308200" cy="0"/>
              </a:xfrm>
              <a:prstGeom prst="straightConnector1">
                <a:avLst/>
              </a:prstGeom>
              <a:noFill/>
              <a:ln w="9525" cap="flat" cmpd="sng">
                <a:solidFill>
                  <a:schemeClr val="lt1"/>
                </a:solidFill>
                <a:prstDash val="solid"/>
                <a:round/>
                <a:headEnd type="none" w="med" len="med"/>
                <a:tailEnd type="none" w="med" len="med"/>
              </a:ln>
            </p:spPr>
          </p:cxnSp>
          <p:cxnSp>
            <p:nvCxnSpPr>
              <p:cNvPr id="19" name="Google Shape;19;p2"/>
              <p:cNvCxnSpPr/>
              <p:nvPr/>
            </p:nvCxnSpPr>
            <p:spPr>
              <a:xfrm>
                <a:off x="6652100" y="1034500"/>
                <a:ext cx="2308200" cy="0"/>
              </a:xfrm>
              <a:prstGeom prst="straightConnector1">
                <a:avLst/>
              </a:prstGeom>
              <a:noFill/>
              <a:ln w="9525" cap="flat" cmpd="sng">
                <a:solidFill>
                  <a:schemeClr val="lt1"/>
                </a:solidFill>
                <a:prstDash val="solid"/>
                <a:round/>
                <a:headEnd type="none" w="med" len="med"/>
                <a:tailEnd type="none" w="med" len="med"/>
              </a:ln>
            </p:spPr>
          </p:cxnSp>
          <p:cxnSp>
            <p:nvCxnSpPr>
              <p:cNvPr id="20" name="Google Shape;20;p2"/>
              <p:cNvCxnSpPr/>
              <p:nvPr/>
            </p:nvCxnSpPr>
            <p:spPr>
              <a:xfrm>
                <a:off x="68156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21" name="Google Shape;21;p2"/>
              <p:cNvCxnSpPr/>
              <p:nvPr/>
            </p:nvCxnSpPr>
            <p:spPr>
              <a:xfrm>
                <a:off x="69680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22" name="Google Shape;22;p2"/>
              <p:cNvCxnSpPr/>
              <p:nvPr/>
            </p:nvCxnSpPr>
            <p:spPr>
              <a:xfrm>
                <a:off x="71204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23" name="Google Shape;23;p2"/>
              <p:cNvCxnSpPr/>
              <p:nvPr/>
            </p:nvCxnSpPr>
            <p:spPr>
              <a:xfrm>
                <a:off x="72728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24" name="Google Shape;24;p2"/>
              <p:cNvCxnSpPr/>
              <p:nvPr/>
            </p:nvCxnSpPr>
            <p:spPr>
              <a:xfrm>
                <a:off x="74252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25" name="Google Shape;25;p2"/>
              <p:cNvCxnSpPr/>
              <p:nvPr/>
            </p:nvCxnSpPr>
            <p:spPr>
              <a:xfrm>
                <a:off x="75776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26" name="Google Shape;26;p2"/>
              <p:cNvCxnSpPr/>
              <p:nvPr/>
            </p:nvCxnSpPr>
            <p:spPr>
              <a:xfrm>
                <a:off x="77300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27" name="Google Shape;27;p2"/>
              <p:cNvCxnSpPr/>
              <p:nvPr/>
            </p:nvCxnSpPr>
            <p:spPr>
              <a:xfrm>
                <a:off x="78824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28" name="Google Shape;28;p2"/>
              <p:cNvCxnSpPr/>
              <p:nvPr/>
            </p:nvCxnSpPr>
            <p:spPr>
              <a:xfrm>
                <a:off x="80348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29" name="Google Shape;29;p2"/>
              <p:cNvCxnSpPr/>
              <p:nvPr/>
            </p:nvCxnSpPr>
            <p:spPr>
              <a:xfrm>
                <a:off x="81872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30" name="Google Shape;30;p2"/>
              <p:cNvCxnSpPr/>
              <p:nvPr/>
            </p:nvCxnSpPr>
            <p:spPr>
              <a:xfrm>
                <a:off x="83396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31" name="Google Shape;31;p2"/>
              <p:cNvCxnSpPr/>
              <p:nvPr/>
            </p:nvCxnSpPr>
            <p:spPr>
              <a:xfrm>
                <a:off x="84920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32" name="Google Shape;32;p2"/>
              <p:cNvCxnSpPr/>
              <p:nvPr/>
            </p:nvCxnSpPr>
            <p:spPr>
              <a:xfrm>
                <a:off x="86444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33" name="Google Shape;33;p2"/>
              <p:cNvCxnSpPr/>
              <p:nvPr/>
            </p:nvCxnSpPr>
            <p:spPr>
              <a:xfrm>
                <a:off x="8796800" y="120100"/>
                <a:ext cx="0" cy="1057500"/>
              </a:xfrm>
              <a:prstGeom prst="straightConnector1">
                <a:avLst/>
              </a:prstGeom>
              <a:noFill/>
              <a:ln w="9525" cap="flat" cmpd="sng">
                <a:solidFill>
                  <a:schemeClr val="lt1"/>
                </a:solidFill>
                <a:prstDash val="solid"/>
                <a:round/>
                <a:headEnd type="none" w="med" len="med"/>
                <a:tailEnd type="none" w="med" len="med"/>
              </a:ln>
            </p:spPr>
          </p:cxnSp>
        </p:grpSp>
        <p:sp>
          <p:nvSpPr>
            <p:cNvPr id="34" name="Google Shape;34;p2"/>
            <p:cNvSpPr/>
            <p:nvPr/>
          </p:nvSpPr>
          <p:spPr>
            <a:xfrm>
              <a:off x="348438" y="3926325"/>
              <a:ext cx="1959000" cy="905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121089" y="4421626"/>
            <a:ext cx="1575927" cy="846001"/>
            <a:chOff x="6791175" y="603725"/>
            <a:chExt cx="1258225" cy="675450"/>
          </a:xfrm>
        </p:grpSpPr>
        <p:sp>
          <p:nvSpPr>
            <p:cNvPr id="36" name="Google Shape;36;p2"/>
            <p:cNvSpPr/>
            <p:nvPr/>
          </p:nvSpPr>
          <p:spPr>
            <a:xfrm>
              <a:off x="6885375" y="608700"/>
              <a:ext cx="1159775" cy="665800"/>
            </a:xfrm>
            <a:custGeom>
              <a:avLst/>
              <a:gdLst/>
              <a:ahLst/>
              <a:cxnLst/>
              <a:rect l="l" t="t" r="r" b="b"/>
              <a:pathLst>
                <a:path w="46391" h="26632" extrusionOk="0">
                  <a:moveTo>
                    <a:pt x="20624" y="0"/>
                  </a:moveTo>
                  <a:cubicBezTo>
                    <a:pt x="20587" y="0"/>
                    <a:pt x="20548" y="6"/>
                    <a:pt x="20520" y="34"/>
                  </a:cubicBezTo>
                  <a:cubicBezTo>
                    <a:pt x="20799" y="406"/>
                    <a:pt x="21079" y="763"/>
                    <a:pt x="21342" y="1135"/>
                  </a:cubicBezTo>
                  <a:cubicBezTo>
                    <a:pt x="22831" y="3275"/>
                    <a:pt x="24180" y="5509"/>
                    <a:pt x="25375" y="7820"/>
                  </a:cubicBezTo>
                  <a:cubicBezTo>
                    <a:pt x="26476" y="9836"/>
                    <a:pt x="27406" y="11930"/>
                    <a:pt x="28151" y="14086"/>
                  </a:cubicBezTo>
                  <a:cubicBezTo>
                    <a:pt x="28415" y="14799"/>
                    <a:pt x="28554" y="15544"/>
                    <a:pt x="28585" y="16288"/>
                  </a:cubicBezTo>
                  <a:cubicBezTo>
                    <a:pt x="28559" y="17297"/>
                    <a:pt x="27862" y="17976"/>
                    <a:pt x="26942" y="17976"/>
                  </a:cubicBezTo>
                  <a:cubicBezTo>
                    <a:pt x="26787" y="17976"/>
                    <a:pt x="26626" y="17957"/>
                    <a:pt x="26460" y="17916"/>
                  </a:cubicBezTo>
                  <a:cubicBezTo>
                    <a:pt x="25933" y="17761"/>
                    <a:pt x="25452" y="17529"/>
                    <a:pt x="25002" y="17219"/>
                  </a:cubicBezTo>
                  <a:cubicBezTo>
                    <a:pt x="24025" y="16552"/>
                    <a:pt x="23141" y="15761"/>
                    <a:pt x="22350" y="14877"/>
                  </a:cubicBezTo>
                  <a:cubicBezTo>
                    <a:pt x="21172" y="13605"/>
                    <a:pt x="20117" y="12224"/>
                    <a:pt x="19202" y="10767"/>
                  </a:cubicBezTo>
                  <a:cubicBezTo>
                    <a:pt x="17822" y="8564"/>
                    <a:pt x="16317" y="6439"/>
                    <a:pt x="14952" y="4222"/>
                  </a:cubicBezTo>
                  <a:cubicBezTo>
                    <a:pt x="14130" y="2919"/>
                    <a:pt x="13339" y="1585"/>
                    <a:pt x="12812" y="127"/>
                  </a:cubicBezTo>
                  <a:cubicBezTo>
                    <a:pt x="12774" y="13"/>
                    <a:pt x="12705" y="2"/>
                    <a:pt x="12630" y="2"/>
                  </a:cubicBezTo>
                  <a:cubicBezTo>
                    <a:pt x="12613" y="2"/>
                    <a:pt x="12596" y="3"/>
                    <a:pt x="12579" y="3"/>
                  </a:cubicBezTo>
                  <a:lnTo>
                    <a:pt x="8640" y="3"/>
                  </a:lnTo>
                  <a:cubicBezTo>
                    <a:pt x="8578" y="3"/>
                    <a:pt x="8500" y="3"/>
                    <a:pt x="8438" y="34"/>
                  </a:cubicBezTo>
                  <a:cubicBezTo>
                    <a:pt x="8454" y="80"/>
                    <a:pt x="8454" y="127"/>
                    <a:pt x="8469" y="158"/>
                  </a:cubicBezTo>
                  <a:cubicBezTo>
                    <a:pt x="8841" y="965"/>
                    <a:pt x="9198" y="1771"/>
                    <a:pt x="9601" y="2562"/>
                  </a:cubicBezTo>
                  <a:cubicBezTo>
                    <a:pt x="10346" y="4035"/>
                    <a:pt x="11121" y="5509"/>
                    <a:pt x="11881" y="6982"/>
                  </a:cubicBezTo>
                  <a:cubicBezTo>
                    <a:pt x="12207" y="7572"/>
                    <a:pt x="12455" y="8207"/>
                    <a:pt x="12579" y="8874"/>
                  </a:cubicBezTo>
                  <a:cubicBezTo>
                    <a:pt x="12669" y="9503"/>
                    <a:pt x="12325" y="9915"/>
                    <a:pt x="11716" y="9915"/>
                  </a:cubicBezTo>
                  <a:cubicBezTo>
                    <a:pt x="11694" y="9915"/>
                    <a:pt x="11671" y="9915"/>
                    <a:pt x="11649" y="9914"/>
                  </a:cubicBezTo>
                  <a:cubicBezTo>
                    <a:pt x="11152" y="9867"/>
                    <a:pt x="10672" y="9727"/>
                    <a:pt x="10237" y="9464"/>
                  </a:cubicBezTo>
                  <a:cubicBezTo>
                    <a:pt x="8997" y="8812"/>
                    <a:pt x="7957" y="7882"/>
                    <a:pt x="7011" y="6874"/>
                  </a:cubicBezTo>
                  <a:cubicBezTo>
                    <a:pt x="5181" y="4904"/>
                    <a:pt x="3692" y="2655"/>
                    <a:pt x="2622" y="189"/>
                  </a:cubicBezTo>
                  <a:cubicBezTo>
                    <a:pt x="2580" y="76"/>
                    <a:pt x="2472" y="1"/>
                    <a:pt x="2359" y="1"/>
                  </a:cubicBezTo>
                  <a:cubicBezTo>
                    <a:pt x="2349" y="1"/>
                    <a:pt x="2338" y="2"/>
                    <a:pt x="2327" y="3"/>
                  </a:cubicBezTo>
                  <a:lnTo>
                    <a:pt x="280" y="3"/>
                  </a:lnTo>
                  <a:cubicBezTo>
                    <a:pt x="1" y="3"/>
                    <a:pt x="1" y="3"/>
                    <a:pt x="125" y="251"/>
                  </a:cubicBezTo>
                  <a:cubicBezTo>
                    <a:pt x="1769" y="3539"/>
                    <a:pt x="3413" y="6827"/>
                    <a:pt x="5088" y="10100"/>
                  </a:cubicBezTo>
                  <a:cubicBezTo>
                    <a:pt x="6562" y="13046"/>
                    <a:pt x="8221" y="15885"/>
                    <a:pt x="10036" y="18630"/>
                  </a:cubicBezTo>
                  <a:cubicBezTo>
                    <a:pt x="10842" y="19871"/>
                    <a:pt x="11757" y="21034"/>
                    <a:pt x="12781" y="22089"/>
                  </a:cubicBezTo>
                  <a:cubicBezTo>
                    <a:pt x="13487" y="22795"/>
                    <a:pt x="14277" y="23216"/>
                    <a:pt x="15243" y="23216"/>
                  </a:cubicBezTo>
                  <a:cubicBezTo>
                    <a:pt x="15380" y="23216"/>
                    <a:pt x="15521" y="23207"/>
                    <a:pt x="15666" y="23190"/>
                  </a:cubicBezTo>
                  <a:cubicBezTo>
                    <a:pt x="16426" y="23128"/>
                    <a:pt x="17046" y="22554"/>
                    <a:pt x="17170" y="21809"/>
                  </a:cubicBezTo>
                  <a:cubicBezTo>
                    <a:pt x="17263" y="21360"/>
                    <a:pt x="17124" y="20972"/>
                    <a:pt x="16984" y="20584"/>
                  </a:cubicBezTo>
                  <a:cubicBezTo>
                    <a:pt x="16038" y="17854"/>
                    <a:pt x="14937" y="15156"/>
                    <a:pt x="13711" y="12535"/>
                  </a:cubicBezTo>
                  <a:cubicBezTo>
                    <a:pt x="13479" y="12085"/>
                    <a:pt x="13401" y="11573"/>
                    <a:pt x="13479" y="11077"/>
                  </a:cubicBezTo>
                  <a:cubicBezTo>
                    <a:pt x="13587" y="10479"/>
                    <a:pt x="13955" y="10140"/>
                    <a:pt x="14421" y="10140"/>
                  </a:cubicBezTo>
                  <a:cubicBezTo>
                    <a:pt x="14621" y="10140"/>
                    <a:pt x="14838" y="10202"/>
                    <a:pt x="15061" y="10332"/>
                  </a:cubicBezTo>
                  <a:cubicBezTo>
                    <a:pt x="15418" y="10534"/>
                    <a:pt x="15728" y="10813"/>
                    <a:pt x="15991" y="11139"/>
                  </a:cubicBezTo>
                  <a:cubicBezTo>
                    <a:pt x="16674" y="11961"/>
                    <a:pt x="17279" y="12860"/>
                    <a:pt x="17775" y="13806"/>
                  </a:cubicBezTo>
                  <a:cubicBezTo>
                    <a:pt x="18411" y="14939"/>
                    <a:pt x="19140" y="16040"/>
                    <a:pt x="19559" y="17265"/>
                  </a:cubicBezTo>
                  <a:cubicBezTo>
                    <a:pt x="20567" y="20258"/>
                    <a:pt x="21358" y="23283"/>
                    <a:pt x="21699" y="26431"/>
                  </a:cubicBezTo>
                  <a:cubicBezTo>
                    <a:pt x="21714" y="26555"/>
                    <a:pt x="21745" y="26602"/>
                    <a:pt x="21885" y="26602"/>
                  </a:cubicBezTo>
                  <a:lnTo>
                    <a:pt x="24336" y="26602"/>
                  </a:lnTo>
                  <a:cubicBezTo>
                    <a:pt x="24506" y="26602"/>
                    <a:pt x="24522" y="26555"/>
                    <a:pt x="24522" y="26385"/>
                  </a:cubicBezTo>
                  <a:cubicBezTo>
                    <a:pt x="24460" y="25392"/>
                    <a:pt x="24506" y="24384"/>
                    <a:pt x="24661" y="23376"/>
                  </a:cubicBezTo>
                  <a:cubicBezTo>
                    <a:pt x="24801" y="22492"/>
                    <a:pt x="25033" y="21639"/>
                    <a:pt x="25545" y="20894"/>
                  </a:cubicBezTo>
                  <a:cubicBezTo>
                    <a:pt x="25972" y="20290"/>
                    <a:pt x="26507" y="19985"/>
                    <a:pt x="27151" y="19985"/>
                  </a:cubicBezTo>
                  <a:cubicBezTo>
                    <a:pt x="27350" y="19985"/>
                    <a:pt x="27559" y="20014"/>
                    <a:pt x="27779" y="20072"/>
                  </a:cubicBezTo>
                  <a:cubicBezTo>
                    <a:pt x="28787" y="20320"/>
                    <a:pt x="29547" y="20972"/>
                    <a:pt x="30245" y="21701"/>
                  </a:cubicBezTo>
                  <a:cubicBezTo>
                    <a:pt x="31532" y="23066"/>
                    <a:pt x="32416" y="24663"/>
                    <a:pt x="33098" y="26385"/>
                  </a:cubicBezTo>
                  <a:cubicBezTo>
                    <a:pt x="33126" y="26508"/>
                    <a:pt x="33238" y="26607"/>
                    <a:pt x="33360" y="26607"/>
                  </a:cubicBezTo>
                  <a:cubicBezTo>
                    <a:pt x="33376" y="26607"/>
                    <a:pt x="33392" y="26605"/>
                    <a:pt x="33409" y="26602"/>
                  </a:cubicBezTo>
                  <a:lnTo>
                    <a:pt x="37022" y="26602"/>
                  </a:lnTo>
                  <a:cubicBezTo>
                    <a:pt x="37038" y="26493"/>
                    <a:pt x="36960" y="26447"/>
                    <a:pt x="36929" y="26385"/>
                  </a:cubicBezTo>
                  <a:cubicBezTo>
                    <a:pt x="36092" y="25066"/>
                    <a:pt x="35239" y="23779"/>
                    <a:pt x="34386" y="22476"/>
                  </a:cubicBezTo>
                  <a:cubicBezTo>
                    <a:pt x="33300" y="20863"/>
                    <a:pt x="32230" y="19250"/>
                    <a:pt x="31315" y="17529"/>
                  </a:cubicBezTo>
                  <a:cubicBezTo>
                    <a:pt x="30834" y="16598"/>
                    <a:pt x="30353" y="15637"/>
                    <a:pt x="30198" y="14597"/>
                  </a:cubicBezTo>
                  <a:cubicBezTo>
                    <a:pt x="30061" y="13560"/>
                    <a:pt x="30314" y="12627"/>
                    <a:pt x="31755" y="12627"/>
                  </a:cubicBezTo>
                  <a:cubicBezTo>
                    <a:pt x="31779" y="12627"/>
                    <a:pt x="31803" y="12627"/>
                    <a:pt x="31827" y="12628"/>
                  </a:cubicBezTo>
                  <a:cubicBezTo>
                    <a:pt x="33889" y="12659"/>
                    <a:pt x="35859" y="13419"/>
                    <a:pt x="37410" y="14768"/>
                  </a:cubicBezTo>
                  <a:cubicBezTo>
                    <a:pt x="38294" y="15544"/>
                    <a:pt x="39023" y="16490"/>
                    <a:pt x="39752" y="17420"/>
                  </a:cubicBezTo>
                  <a:cubicBezTo>
                    <a:pt x="41970" y="20320"/>
                    <a:pt x="44141" y="23252"/>
                    <a:pt x="45832" y="26509"/>
                  </a:cubicBezTo>
                  <a:cubicBezTo>
                    <a:pt x="45877" y="26606"/>
                    <a:pt x="45950" y="26631"/>
                    <a:pt x="46028" y="26631"/>
                  </a:cubicBezTo>
                  <a:cubicBezTo>
                    <a:pt x="46112" y="26631"/>
                    <a:pt x="46202" y="26602"/>
                    <a:pt x="46266" y="26602"/>
                  </a:cubicBezTo>
                  <a:cubicBezTo>
                    <a:pt x="46390" y="26602"/>
                    <a:pt x="46344" y="26478"/>
                    <a:pt x="46344" y="26400"/>
                  </a:cubicBezTo>
                  <a:cubicBezTo>
                    <a:pt x="46344" y="25501"/>
                    <a:pt x="46313" y="24601"/>
                    <a:pt x="46344" y="23702"/>
                  </a:cubicBezTo>
                  <a:cubicBezTo>
                    <a:pt x="46375" y="23376"/>
                    <a:pt x="46251" y="23050"/>
                    <a:pt x="46033" y="22818"/>
                  </a:cubicBezTo>
                  <a:cubicBezTo>
                    <a:pt x="45816" y="22600"/>
                    <a:pt x="45630" y="22352"/>
                    <a:pt x="45444" y="22104"/>
                  </a:cubicBezTo>
                  <a:cubicBezTo>
                    <a:pt x="43335" y="19343"/>
                    <a:pt x="41256" y="16567"/>
                    <a:pt x="39116" y="13837"/>
                  </a:cubicBezTo>
                  <a:cubicBezTo>
                    <a:pt x="35844" y="9650"/>
                    <a:pt x="33083" y="5168"/>
                    <a:pt x="31237" y="158"/>
                  </a:cubicBezTo>
                  <a:cubicBezTo>
                    <a:pt x="31223" y="61"/>
                    <a:pt x="31134" y="1"/>
                    <a:pt x="31038" y="1"/>
                  </a:cubicBezTo>
                  <a:cubicBezTo>
                    <a:pt x="31027" y="1"/>
                    <a:pt x="31016" y="1"/>
                    <a:pt x="31005" y="3"/>
                  </a:cubicBezTo>
                  <a:lnTo>
                    <a:pt x="29609" y="3"/>
                  </a:lnTo>
                  <a:cubicBezTo>
                    <a:pt x="29593" y="3"/>
                    <a:pt x="29576" y="1"/>
                    <a:pt x="29558" y="1"/>
                  </a:cubicBezTo>
                  <a:cubicBezTo>
                    <a:pt x="29523" y="1"/>
                    <a:pt x="29485" y="8"/>
                    <a:pt x="29454" y="49"/>
                  </a:cubicBezTo>
                  <a:cubicBezTo>
                    <a:pt x="29469" y="80"/>
                    <a:pt x="29485" y="111"/>
                    <a:pt x="29500" y="158"/>
                  </a:cubicBezTo>
                  <a:cubicBezTo>
                    <a:pt x="30245" y="1693"/>
                    <a:pt x="30912" y="3260"/>
                    <a:pt x="31501" y="4857"/>
                  </a:cubicBezTo>
                  <a:cubicBezTo>
                    <a:pt x="31920" y="6005"/>
                    <a:pt x="32323" y="7168"/>
                    <a:pt x="32416" y="8394"/>
                  </a:cubicBezTo>
                  <a:cubicBezTo>
                    <a:pt x="32478" y="8859"/>
                    <a:pt x="32416" y="9324"/>
                    <a:pt x="32230" y="9758"/>
                  </a:cubicBezTo>
                  <a:cubicBezTo>
                    <a:pt x="32021" y="10175"/>
                    <a:pt x="31594" y="10439"/>
                    <a:pt x="31150" y="10439"/>
                  </a:cubicBezTo>
                  <a:cubicBezTo>
                    <a:pt x="31065" y="10439"/>
                    <a:pt x="30980" y="10430"/>
                    <a:pt x="30896" y="10410"/>
                  </a:cubicBezTo>
                  <a:cubicBezTo>
                    <a:pt x="30384" y="10286"/>
                    <a:pt x="29934" y="10053"/>
                    <a:pt x="29531" y="9727"/>
                  </a:cubicBezTo>
                  <a:cubicBezTo>
                    <a:pt x="28616" y="9045"/>
                    <a:pt x="27794" y="8254"/>
                    <a:pt x="27081" y="7370"/>
                  </a:cubicBezTo>
                  <a:cubicBezTo>
                    <a:pt x="25251" y="5152"/>
                    <a:pt x="23653" y="2795"/>
                    <a:pt x="22490" y="174"/>
                  </a:cubicBezTo>
                  <a:cubicBezTo>
                    <a:pt x="22459" y="65"/>
                    <a:pt x="22350" y="3"/>
                    <a:pt x="22242" y="3"/>
                  </a:cubicBezTo>
                  <a:lnTo>
                    <a:pt x="20691" y="3"/>
                  </a:lnTo>
                  <a:cubicBezTo>
                    <a:pt x="20672" y="3"/>
                    <a:pt x="20649" y="0"/>
                    <a:pt x="206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796200" y="608725"/>
              <a:ext cx="627350" cy="665175"/>
            </a:xfrm>
            <a:custGeom>
              <a:avLst/>
              <a:gdLst/>
              <a:ahLst/>
              <a:cxnLst/>
              <a:rect l="l" t="t" r="r" b="b"/>
              <a:pathLst>
                <a:path w="25094" h="26607" extrusionOk="0">
                  <a:moveTo>
                    <a:pt x="3149" y="0"/>
                  </a:moveTo>
                  <a:cubicBezTo>
                    <a:pt x="3139" y="0"/>
                    <a:pt x="3128" y="1"/>
                    <a:pt x="3118" y="2"/>
                  </a:cubicBezTo>
                  <a:cubicBezTo>
                    <a:pt x="2637" y="10"/>
                    <a:pt x="2160" y="14"/>
                    <a:pt x="1684" y="14"/>
                  </a:cubicBezTo>
                  <a:cubicBezTo>
                    <a:pt x="1207" y="14"/>
                    <a:pt x="730" y="10"/>
                    <a:pt x="249" y="2"/>
                  </a:cubicBezTo>
                  <a:cubicBezTo>
                    <a:pt x="47" y="2"/>
                    <a:pt x="1" y="64"/>
                    <a:pt x="1" y="266"/>
                  </a:cubicBezTo>
                  <a:lnTo>
                    <a:pt x="1" y="5570"/>
                  </a:lnTo>
                  <a:cubicBezTo>
                    <a:pt x="1" y="5709"/>
                    <a:pt x="32" y="5834"/>
                    <a:pt x="109" y="5958"/>
                  </a:cubicBezTo>
                  <a:cubicBezTo>
                    <a:pt x="854" y="7136"/>
                    <a:pt x="1598" y="8331"/>
                    <a:pt x="2327" y="9525"/>
                  </a:cubicBezTo>
                  <a:cubicBezTo>
                    <a:pt x="3692" y="11743"/>
                    <a:pt x="5088" y="13930"/>
                    <a:pt x="6313" y="16209"/>
                  </a:cubicBezTo>
                  <a:cubicBezTo>
                    <a:pt x="6794" y="17031"/>
                    <a:pt x="7042" y="17978"/>
                    <a:pt x="7042" y="18939"/>
                  </a:cubicBezTo>
                  <a:cubicBezTo>
                    <a:pt x="7042" y="19141"/>
                    <a:pt x="7011" y="19358"/>
                    <a:pt x="6965" y="19560"/>
                  </a:cubicBezTo>
                  <a:cubicBezTo>
                    <a:pt x="6800" y="20173"/>
                    <a:pt x="6365" y="20523"/>
                    <a:pt x="5840" y="20523"/>
                  </a:cubicBezTo>
                  <a:cubicBezTo>
                    <a:pt x="5621" y="20523"/>
                    <a:pt x="5387" y="20463"/>
                    <a:pt x="5150" y="20335"/>
                  </a:cubicBezTo>
                  <a:cubicBezTo>
                    <a:pt x="4669" y="20040"/>
                    <a:pt x="4250" y="19668"/>
                    <a:pt x="3925" y="19218"/>
                  </a:cubicBezTo>
                  <a:cubicBezTo>
                    <a:pt x="2606" y="17590"/>
                    <a:pt x="1412" y="15868"/>
                    <a:pt x="202" y="14162"/>
                  </a:cubicBezTo>
                  <a:cubicBezTo>
                    <a:pt x="156" y="14100"/>
                    <a:pt x="94" y="14038"/>
                    <a:pt x="16" y="13945"/>
                  </a:cubicBezTo>
                  <a:cubicBezTo>
                    <a:pt x="16" y="14069"/>
                    <a:pt x="1" y="14131"/>
                    <a:pt x="1" y="14209"/>
                  </a:cubicBezTo>
                  <a:cubicBezTo>
                    <a:pt x="16" y="18241"/>
                    <a:pt x="16" y="22289"/>
                    <a:pt x="1" y="26322"/>
                  </a:cubicBezTo>
                  <a:cubicBezTo>
                    <a:pt x="1" y="26539"/>
                    <a:pt x="63" y="26601"/>
                    <a:pt x="280" y="26601"/>
                  </a:cubicBezTo>
                  <a:lnTo>
                    <a:pt x="12284" y="26601"/>
                  </a:lnTo>
                  <a:cubicBezTo>
                    <a:pt x="12305" y="26605"/>
                    <a:pt x="12326" y="26607"/>
                    <a:pt x="12347" y="26607"/>
                  </a:cubicBezTo>
                  <a:cubicBezTo>
                    <a:pt x="12403" y="26607"/>
                    <a:pt x="12460" y="26593"/>
                    <a:pt x="12517" y="26570"/>
                  </a:cubicBezTo>
                  <a:lnTo>
                    <a:pt x="11680" y="25980"/>
                  </a:lnTo>
                  <a:cubicBezTo>
                    <a:pt x="10718" y="25314"/>
                    <a:pt x="10067" y="24305"/>
                    <a:pt x="9818" y="23158"/>
                  </a:cubicBezTo>
                  <a:cubicBezTo>
                    <a:pt x="9570" y="22072"/>
                    <a:pt x="10035" y="21343"/>
                    <a:pt x="11044" y="21110"/>
                  </a:cubicBezTo>
                  <a:cubicBezTo>
                    <a:pt x="11204" y="21074"/>
                    <a:pt x="11368" y="21057"/>
                    <a:pt x="11531" y="21057"/>
                  </a:cubicBezTo>
                  <a:cubicBezTo>
                    <a:pt x="11859" y="21057"/>
                    <a:pt x="12186" y="21126"/>
                    <a:pt x="12486" y="21250"/>
                  </a:cubicBezTo>
                  <a:cubicBezTo>
                    <a:pt x="13355" y="21607"/>
                    <a:pt x="14052" y="22227"/>
                    <a:pt x="14688" y="22894"/>
                  </a:cubicBezTo>
                  <a:cubicBezTo>
                    <a:pt x="15634" y="23933"/>
                    <a:pt x="16441" y="25096"/>
                    <a:pt x="17077" y="26353"/>
                  </a:cubicBezTo>
                  <a:cubicBezTo>
                    <a:pt x="17132" y="26504"/>
                    <a:pt x="17272" y="26606"/>
                    <a:pt x="17432" y="26606"/>
                  </a:cubicBezTo>
                  <a:cubicBezTo>
                    <a:pt x="17453" y="26606"/>
                    <a:pt x="17474" y="26604"/>
                    <a:pt x="17496" y="26601"/>
                  </a:cubicBezTo>
                  <a:lnTo>
                    <a:pt x="24909" y="26601"/>
                  </a:lnTo>
                  <a:cubicBezTo>
                    <a:pt x="24924" y="26603"/>
                    <a:pt x="24938" y="26604"/>
                    <a:pt x="24952" y="26604"/>
                  </a:cubicBezTo>
                  <a:cubicBezTo>
                    <a:pt x="25047" y="26604"/>
                    <a:pt x="25093" y="26553"/>
                    <a:pt x="25080" y="26430"/>
                  </a:cubicBezTo>
                  <a:cubicBezTo>
                    <a:pt x="25033" y="26167"/>
                    <a:pt x="25018" y="25903"/>
                    <a:pt x="24987" y="25655"/>
                  </a:cubicBezTo>
                  <a:cubicBezTo>
                    <a:pt x="24754" y="24073"/>
                    <a:pt x="24444" y="22506"/>
                    <a:pt x="24025" y="20971"/>
                  </a:cubicBezTo>
                  <a:cubicBezTo>
                    <a:pt x="23482" y="18862"/>
                    <a:pt x="22908" y="16783"/>
                    <a:pt x="21745" y="14907"/>
                  </a:cubicBezTo>
                  <a:cubicBezTo>
                    <a:pt x="21032" y="13759"/>
                    <a:pt x="20427" y="12534"/>
                    <a:pt x="19574" y="11479"/>
                  </a:cubicBezTo>
                  <a:cubicBezTo>
                    <a:pt x="19279" y="11076"/>
                    <a:pt x="18891" y="10719"/>
                    <a:pt x="18457" y="10471"/>
                  </a:cubicBezTo>
                  <a:cubicBezTo>
                    <a:pt x="18296" y="10385"/>
                    <a:pt x="18139" y="10344"/>
                    <a:pt x="17993" y="10344"/>
                  </a:cubicBezTo>
                  <a:cubicBezTo>
                    <a:pt x="17664" y="10344"/>
                    <a:pt x="17397" y="10558"/>
                    <a:pt x="17278" y="10967"/>
                  </a:cubicBezTo>
                  <a:cubicBezTo>
                    <a:pt x="17154" y="11432"/>
                    <a:pt x="17201" y="11913"/>
                    <a:pt x="17418" y="12348"/>
                  </a:cubicBezTo>
                  <a:cubicBezTo>
                    <a:pt x="18256" y="14116"/>
                    <a:pt x="19000" y="15946"/>
                    <a:pt x="19729" y="17760"/>
                  </a:cubicBezTo>
                  <a:cubicBezTo>
                    <a:pt x="20163" y="18877"/>
                    <a:pt x="20629" y="19963"/>
                    <a:pt x="20923" y="21126"/>
                  </a:cubicBezTo>
                  <a:cubicBezTo>
                    <a:pt x="21156" y="22088"/>
                    <a:pt x="20582" y="23065"/>
                    <a:pt x="19620" y="23313"/>
                  </a:cubicBezTo>
                  <a:cubicBezTo>
                    <a:pt x="19335" y="23394"/>
                    <a:pt x="19043" y="23434"/>
                    <a:pt x="18754" y="23434"/>
                  </a:cubicBezTo>
                  <a:cubicBezTo>
                    <a:pt x="18101" y="23434"/>
                    <a:pt x="17459" y="23230"/>
                    <a:pt x="16922" y="22832"/>
                  </a:cubicBezTo>
                  <a:cubicBezTo>
                    <a:pt x="16518" y="22537"/>
                    <a:pt x="16146" y="22212"/>
                    <a:pt x="15821" y="21839"/>
                  </a:cubicBezTo>
                  <a:cubicBezTo>
                    <a:pt x="14719" y="20599"/>
                    <a:pt x="13727" y="19280"/>
                    <a:pt x="12858" y="17884"/>
                  </a:cubicBezTo>
                  <a:cubicBezTo>
                    <a:pt x="10795" y="14690"/>
                    <a:pt x="9012" y="11324"/>
                    <a:pt x="7321" y="7927"/>
                  </a:cubicBezTo>
                  <a:cubicBezTo>
                    <a:pt x="6019" y="5353"/>
                    <a:pt x="4731" y="2778"/>
                    <a:pt x="3444" y="204"/>
                  </a:cubicBezTo>
                  <a:cubicBezTo>
                    <a:pt x="3401" y="89"/>
                    <a:pt x="3278" y="0"/>
                    <a:pt x="31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670550" y="608650"/>
              <a:ext cx="373825" cy="570900"/>
            </a:xfrm>
            <a:custGeom>
              <a:avLst/>
              <a:gdLst/>
              <a:ahLst/>
              <a:cxnLst/>
              <a:rect l="l" t="t" r="r" b="b"/>
              <a:pathLst>
                <a:path w="14953" h="22836" extrusionOk="0">
                  <a:moveTo>
                    <a:pt x="3486" y="0"/>
                  </a:moveTo>
                  <a:cubicBezTo>
                    <a:pt x="3467" y="0"/>
                    <a:pt x="3448" y="2"/>
                    <a:pt x="3429" y="5"/>
                  </a:cubicBezTo>
                  <a:lnTo>
                    <a:pt x="280" y="5"/>
                  </a:lnTo>
                  <a:cubicBezTo>
                    <a:pt x="1" y="5"/>
                    <a:pt x="1" y="5"/>
                    <a:pt x="94" y="269"/>
                  </a:cubicBezTo>
                  <a:cubicBezTo>
                    <a:pt x="838" y="2254"/>
                    <a:pt x="1722" y="4177"/>
                    <a:pt x="2762" y="6023"/>
                  </a:cubicBezTo>
                  <a:cubicBezTo>
                    <a:pt x="4344" y="8845"/>
                    <a:pt x="6143" y="11513"/>
                    <a:pt x="8143" y="14041"/>
                  </a:cubicBezTo>
                  <a:cubicBezTo>
                    <a:pt x="10315" y="16833"/>
                    <a:pt x="12440" y="19656"/>
                    <a:pt x="14595" y="22447"/>
                  </a:cubicBezTo>
                  <a:cubicBezTo>
                    <a:pt x="14688" y="22571"/>
                    <a:pt x="14797" y="22695"/>
                    <a:pt x="14906" y="22835"/>
                  </a:cubicBezTo>
                  <a:cubicBezTo>
                    <a:pt x="14921" y="22804"/>
                    <a:pt x="14921" y="22757"/>
                    <a:pt x="14937" y="22726"/>
                  </a:cubicBezTo>
                  <a:lnTo>
                    <a:pt x="14937" y="16399"/>
                  </a:lnTo>
                  <a:cubicBezTo>
                    <a:pt x="14937" y="16321"/>
                    <a:pt x="14921" y="16243"/>
                    <a:pt x="14875" y="16181"/>
                  </a:cubicBezTo>
                  <a:cubicBezTo>
                    <a:pt x="14378" y="15437"/>
                    <a:pt x="14347" y="14615"/>
                    <a:pt x="14471" y="13762"/>
                  </a:cubicBezTo>
                  <a:cubicBezTo>
                    <a:pt x="14487" y="13483"/>
                    <a:pt x="14611" y="13235"/>
                    <a:pt x="14813" y="13048"/>
                  </a:cubicBezTo>
                  <a:cubicBezTo>
                    <a:pt x="14906" y="12986"/>
                    <a:pt x="14952" y="12878"/>
                    <a:pt x="14937" y="12769"/>
                  </a:cubicBezTo>
                  <a:lnTo>
                    <a:pt x="14937" y="9419"/>
                  </a:lnTo>
                  <a:cubicBezTo>
                    <a:pt x="14937" y="9295"/>
                    <a:pt x="14890" y="9187"/>
                    <a:pt x="14797" y="9094"/>
                  </a:cubicBezTo>
                  <a:cubicBezTo>
                    <a:pt x="13711" y="8039"/>
                    <a:pt x="12827" y="6798"/>
                    <a:pt x="12176" y="5433"/>
                  </a:cubicBezTo>
                  <a:cubicBezTo>
                    <a:pt x="11354" y="3665"/>
                    <a:pt x="10516" y="1913"/>
                    <a:pt x="9570" y="207"/>
                  </a:cubicBezTo>
                  <a:cubicBezTo>
                    <a:pt x="9528" y="79"/>
                    <a:pt x="9407" y="3"/>
                    <a:pt x="9292" y="3"/>
                  </a:cubicBezTo>
                  <a:cubicBezTo>
                    <a:pt x="9281" y="3"/>
                    <a:pt x="9271" y="4"/>
                    <a:pt x="9260" y="5"/>
                  </a:cubicBezTo>
                  <a:lnTo>
                    <a:pt x="6810" y="5"/>
                  </a:lnTo>
                  <a:cubicBezTo>
                    <a:pt x="7073" y="625"/>
                    <a:pt x="7368" y="1184"/>
                    <a:pt x="7663" y="1742"/>
                  </a:cubicBezTo>
                  <a:cubicBezTo>
                    <a:pt x="8593" y="3510"/>
                    <a:pt x="9648" y="5216"/>
                    <a:pt x="10578" y="6984"/>
                  </a:cubicBezTo>
                  <a:cubicBezTo>
                    <a:pt x="11044" y="7853"/>
                    <a:pt x="11493" y="8737"/>
                    <a:pt x="11680" y="9729"/>
                  </a:cubicBezTo>
                  <a:cubicBezTo>
                    <a:pt x="11804" y="10334"/>
                    <a:pt x="11788" y="10924"/>
                    <a:pt x="11354" y="11420"/>
                  </a:cubicBezTo>
                  <a:cubicBezTo>
                    <a:pt x="11123" y="11669"/>
                    <a:pt x="10898" y="11792"/>
                    <a:pt x="10653" y="11792"/>
                  </a:cubicBezTo>
                  <a:cubicBezTo>
                    <a:pt x="10485" y="11792"/>
                    <a:pt x="10308" y="11735"/>
                    <a:pt x="10113" y="11622"/>
                  </a:cubicBezTo>
                  <a:cubicBezTo>
                    <a:pt x="9896" y="11498"/>
                    <a:pt x="9694" y="11342"/>
                    <a:pt x="9524" y="11172"/>
                  </a:cubicBezTo>
                  <a:cubicBezTo>
                    <a:pt x="8903" y="10505"/>
                    <a:pt x="8345" y="9776"/>
                    <a:pt x="7895" y="9000"/>
                  </a:cubicBezTo>
                  <a:cubicBezTo>
                    <a:pt x="6267" y="6240"/>
                    <a:pt x="4902" y="3324"/>
                    <a:pt x="3847" y="300"/>
                  </a:cubicBezTo>
                  <a:cubicBezTo>
                    <a:pt x="3819" y="119"/>
                    <a:pt x="3654" y="0"/>
                    <a:pt x="34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09925" y="608700"/>
              <a:ext cx="385450" cy="444575"/>
            </a:xfrm>
            <a:custGeom>
              <a:avLst/>
              <a:gdLst/>
              <a:ahLst/>
              <a:cxnLst/>
              <a:rect l="l" t="t" r="r" b="b"/>
              <a:pathLst>
                <a:path w="15418" h="17783" extrusionOk="0">
                  <a:moveTo>
                    <a:pt x="7023" y="1"/>
                  </a:moveTo>
                  <a:cubicBezTo>
                    <a:pt x="7009" y="1"/>
                    <a:pt x="6994" y="2"/>
                    <a:pt x="6980" y="3"/>
                  </a:cubicBezTo>
                  <a:lnTo>
                    <a:pt x="295" y="3"/>
                  </a:lnTo>
                  <a:cubicBezTo>
                    <a:pt x="1" y="3"/>
                    <a:pt x="1" y="3"/>
                    <a:pt x="109" y="282"/>
                  </a:cubicBezTo>
                  <a:cubicBezTo>
                    <a:pt x="574" y="1414"/>
                    <a:pt x="1133" y="2515"/>
                    <a:pt x="1800" y="3555"/>
                  </a:cubicBezTo>
                  <a:cubicBezTo>
                    <a:pt x="3025" y="5586"/>
                    <a:pt x="4390" y="7525"/>
                    <a:pt x="5662" y="9526"/>
                  </a:cubicBezTo>
                  <a:cubicBezTo>
                    <a:pt x="6685" y="11123"/>
                    <a:pt x="7740" y="12721"/>
                    <a:pt x="8996" y="14148"/>
                  </a:cubicBezTo>
                  <a:cubicBezTo>
                    <a:pt x="9942" y="15233"/>
                    <a:pt x="10935" y="16272"/>
                    <a:pt x="12145" y="17063"/>
                  </a:cubicBezTo>
                  <a:cubicBezTo>
                    <a:pt x="12594" y="17374"/>
                    <a:pt x="13075" y="17591"/>
                    <a:pt x="13602" y="17730"/>
                  </a:cubicBezTo>
                  <a:cubicBezTo>
                    <a:pt x="13727" y="17766"/>
                    <a:pt x="13853" y="17782"/>
                    <a:pt x="13976" y="17782"/>
                  </a:cubicBezTo>
                  <a:cubicBezTo>
                    <a:pt x="14662" y="17782"/>
                    <a:pt x="15278" y="17262"/>
                    <a:pt x="15371" y="16552"/>
                  </a:cubicBezTo>
                  <a:cubicBezTo>
                    <a:pt x="15417" y="16272"/>
                    <a:pt x="15402" y="15993"/>
                    <a:pt x="15355" y="15714"/>
                  </a:cubicBezTo>
                  <a:cubicBezTo>
                    <a:pt x="15215" y="14691"/>
                    <a:pt x="14843" y="13744"/>
                    <a:pt x="14486" y="12783"/>
                  </a:cubicBezTo>
                  <a:cubicBezTo>
                    <a:pt x="13308" y="9789"/>
                    <a:pt x="11772" y="6967"/>
                    <a:pt x="10113" y="4222"/>
                  </a:cubicBezTo>
                  <a:cubicBezTo>
                    <a:pt x="9306" y="2810"/>
                    <a:pt x="8391" y="1461"/>
                    <a:pt x="7399" y="189"/>
                  </a:cubicBezTo>
                  <a:cubicBezTo>
                    <a:pt x="7313" y="76"/>
                    <a:pt x="7176" y="1"/>
                    <a:pt x="70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643425" y="929550"/>
              <a:ext cx="383100" cy="344225"/>
            </a:xfrm>
            <a:custGeom>
              <a:avLst/>
              <a:gdLst/>
              <a:ahLst/>
              <a:cxnLst/>
              <a:rect l="l" t="t" r="r" b="b"/>
              <a:pathLst>
                <a:path w="15324" h="13769" extrusionOk="0">
                  <a:moveTo>
                    <a:pt x="1638" y="1"/>
                  </a:moveTo>
                  <a:cubicBezTo>
                    <a:pt x="1451" y="1"/>
                    <a:pt x="1261" y="9"/>
                    <a:pt x="1070" y="26"/>
                  </a:cubicBezTo>
                  <a:cubicBezTo>
                    <a:pt x="559" y="42"/>
                    <a:pt x="140" y="414"/>
                    <a:pt x="78" y="910"/>
                  </a:cubicBezTo>
                  <a:cubicBezTo>
                    <a:pt x="0" y="1438"/>
                    <a:pt x="62" y="1965"/>
                    <a:pt x="248" y="2461"/>
                  </a:cubicBezTo>
                  <a:cubicBezTo>
                    <a:pt x="636" y="3702"/>
                    <a:pt x="1272" y="4819"/>
                    <a:pt x="1923" y="5920"/>
                  </a:cubicBezTo>
                  <a:cubicBezTo>
                    <a:pt x="3505" y="8557"/>
                    <a:pt x="5305" y="11054"/>
                    <a:pt x="6918" y="13659"/>
                  </a:cubicBezTo>
                  <a:cubicBezTo>
                    <a:pt x="6980" y="13759"/>
                    <a:pt x="7061" y="13768"/>
                    <a:pt x="7147" y="13768"/>
                  </a:cubicBezTo>
                  <a:cubicBezTo>
                    <a:pt x="7169" y="13768"/>
                    <a:pt x="7190" y="13768"/>
                    <a:pt x="7212" y="13768"/>
                  </a:cubicBezTo>
                  <a:lnTo>
                    <a:pt x="15091" y="13768"/>
                  </a:lnTo>
                  <a:cubicBezTo>
                    <a:pt x="15293" y="13768"/>
                    <a:pt x="15324" y="13721"/>
                    <a:pt x="15231" y="13551"/>
                  </a:cubicBezTo>
                  <a:cubicBezTo>
                    <a:pt x="15076" y="13287"/>
                    <a:pt x="14936" y="13008"/>
                    <a:pt x="14781" y="12729"/>
                  </a:cubicBezTo>
                  <a:cubicBezTo>
                    <a:pt x="12811" y="9410"/>
                    <a:pt x="10562" y="6230"/>
                    <a:pt x="8081" y="3268"/>
                  </a:cubicBezTo>
                  <a:cubicBezTo>
                    <a:pt x="7228" y="2229"/>
                    <a:pt x="6235" y="1345"/>
                    <a:pt x="4979" y="802"/>
                  </a:cubicBezTo>
                  <a:cubicBezTo>
                    <a:pt x="3910" y="321"/>
                    <a:pt x="2806" y="1"/>
                    <a:pt x="16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451875" y="608750"/>
              <a:ext cx="240025" cy="255825"/>
            </a:xfrm>
            <a:custGeom>
              <a:avLst/>
              <a:gdLst/>
              <a:ahLst/>
              <a:cxnLst/>
              <a:rect l="l" t="t" r="r" b="b"/>
              <a:pathLst>
                <a:path w="9601" h="10233" extrusionOk="0">
                  <a:moveTo>
                    <a:pt x="295" y="1"/>
                  </a:moveTo>
                  <a:cubicBezTo>
                    <a:pt x="0" y="1"/>
                    <a:pt x="0" y="1"/>
                    <a:pt x="125" y="265"/>
                  </a:cubicBezTo>
                  <a:cubicBezTo>
                    <a:pt x="1071" y="2296"/>
                    <a:pt x="2234" y="4204"/>
                    <a:pt x="3599" y="5972"/>
                  </a:cubicBezTo>
                  <a:cubicBezTo>
                    <a:pt x="4452" y="7166"/>
                    <a:pt x="5460" y="8252"/>
                    <a:pt x="6577" y="9214"/>
                  </a:cubicBezTo>
                  <a:cubicBezTo>
                    <a:pt x="7026" y="9632"/>
                    <a:pt x="7569" y="9958"/>
                    <a:pt x="8143" y="10175"/>
                  </a:cubicBezTo>
                  <a:cubicBezTo>
                    <a:pt x="8257" y="10214"/>
                    <a:pt x="8373" y="10233"/>
                    <a:pt x="8486" y="10233"/>
                  </a:cubicBezTo>
                  <a:cubicBezTo>
                    <a:pt x="8914" y="10233"/>
                    <a:pt x="9311" y="9968"/>
                    <a:pt x="9446" y="9539"/>
                  </a:cubicBezTo>
                  <a:cubicBezTo>
                    <a:pt x="9554" y="9276"/>
                    <a:pt x="9601" y="8981"/>
                    <a:pt x="9585" y="8686"/>
                  </a:cubicBezTo>
                  <a:cubicBezTo>
                    <a:pt x="9585" y="8221"/>
                    <a:pt x="9523" y="7771"/>
                    <a:pt x="9415" y="7337"/>
                  </a:cubicBezTo>
                  <a:cubicBezTo>
                    <a:pt x="8779" y="4824"/>
                    <a:pt x="7724" y="2482"/>
                    <a:pt x="6639" y="156"/>
                  </a:cubicBezTo>
                  <a:cubicBezTo>
                    <a:pt x="6577" y="16"/>
                    <a:pt x="6483" y="1"/>
                    <a:pt x="63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954800" y="608700"/>
              <a:ext cx="243150" cy="242900"/>
            </a:xfrm>
            <a:custGeom>
              <a:avLst/>
              <a:gdLst/>
              <a:ahLst/>
              <a:cxnLst/>
              <a:rect l="l" t="t" r="r" b="b"/>
              <a:pathLst>
                <a:path w="9726" h="9716" extrusionOk="0">
                  <a:moveTo>
                    <a:pt x="5231" y="1"/>
                  </a:moveTo>
                  <a:cubicBezTo>
                    <a:pt x="5220" y="1"/>
                    <a:pt x="5208" y="2"/>
                    <a:pt x="5196" y="3"/>
                  </a:cubicBezTo>
                  <a:lnTo>
                    <a:pt x="233" y="3"/>
                  </a:lnTo>
                  <a:cubicBezTo>
                    <a:pt x="31" y="3"/>
                    <a:pt x="0" y="34"/>
                    <a:pt x="78" y="236"/>
                  </a:cubicBezTo>
                  <a:cubicBezTo>
                    <a:pt x="698" y="1569"/>
                    <a:pt x="1412" y="2857"/>
                    <a:pt x="2249" y="4066"/>
                  </a:cubicBezTo>
                  <a:cubicBezTo>
                    <a:pt x="3428" y="5772"/>
                    <a:pt x="4777" y="7339"/>
                    <a:pt x="6452" y="8595"/>
                  </a:cubicBezTo>
                  <a:cubicBezTo>
                    <a:pt x="7104" y="9076"/>
                    <a:pt x="7802" y="9510"/>
                    <a:pt x="8593" y="9681"/>
                  </a:cubicBezTo>
                  <a:cubicBezTo>
                    <a:pt x="8711" y="9704"/>
                    <a:pt x="8819" y="9715"/>
                    <a:pt x="8918" y="9715"/>
                  </a:cubicBezTo>
                  <a:cubicBezTo>
                    <a:pt x="9482" y="9715"/>
                    <a:pt x="9726" y="9346"/>
                    <a:pt x="9554" y="8673"/>
                  </a:cubicBezTo>
                  <a:cubicBezTo>
                    <a:pt x="9384" y="8021"/>
                    <a:pt x="9120" y="7401"/>
                    <a:pt x="8794" y="6812"/>
                  </a:cubicBezTo>
                  <a:cubicBezTo>
                    <a:pt x="7662" y="4625"/>
                    <a:pt x="6483" y="2469"/>
                    <a:pt x="5491" y="189"/>
                  </a:cubicBezTo>
                  <a:cubicBezTo>
                    <a:pt x="5462" y="76"/>
                    <a:pt x="5356" y="1"/>
                    <a:pt x="52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796200" y="764625"/>
              <a:ext cx="172200" cy="352050"/>
            </a:xfrm>
            <a:custGeom>
              <a:avLst/>
              <a:gdLst/>
              <a:ahLst/>
              <a:cxnLst/>
              <a:rect l="l" t="t" r="r" b="b"/>
              <a:pathLst>
                <a:path w="6888" h="14082" extrusionOk="0">
                  <a:moveTo>
                    <a:pt x="47" y="1"/>
                  </a:moveTo>
                  <a:lnTo>
                    <a:pt x="1" y="32"/>
                  </a:lnTo>
                  <a:cubicBezTo>
                    <a:pt x="1" y="63"/>
                    <a:pt x="1" y="94"/>
                    <a:pt x="1" y="125"/>
                  </a:cubicBezTo>
                  <a:lnTo>
                    <a:pt x="1" y="7166"/>
                  </a:lnTo>
                  <a:cubicBezTo>
                    <a:pt x="1" y="7259"/>
                    <a:pt x="32" y="7368"/>
                    <a:pt x="94" y="7445"/>
                  </a:cubicBezTo>
                  <a:cubicBezTo>
                    <a:pt x="652" y="8221"/>
                    <a:pt x="1211" y="9027"/>
                    <a:pt x="1784" y="9803"/>
                  </a:cubicBezTo>
                  <a:cubicBezTo>
                    <a:pt x="2591" y="10920"/>
                    <a:pt x="3397" y="12067"/>
                    <a:pt x="4297" y="13106"/>
                  </a:cubicBezTo>
                  <a:cubicBezTo>
                    <a:pt x="4654" y="13525"/>
                    <a:pt x="5041" y="13882"/>
                    <a:pt x="5569" y="14037"/>
                  </a:cubicBezTo>
                  <a:cubicBezTo>
                    <a:pt x="5659" y="14067"/>
                    <a:pt x="5750" y="14081"/>
                    <a:pt x="5840" y="14081"/>
                  </a:cubicBezTo>
                  <a:cubicBezTo>
                    <a:pt x="6169" y="14081"/>
                    <a:pt x="6481" y="13892"/>
                    <a:pt x="6639" y="13587"/>
                  </a:cubicBezTo>
                  <a:cubicBezTo>
                    <a:pt x="6825" y="13215"/>
                    <a:pt x="6887" y="12796"/>
                    <a:pt x="6841" y="12377"/>
                  </a:cubicBezTo>
                  <a:cubicBezTo>
                    <a:pt x="6747" y="11400"/>
                    <a:pt x="6422" y="10470"/>
                    <a:pt x="5910" y="9632"/>
                  </a:cubicBezTo>
                  <a:cubicBezTo>
                    <a:pt x="4297" y="6809"/>
                    <a:pt x="2575" y="4049"/>
                    <a:pt x="854" y="1288"/>
                  </a:cubicBezTo>
                  <a:lnTo>
                    <a:pt x="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501125" y="1113125"/>
              <a:ext cx="208375" cy="160775"/>
            </a:xfrm>
            <a:custGeom>
              <a:avLst/>
              <a:gdLst/>
              <a:ahLst/>
              <a:cxnLst/>
              <a:rect l="l" t="t" r="r" b="b"/>
              <a:pathLst>
                <a:path w="8335" h="6431" extrusionOk="0">
                  <a:moveTo>
                    <a:pt x="2543" y="1"/>
                  </a:moveTo>
                  <a:cubicBezTo>
                    <a:pt x="1907" y="1"/>
                    <a:pt x="1378" y="336"/>
                    <a:pt x="977" y="997"/>
                  </a:cubicBezTo>
                  <a:cubicBezTo>
                    <a:pt x="822" y="1245"/>
                    <a:pt x="698" y="1508"/>
                    <a:pt x="605" y="1772"/>
                  </a:cubicBezTo>
                  <a:cubicBezTo>
                    <a:pt x="78" y="3245"/>
                    <a:pt x="0" y="4750"/>
                    <a:pt x="109" y="6285"/>
                  </a:cubicBezTo>
                  <a:cubicBezTo>
                    <a:pt x="109" y="6409"/>
                    <a:pt x="164" y="6430"/>
                    <a:pt x="228" y="6430"/>
                  </a:cubicBezTo>
                  <a:cubicBezTo>
                    <a:pt x="260" y="6430"/>
                    <a:pt x="295" y="6425"/>
                    <a:pt x="326" y="6425"/>
                  </a:cubicBezTo>
                  <a:lnTo>
                    <a:pt x="8127" y="6425"/>
                  </a:lnTo>
                  <a:cubicBezTo>
                    <a:pt x="8144" y="6425"/>
                    <a:pt x="8160" y="6425"/>
                    <a:pt x="8175" y="6425"/>
                  </a:cubicBezTo>
                  <a:cubicBezTo>
                    <a:pt x="8273" y="6425"/>
                    <a:pt x="8334" y="6413"/>
                    <a:pt x="8267" y="6239"/>
                  </a:cubicBezTo>
                  <a:cubicBezTo>
                    <a:pt x="7600" y="4610"/>
                    <a:pt x="6762" y="3075"/>
                    <a:pt x="5553" y="1756"/>
                  </a:cubicBezTo>
                  <a:cubicBezTo>
                    <a:pt x="4979" y="1090"/>
                    <a:pt x="4250" y="547"/>
                    <a:pt x="3428" y="190"/>
                  </a:cubicBezTo>
                  <a:cubicBezTo>
                    <a:pt x="3114" y="64"/>
                    <a:pt x="2819" y="1"/>
                    <a:pt x="2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769050" y="608675"/>
              <a:ext cx="190400" cy="289675"/>
            </a:xfrm>
            <a:custGeom>
              <a:avLst/>
              <a:gdLst/>
              <a:ahLst/>
              <a:cxnLst/>
              <a:rect l="l" t="t" r="r" b="b"/>
              <a:pathLst>
                <a:path w="7616" h="11587" extrusionOk="0">
                  <a:moveTo>
                    <a:pt x="2512" y="1"/>
                  </a:moveTo>
                  <a:cubicBezTo>
                    <a:pt x="2502" y="1"/>
                    <a:pt x="2492" y="2"/>
                    <a:pt x="2482" y="4"/>
                  </a:cubicBezTo>
                  <a:lnTo>
                    <a:pt x="295" y="4"/>
                  </a:lnTo>
                  <a:cubicBezTo>
                    <a:pt x="0" y="4"/>
                    <a:pt x="0" y="4"/>
                    <a:pt x="93" y="268"/>
                  </a:cubicBezTo>
                  <a:cubicBezTo>
                    <a:pt x="884" y="2423"/>
                    <a:pt x="1784" y="4533"/>
                    <a:pt x="2839" y="6564"/>
                  </a:cubicBezTo>
                  <a:cubicBezTo>
                    <a:pt x="3537" y="7945"/>
                    <a:pt x="4281" y="9294"/>
                    <a:pt x="5258" y="10488"/>
                  </a:cubicBezTo>
                  <a:cubicBezTo>
                    <a:pt x="5537" y="10876"/>
                    <a:pt x="5894" y="11202"/>
                    <a:pt x="6297" y="11466"/>
                  </a:cubicBezTo>
                  <a:cubicBezTo>
                    <a:pt x="6409" y="11543"/>
                    <a:pt x="6540" y="11587"/>
                    <a:pt x="6672" y="11587"/>
                  </a:cubicBezTo>
                  <a:cubicBezTo>
                    <a:pt x="6777" y="11587"/>
                    <a:pt x="6883" y="11559"/>
                    <a:pt x="6980" y="11497"/>
                  </a:cubicBezTo>
                  <a:cubicBezTo>
                    <a:pt x="7321" y="11295"/>
                    <a:pt x="7538" y="10938"/>
                    <a:pt x="7585" y="10550"/>
                  </a:cubicBezTo>
                  <a:cubicBezTo>
                    <a:pt x="7616" y="10225"/>
                    <a:pt x="7585" y="9899"/>
                    <a:pt x="7507" y="9589"/>
                  </a:cubicBezTo>
                  <a:cubicBezTo>
                    <a:pt x="7259" y="8596"/>
                    <a:pt x="6794" y="7697"/>
                    <a:pt x="6313" y="6813"/>
                  </a:cubicBezTo>
                  <a:cubicBezTo>
                    <a:pt x="5103" y="4579"/>
                    <a:pt x="3754" y="2423"/>
                    <a:pt x="2699" y="128"/>
                  </a:cubicBezTo>
                  <a:cubicBezTo>
                    <a:pt x="2658" y="47"/>
                    <a:pt x="2582" y="1"/>
                    <a:pt x="25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042800" y="1140525"/>
              <a:ext cx="177225" cy="133375"/>
            </a:xfrm>
            <a:custGeom>
              <a:avLst/>
              <a:gdLst/>
              <a:ahLst/>
              <a:cxnLst/>
              <a:rect l="l" t="t" r="r" b="b"/>
              <a:pathLst>
                <a:path w="7089" h="5335" extrusionOk="0">
                  <a:moveTo>
                    <a:pt x="1603" y="0"/>
                  </a:moveTo>
                  <a:cubicBezTo>
                    <a:pt x="1529" y="0"/>
                    <a:pt x="1455" y="3"/>
                    <a:pt x="1381" y="9"/>
                  </a:cubicBezTo>
                  <a:cubicBezTo>
                    <a:pt x="513" y="102"/>
                    <a:pt x="1" y="692"/>
                    <a:pt x="109" y="1545"/>
                  </a:cubicBezTo>
                  <a:cubicBezTo>
                    <a:pt x="249" y="2723"/>
                    <a:pt x="885" y="3778"/>
                    <a:pt x="1847" y="4476"/>
                  </a:cubicBezTo>
                  <a:cubicBezTo>
                    <a:pt x="2188" y="4740"/>
                    <a:pt x="2575" y="4972"/>
                    <a:pt x="2932" y="5220"/>
                  </a:cubicBezTo>
                  <a:cubicBezTo>
                    <a:pt x="3027" y="5288"/>
                    <a:pt x="3133" y="5332"/>
                    <a:pt x="3251" y="5332"/>
                  </a:cubicBezTo>
                  <a:cubicBezTo>
                    <a:pt x="3269" y="5332"/>
                    <a:pt x="3286" y="5331"/>
                    <a:pt x="3304" y="5329"/>
                  </a:cubicBezTo>
                  <a:lnTo>
                    <a:pt x="6872" y="5329"/>
                  </a:lnTo>
                  <a:cubicBezTo>
                    <a:pt x="6892" y="5333"/>
                    <a:pt x="6913" y="5335"/>
                    <a:pt x="6934" y="5335"/>
                  </a:cubicBezTo>
                  <a:cubicBezTo>
                    <a:pt x="6990" y="5335"/>
                    <a:pt x="7043" y="5321"/>
                    <a:pt x="7089" y="5298"/>
                  </a:cubicBezTo>
                  <a:cubicBezTo>
                    <a:pt x="7073" y="5282"/>
                    <a:pt x="7073" y="5251"/>
                    <a:pt x="7058" y="5220"/>
                  </a:cubicBezTo>
                  <a:cubicBezTo>
                    <a:pt x="6530" y="4212"/>
                    <a:pt x="5910" y="3266"/>
                    <a:pt x="5212" y="2382"/>
                  </a:cubicBezTo>
                  <a:cubicBezTo>
                    <a:pt x="4576" y="1622"/>
                    <a:pt x="3909" y="924"/>
                    <a:pt x="3041" y="412"/>
                  </a:cubicBezTo>
                  <a:cubicBezTo>
                    <a:pt x="2607" y="141"/>
                    <a:pt x="2114" y="0"/>
                    <a:pt x="16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912500" y="608700"/>
              <a:ext cx="132650" cy="223025"/>
            </a:xfrm>
            <a:custGeom>
              <a:avLst/>
              <a:gdLst/>
              <a:ahLst/>
              <a:cxnLst/>
              <a:rect l="l" t="t" r="r" b="b"/>
              <a:pathLst>
                <a:path w="5306" h="8921" extrusionOk="0">
                  <a:moveTo>
                    <a:pt x="1294" y="1"/>
                  </a:moveTo>
                  <a:cubicBezTo>
                    <a:pt x="1282" y="1"/>
                    <a:pt x="1270" y="1"/>
                    <a:pt x="1257" y="3"/>
                  </a:cubicBezTo>
                  <a:lnTo>
                    <a:pt x="342" y="3"/>
                  </a:lnTo>
                  <a:cubicBezTo>
                    <a:pt x="16" y="3"/>
                    <a:pt x="1" y="3"/>
                    <a:pt x="171" y="313"/>
                  </a:cubicBezTo>
                  <a:cubicBezTo>
                    <a:pt x="962" y="1756"/>
                    <a:pt x="1722" y="3229"/>
                    <a:pt x="2389" y="4733"/>
                  </a:cubicBezTo>
                  <a:cubicBezTo>
                    <a:pt x="3072" y="6284"/>
                    <a:pt x="4033" y="7711"/>
                    <a:pt x="5228" y="8921"/>
                  </a:cubicBezTo>
                  <a:cubicBezTo>
                    <a:pt x="5274" y="8843"/>
                    <a:pt x="5274" y="8750"/>
                    <a:pt x="5274" y="8673"/>
                  </a:cubicBezTo>
                  <a:cubicBezTo>
                    <a:pt x="5274" y="8068"/>
                    <a:pt x="5243" y="7463"/>
                    <a:pt x="5274" y="6858"/>
                  </a:cubicBezTo>
                  <a:cubicBezTo>
                    <a:pt x="5305" y="6501"/>
                    <a:pt x="5166" y="6160"/>
                    <a:pt x="4917" y="5912"/>
                  </a:cubicBezTo>
                  <a:cubicBezTo>
                    <a:pt x="4157" y="5137"/>
                    <a:pt x="3661" y="4175"/>
                    <a:pt x="3149" y="3229"/>
                  </a:cubicBezTo>
                  <a:cubicBezTo>
                    <a:pt x="2606" y="2205"/>
                    <a:pt x="2064" y="1182"/>
                    <a:pt x="1536" y="174"/>
                  </a:cubicBezTo>
                  <a:cubicBezTo>
                    <a:pt x="1494" y="62"/>
                    <a:pt x="1403" y="1"/>
                    <a:pt x="12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954775" y="608750"/>
              <a:ext cx="89600" cy="148550"/>
            </a:xfrm>
            <a:custGeom>
              <a:avLst/>
              <a:gdLst/>
              <a:ahLst/>
              <a:cxnLst/>
              <a:rect l="l" t="t" r="r" b="b"/>
              <a:pathLst>
                <a:path w="3584" h="5942" extrusionOk="0">
                  <a:moveTo>
                    <a:pt x="187" y="1"/>
                  </a:moveTo>
                  <a:cubicBezTo>
                    <a:pt x="0" y="1"/>
                    <a:pt x="16" y="47"/>
                    <a:pt x="78" y="172"/>
                  </a:cubicBezTo>
                  <a:cubicBezTo>
                    <a:pt x="450" y="885"/>
                    <a:pt x="807" y="1598"/>
                    <a:pt x="1195" y="2312"/>
                  </a:cubicBezTo>
                  <a:cubicBezTo>
                    <a:pt x="1784" y="3413"/>
                    <a:pt x="2358" y="4514"/>
                    <a:pt x="3133" y="5507"/>
                  </a:cubicBezTo>
                  <a:cubicBezTo>
                    <a:pt x="3242" y="5677"/>
                    <a:pt x="3397" y="5817"/>
                    <a:pt x="3552" y="5941"/>
                  </a:cubicBezTo>
                  <a:cubicBezTo>
                    <a:pt x="3568" y="5895"/>
                    <a:pt x="3568" y="5864"/>
                    <a:pt x="3583" y="5817"/>
                  </a:cubicBezTo>
                  <a:lnTo>
                    <a:pt x="3583" y="172"/>
                  </a:lnTo>
                  <a:cubicBezTo>
                    <a:pt x="3583" y="16"/>
                    <a:pt x="3521" y="1"/>
                    <a:pt x="33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033100" y="939125"/>
              <a:ext cx="10875" cy="64000"/>
            </a:xfrm>
            <a:custGeom>
              <a:avLst/>
              <a:gdLst/>
              <a:ahLst/>
              <a:cxnLst/>
              <a:rect l="l" t="t" r="r" b="b"/>
              <a:pathLst>
                <a:path w="435" h="2560" extrusionOk="0">
                  <a:moveTo>
                    <a:pt x="435" y="0"/>
                  </a:moveTo>
                  <a:cubicBezTo>
                    <a:pt x="0" y="512"/>
                    <a:pt x="16" y="2171"/>
                    <a:pt x="435" y="2559"/>
                  </a:cubicBezTo>
                  <a:lnTo>
                    <a:pt x="435"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6791175" y="603725"/>
              <a:ext cx="1258225" cy="675450"/>
            </a:xfrm>
            <a:custGeom>
              <a:avLst/>
              <a:gdLst/>
              <a:ahLst/>
              <a:cxnLst/>
              <a:rect l="l" t="t" r="r" b="b"/>
              <a:pathLst>
                <a:path w="50329" h="27018" extrusionOk="0">
                  <a:moveTo>
                    <a:pt x="49982" y="198"/>
                  </a:moveTo>
                  <a:cubicBezTo>
                    <a:pt x="50078" y="198"/>
                    <a:pt x="50112" y="240"/>
                    <a:pt x="50112" y="373"/>
                  </a:cubicBezTo>
                  <a:lnTo>
                    <a:pt x="50112" y="6018"/>
                  </a:lnTo>
                  <a:cubicBezTo>
                    <a:pt x="50112" y="6065"/>
                    <a:pt x="50112" y="6096"/>
                    <a:pt x="50096" y="6142"/>
                  </a:cubicBezTo>
                  <a:cubicBezTo>
                    <a:pt x="49926" y="6018"/>
                    <a:pt x="49786" y="5878"/>
                    <a:pt x="49662" y="5708"/>
                  </a:cubicBezTo>
                  <a:cubicBezTo>
                    <a:pt x="48902" y="4715"/>
                    <a:pt x="48328" y="3614"/>
                    <a:pt x="47739" y="2513"/>
                  </a:cubicBezTo>
                  <a:cubicBezTo>
                    <a:pt x="47366" y="1799"/>
                    <a:pt x="46994" y="1086"/>
                    <a:pt x="46622" y="373"/>
                  </a:cubicBezTo>
                  <a:cubicBezTo>
                    <a:pt x="46544" y="248"/>
                    <a:pt x="46544" y="202"/>
                    <a:pt x="46715" y="202"/>
                  </a:cubicBezTo>
                  <a:lnTo>
                    <a:pt x="49926" y="202"/>
                  </a:lnTo>
                  <a:cubicBezTo>
                    <a:pt x="49946" y="200"/>
                    <a:pt x="49965" y="198"/>
                    <a:pt x="49982" y="198"/>
                  </a:cubicBezTo>
                  <a:close/>
                  <a:moveTo>
                    <a:pt x="46132" y="200"/>
                  </a:moveTo>
                  <a:cubicBezTo>
                    <a:pt x="46243" y="200"/>
                    <a:pt x="46347" y="261"/>
                    <a:pt x="46389" y="373"/>
                  </a:cubicBezTo>
                  <a:cubicBezTo>
                    <a:pt x="46917" y="1381"/>
                    <a:pt x="47444" y="2404"/>
                    <a:pt x="48002" y="3428"/>
                  </a:cubicBezTo>
                  <a:cubicBezTo>
                    <a:pt x="48514" y="4358"/>
                    <a:pt x="48995" y="5336"/>
                    <a:pt x="49755" y="6111"/>
                  </a:cubicBezTo>
                  <a:cubicBezTo>
                    <a:pt x="50019" y="6359"/>
                    <a:pt x="50143" y="6700"/>
                    <a:pt x="50112" y="7057"/>
                  </a:cubicBezTo>
                  <a:cubicBezTo>
                    <a:pt x="50096" y="7662"/>
                    <a:pt x="50112" y="8267"/>
                    <a:pt x="50112" y="8872"/>
                  </a:cubicBezTo>
                  <a:cubicBezTo>
                    <a:pt x="50127" y="8949"/>
                    <a:pt x="50112" y="9042"/>
                    <a:pt x="50081" y="9120"/>
                  </a:cubicBezTo>
                  <a:cubicBezTo>
                    <a:pt x="48886" y="7910"/>
                    <a:pt x="47925" y="6483"/>
                    <a:pt x="47242" y="4932"/>
                  </a:cubicBezTo>
                  <a:cubicBezTo>
                    <a:pt x="46575" y="3412"/>
                    <a:pt x="45815" y="1955"/>
                    <a:pt x="45024" y="497"/>
                  </a:cubicBezTo>
                  <a:cubicBezTo>
                    <a:pt x="44854" y="202"/>
                    <a:pt x="44854" y="202"/>
                    <a:pt x="45195" y="202"/>
                  </a:cubicBezTo>
                  <a:lnTo>
                    <a:pt x="46095" y="202"/>
                  </a:lnTo>
                  <a:cubicBezTo>
                    <a:pt x="46107" y="200"/>
                    <a:pt x="46120" y="200"/>
                    <a:pt x="46132" y="200"/>
                  </a:cubicBezTo>
                  <a:close/>
                  <a:moveTo>
                    <a:pt x="11771" y="185"/>
                  </a:moveTo>
                  <a:cubicBezTo>
                    <a:pt x="11898" y="185"/>
                    <a:pt x="12007" y="273"/>
                    <a:pt x="12036" y="388"/>
                  </a:cubicBezTo>
                  <a:cubicBezTo>
                    <a:pt x="13013" y="2652"/>
                    <a:pt x="14207" y="4824"/>
                    <a:pt x="15339" y="7011"/>
                  </a:cubicBezTo>
                  <a:cubicBezTo>
                    <a:pt x="15665" y="7600"/>
                    <a:pt x="15929" y="8220"/>
                    <a:pt x="16099" y="8872"/>
                  </a:cubicBezTo>
                  <a:cubicBezTo>
                    <a:pt x="16268" y="9536"/>
                    <a:pt x="16044" y="9905"/>
                    <a:pt x="15490" y="9905"/>
                  </a:cubicBezTo>
                  <a:cubicBezTo>
                    <a:pt x="15384" y="9905"/>
                    <a:pt x="15267" y="9892"/>
                    <a:pt x="15138" y="9864"/>
                  </a:cubicBezTo>
                  <a:cubicBezTo>
                    <a:pt x="14331" y="9694"/>
                    <a:pt x="13649" y="9260"/>
                    <a:pt x="12997" y="8779"/>
                  </a:cubicBezTo>
                  <a:cubicBezTo>
                    <a:pt x="11307" y="7538"/>
                    <a:pt x="9973" y="5971"/>
                    <a:pt x="8794" y="4265"/>
                  </a:cubicBezTo>
                  <a:cubicBezTo>
                    <a:pt x="7957" y="3040"/>
                    <a:pt x="7228" y="1768"/>
                    <a:pt x="6623" y="419"/>
                  </a:cubicBezTo>
                  <a:cubicBezTo>
                    <a:pt x="6530" y="233"/>
                    <a:pt x="6576" y="202"/>
                    <a:pt x="6778" y="202"/>
                  </a:cubicBezTo>
                  <a:lnTo>
                    <a:pt x="9259" y="202"/>
                  </a:lnTo>
                  <a:cubicBezTo>
                    <a:pt x="10081" y="202"/>
                    <a:pt x="10903" y="202"/>
                    <a:pt x="11741" y="186"/>
                  </a:cubicBezTo>
                  <a:cubicBezTo>
                    <a:pt x="11751" y="185"/>
                    <a:pt x="11761" y="185"/>
                    <a:pt x="11771" y="185"/>
                  </a:cubicBezTo>
                  <a:close/>
                  <a:moveTo>
                    <a:pt x="32772" y="202"/>
                  </a:moveTo>
                  <a:cubicBezTo>
                    <a:pt x="32911" y="202"/>
                    <a:pt x="33005" y="217"/>
                    <a:pt x="33067" y="357"/>
                  </a:cubicBezTo>
                  <a:cubicBezTo>
                    <a:pt x="34152" y="2683"/>
                    <a:pt x="35207" y="5025"/>
                    <a:pt x="35843" y="7522"/>
                  </a:cubicBezTo>
                  <a:cubicBezTo>
                    <a:pt x="35951" y="7972"/>
                    <a:pt x="36013" y="8422"/>
                    <a:pt x="36013" y="8887"/>
                  </a:cubicBezTo>
                  <a:cubicBezTo>
                    <a:pt x="36029" y="9182"/>
                    <a:pt x="35982" y="9461"/>
                    <a:pt x="35874" y="9740"/>
                  </a:cubicBezTo>
                  <a:cubicBezTo>
                    <a:pt x="35741" y="10163"/>
                    <a:pt x="35354" y="10426"/>
                    <a:pt x="34940" y="10426"/>
                  </a:cubicBezTo>
                  <a:cubicBezTo>
                    <a:pt x="34822" y="10426"/>
                    <a:pt x="34703" y="10405"/>
                    <a:pt x="34587" y="10361"/>
                  </a:cubicBezTo>
                  <a:cubicBezTo>
                    <a:pt x="33997" y="10159"/>
                    <a:pt x="33454" y="9833"/>
                    <a:pt x="33005" y="9415"/>
                  </a:cubicBezTo>
                  <a:cubicBezTo>
                    <a:pt x="31888" y="8453"/>
                    <a:pt x="30880" y="7352"/>
                    <a:pt x="30027" y="6158"/>
                  </a:cubicBezTo>
                  <a:cubicBezTo>
                    <a:pt x="28662" y="4405"/>
                    <a:pt x="27499" y="2497"/>
                    <a:pt x="26553" y="466"/>
                  </a:cubicBezTo>
                  <a:cubicBezTo>
                    <a:pt x="26428" y="202"/>
                    <a:pt x="26428" y="202"/>
                    <a:pt x="26723" y="202"/>
                  </a:cubicBezTo>
                  <a:close/>
                  <a:moveTo>
                    <a:pt x="41617" y="183"/>
                  </a:moveTo>
                  <a:cubicBezTo>
                    <a:pt x="41697" y="183"/>
                    <a:pt x="41771" y="229"/>
                    <a:pt x="41798" y="310"/>
                  </a:cubicBezTo>
                  <a:cubicBezTo>
                    <a:pt x="42853" y="2621"/>
                    <a:pt x="44218" y="4762"/>
                    <a:pt x="45412" y="6995"/>
                  </a:cubicBezTo>
                  <a:cubicBezTo>
                    <a:pt x="45893" y="7879"/>
                    <a:pt x="46358" y="8779"/>
                    <a:pt x="46606" y="9771"/>
                  </a:cubicBezTo>
                  <a:cubicBezTo>
                    <a:pt x="46700" y="10097"/>
                    <a:pt x="46731" y="10423"/>
                    <a:pt x="46684" y="10748"/>
                  </a:cubicBezTo>
                  <a:cubicBezTo>
                    <a:pt x="46653" y="11136"/>
                    <a:pt x="46420" y="11493"/>
                    <a:pt x="46095" y="11695"/>
                  </a:cubicBezTo>
                  <a:cubicBezTo>
                    <a:pt x="45998" y="11750"/>
                    <a:pt x="45892" y="11777"/>
                    <a:pt x="45787" y="11777"/>
                  </a:cubicBezTo>
                  <a:cubicBezTo>
                    <a:pt x="45655" y="11777"/>
                    <a:pt x="45524" y="11734"/>
                    <a:pt x="45412" y="11648"/>
                  </a:cubicBezTo>
                  <a:cubicBezTo>
                    <a:pt x="45009" y="11400"/>
                    <a:pt x="44652" y="11074"/>
                    <a:pt x="44358" y="10686"/>
                  </a:cubicBezTo>
                  <a:cubicBezTo>
                    <a:pt x="43396" y="9477"/>
                    <a:pt x="42652" y="8127"/>
                    <a:pt x="41938" y="6762"/>
                  </a:cubicBezTo>
                  <a:cubicBezTo>
                    <a:pt x="40899" y="4715"/>
                    <a:pt x="39984" y="2606"/>
                    <a:pt x="39208" y="450"/>
                  </a:cubicBezTo>
                  <a:cubicBezTo>
                    <a:pt x="39131" y="202"/>
                    <a:pt x="39131" y="202"/>
                    <a:pt x="39410" y="202"/>
                  </a:cubicBezTo>
                  <a:lnTo>
                    <a:pt x="40480" y="202"/>
                  </a:lnTo>
                  <a:cubicBezTo>
                    <a:pt x="40852" y="202"/>
                    <a:pt x="41225" y="202"/>
                    <a:pt x="41581" y="186"/>
                  </a:cubicBezTo>
                  <a:cubicBezTo>
                    <a:pt x="41593" y="184"/>
                    <a:pt x="41605" y="183"/>
                    <a:pt x="41617" y="183"/>
                  </a:cubicBezTo>
                  <a:close/>
                  <a:moveTo>
                    <a:pt x="50112" y="13416"/>
                  </a:moveTo>
                  <a:lnTo>
                    <a:pt x="50112" y="15975"/>
                  </a:lnTo>
                  <a:cubicBezTo>
                    <a:pt x="49693" y="15587"/>
                    <a:pt x="49677" y="13928"/>
                    <a:pt x="50112" y="13416"/>
                  </a:cubicBezTo>
                  <a:close/>
                  <a:moveTo>
                    <a:pt x="23773" y="200"/>
                  </a:moveTo>
                  <a:cubicBezTo>
                    <a:pt x="23926" y="200"/>
                    <a:pt x="24063" y="276"/>
                    <a:pt x="24149" y="404"/>
                  </a:cubicBezTo>
                  <a:cubicBezTo>
                    <a:pt x="25157" y="1660"/>
                    <a:pt x="26056" y="3009"/>
                    <a:pt x="26878" y="4405"/>
                  </a:cubicBezTo>
                  <a:cubicBezTo>
                    <a:pt x="28522" y="7166"/>
                    <a:pt x="30073" y="9973"/>
                    <a:pt x="31236" y="12982"/>
                  </a:cubicBezTo>
                  <a:cubicBezTo>
                    <a:pt x="31609" y="13928"/>
                    <a:pt x="31965" y="14890"/>
                    <a:pt x="32121" y="15913"/>
                  </a:cubicBezTo>
                  <a:cubicBezTo>
                    <a:pt x="32167" y="16177"/>
                    <a:pt x="32167" y="16471"/>
                    <a:pt x="32121" y="16735"/>
                  </a:cubicBezTo>
                  <a:cubicBezTo>
                    <a:pt x="32028" y="17463"/>
                    <a:pt x="31404" y="17976"/>
                    <a:pt x="30713" y="17976"/>
                  </a:cubicBezTo>
                  <a:cubicBezTo>
                    <a:pt x="30594" y="17976"/>
                    <a:pt x="30473" y="17961"/>
                    <a:pt x="30352" y="17929"/>
                  </a:cubicBezTo>
                  <a:cubicBezTo>
                    <a:pt x="29825" y="17790"/>
                    <a:pt x="29344" y="17573"/>
                    <a:pt x="28910" y="17262"/>
                  </a:cubicBezTo>
                  <a:cubicBezTo>
                    <a:pt x="27700" y="16456"/>
                    <a:pt x="26708" y="15432"/>
                    <a:pt x="25762" y="14347"/>
                  </a:cubicBezTo>
                  <a:cubicBezTo>
                    <a:pt x="24490" y="12904"/>
                    <a:pt x="23435" y="11322"/>
                    <a:pt x="22427" y="9709"/>
                  </a:cubicBezTo>
                  <a:cubicBezTo>
                    <a:pt x="21155" y="7709"/>
                    <a:pt x="19775" y="5785"/>
                    <a:pt x="18550" y="3754"/>
                  </a:cubicBezTo>
                  <a:cubicBezTo>
                    <a:pt x="17898" y="2714"/>
                    <a:pt x="17324" y="1613"/>
                    <a:pt x="16859" y="481"/>
                  </a:cubicBezTo>
                  <a:cubicBezTo>
                    <a:pt x="16751" y="202"/>
                    <a:pt x="16751" y="202"/>
                    <a:pt x="17061" y="202"/>
                  </a:cubicBezTo>
                  <a:lnTo>
                    <a:pt x="23730" y="202"/>
                  </a:lnTo>
                  <a:cubicBezTo>
                    <a:pt x="23744" y="201"/>
                    <a:pt x="23759" y="200"/>
                    <a:pt x="23773" y="200"/>
                  </a:cubicBezTo>
                  <a:close/>
                  <a:moveTo>
                    <a:pt x="264" y="6437"/>
                  </a:moveTo>
                  <a:lnTo>
                    <a:pt x="1070" y="7724"/>
                  </a:lnTo>
                  <a:cubicBezTo>
                    <a:pt x="2776" y="10485"/>
                    <a:pt x="4513" y="13245"/>
                    <a:pt x="6126" y="16068"/>
                  </a:cubicBezTo>
                  <a:cubicBezTo>
                    <a:pt x="6638" y="16890"/>
                    <a:pt x="6948" y="17836"/>
                    <a:pt x="7057" y="18798"/>
                  </a:cubicBezTo>
                  <a:cubicBezTo>
                    <a:pt x="7104" y="19217"/>
                    <a:pt x="7026" y="19651"/>
                    <a:pt x="6855" y="20023"/>
                  </a:cubicBezTo>
                  <a:cubicBezTo>
                    <a:pt x="6696" y="20330"/>
                    <a:pt x="6380" y="20511"/>
                    <a:pt x="6047" y="20511"/>
                  </a:cubicBezTo>
                  <a:cubicBezTo>
                    <a:pt x="5960" y="20511"/>
                    <a:pt x="5872" y="20499"/>
                    <a:pt x="5785" y="20473"/>
                  </a:cubicBezTo>
                  <a:cubicBezTo>
                    <a:pt x="5258" y="20318"/>
                    <a:pt x="4855" y="19946"/>
                    <a:pt x="4513" y="19542"/>
                  </a:cubicBezTo>
                  <a:cubicBezTo>
                    <a:pt x="3598" y="18488"/>
                    <a:pt x="2807" y="17356"/>
                    <a:pt x="1985" y="16239"/>
                  </a:cubicBezTo>
                  <a:cubicBezTo>
                    <a:pt x="1427" y="15448"/>
                    <a:pt x="869" y="14657"/>
                    <a:pt x="310" y="13866"/>
                  </a:cubicBezTo>
                  <a:cubicBezTo>
                    <a:pt x="248" y="13788"/>
                    <a:pt x="202" y="13695"/>
                    <a:pt x="202" y="13602"/>
                  </a:cubicBezTo>
                  <a:lnTo>
                    <a:pt x="202" y="6545"/>
                  </a:lnTo>
                  <a:cubicBezTo>
                    <a:pt x="202" y="6514"/>
                    <a:pt x="217" y="6483"/>
                    <a:pt x="217" y="6452"/>
                  </a:cubicBezTo>
                  <a:lnTo>
                    <a:pt x="264" y="6437"/>
                  </a:lnTo>
                  <a:close/>
                  <a:moveTo>
                    <a:pt x="44455" y="184"/>
                  </a:moveTo>
                  <a:cubicBezTo>
                    <a:pt x="44580" y="184"/>
                    <a:pt x="44689" y="260"/>
                    <a:pt x="44745" y="388"/>
                  </a:cubicBezTo>
                  <a:cubicBezTo>
                    <a:pt x="45676" y="2094"/>
                    <a:pt x="46529" y="3847"/>
                    <a:pt x="47351" y="5615"/>
                  </a:cubicBezTo>
                  <a:cubicBezTo>
                    <a:pt x="48002" y="6995"/>
                    <a:pt x="48886" y="8236"/>
                    <a:pt x="49972" y="9291"/>
                  </a:cubicBezTo>
                  <a:cubicBezTo>
                    <a:pt x="50065" y="9368"/>
                    <a:pt x="50112" y="9492"/>
                    <a:pt x="50112" y="9616"/>
                  </a:cubicBezTo>
                  <a:lnTo>
                    <a:pt x="50112" y="12966"/>
                  </a:lnTo>
                  <a:cubicBezTo>
                    <a:pt x="50112" y="13075"/>
                    <a:pt x="50065" y="13168"/>
                    <a:pt x="49988" y="13245"/>
                  </a:cubicBezTo>
                  <a:cubicBezTo>
                    <a:pt x="49786" y="13416"/>
                    <a:pt x="49662" y="13680"/>
                    <a:pt x="49631" y="13959"/>
                  </a:cubicBezTo>
                  <a:cubicBezTo>
                    <a:pt x="49522" y="14796"/>
                    <a:pt x="49553" y="15618"/>
                    <a:pt x="50050" y="16363"/>
                  </a:cubicBezTo>
                  <a:cubicBezTo>
                    <a:pt x="50096" y="16440"/>
                    <a:pt x="50112" y="16518"/>
                    <a:pt x="50112" y="16596"/>
                  </a:cubicBezTo>
                  <a:lnTo>
                    <a:pt x="50112" y="22908"/>
                  </a:lnTo>
                  <a:cubicBezTo>
                    <a:pt x="50096" y="22954"/>
                    <a:pt x="50096" y="22986"/>
                    <a:pt x="50081" y="23032"/>
                  </a:cubicBezTo>
                  <a:cubicBezTo>
                    <a:pt x="49957" y="22877"/>
                    <a:pt x="49863" y="22768"/>
                    <a:pt x="49770" y="22644"/>
                  </a:cubicBezTo>
                  <a:cubicBezTo>
                    <a:pt x="47615" y="19837"/>
                    <a:pt x="45490" y="17014"/>
                    <a:pt x="43318" y="14238"/>
                  </a:cubicBezTo>
                  <a:cubicBezTo>
                    <a:pt x="41318" y="11710"/>
                    <a:pt x="39519" y="9027"/>
                    <a:pt x="37937" y="6220"/>
                  </a:cubicBezTo>
                  <a:cubicBezTo>
                    <a:pt x="36897" y="4358"/>
                    <a:pt x="36013" y="2435"/>
                    <a:pt x="35269" y="450"/>
                  </a:cubicBezTo>
                  <a:cubicBezTo>
                    <a:pt x="35176" y="202"/>
                    <a:pt x="35176" y="202"/>
                    <a:pt x="35455" y="202"/>
                  </a:cubicBezTo>
                  <a:cubicBezTo>
                    <a:pt x="36158" y="202"/>
                    <a:pt x="36854" y="209"/>
                    <a:pt x="37548" y="209"/>
                  </a:cubicBezTo>
                  <a:cubicBezTo>
                    <a:pt x="37895" y="209"/>
                    <a:pt x="38242" y="207"/>
                    <a:pt x="38588" y="202"/>
                  </a:cubicBezTo>
                  <a:cubicBezTo>
                    <a:pt x="38614" y="196"/>
                    <a:pt x="38640" y="193"/>
                    <a:pt x="38666" y="193"/>
                  </a:cubicBezTo>
                  <a:cubicBezTo>
                    <a:pt x="38836" y="193"/>
                    <a:pt x="38982" y="321"/>
                    <a:pt x="39022" y="497"/>
                  </a:cubicBezTo>
                  <a:cubicBezTo>
                    <a:pt x="40077" y="3521"/>
                    <a:pt x="41426" y="6421"/>
                    <a:pt x="43070" y="9182"/>
                  </a:cubicBezTo>
                  <a:cubicBezTo>
                    <a:pt x="43520" y="9973"/>
                    <a:pt x="44078" y="10702"/>
                    <a:pt x="44699" y="11353"/>
                  </a:cubicBezTo>
                  <a:cubicBezTo>
                    <a:pt x="44869" y="11539"/>
                    <a:pt x="45071" y="11695"/>
                    <a:pt x="45273" y="11819"/>
                  </a:cubicBezTo>
                  <a:cubicBezTo>
                    <a:pt x="45470" y="11923"/>
                    <a:pt x="45647" y="11977"/>
                    <a:pt x="45813" y="11977"/>
                  </a:cubicBezTo>
                  <a:cubicBezTo>
                    <a:pt x="46065" y="11977"/>
                    <a:pt x="46289" y="11854"/>
                    <a:pt x="46513" y="11601"/>
                  </a:cubicBezTo>
                  <a:cubicBezTo>
                    <a:pt x="46963" y="11105"/>
                    <a:pt x="46979" y="10516"/>
                    <a:pt x="46855" y="9911"/>
                  </a:cubicBezTo>
                  <a:cubicBezTo>
                    <a:pt x="46653" y="8934"/>
                    <a:pt x="46203" y="8050"/>
                    <a:pt x="45738" y="7166"/>
                  </a:cubicBezTo>
                  <a:cubicBezTo>
                    <a:pt x="44823" y="5413"/>
                    <a:pt x="43768" y="3707"/>
                    <a:pt x="42838" y="1939"/>
                  </a:cubicBezTo>
                  <a:cubicBezTo>
                    <a:pt x="42543" y="1381"/>
                    <a:pt x="42248" y="822"/>
                    <a:pt x="41985" y="202"/>
                  </a:cubicBezTo>
                  <a:lnTo>
                    <a:pt x="43024" y="186"/>
                  </a:lnTo>
                  <a:cubicBezTo>
                    <a:pt x="43334" y="186"/>
                    <a:pt x="43644" y="193"/>
                    <a:pt x="43954" y="193"/>
                  </a:cubicBezTo>
                  <a:cubicBezTo>
                    <a:pt x="44109" y="193"/>
                    <a:pt x="44265" y="192"/>
                    <a:pt x="44420" y="186"/>
                  </a:cubicBezTo>
                  <a:cubicBezTo>
                    <a:pt x="44431" y="185"/>
                    <a:pt x="44443" y="184"/>
                    <a:pt x="44455" y="184"/>
                  </a:cubicBezTo>
                  <a:close/>
                  <a:moveTo>
                    <a:pt x="35713" y="13035"/>
                  </a:moveTo>
                  <a:cubicBezTo>
                    <a:pt x="36887" y="13035"/>
                    <a:pt x="37997" y="13365"/>
                    <a:pt x="39084" y="13835"/>
                  </a:cubicBezTo>
                  <a:cubicBezTo>
                    <a:pt x="40325" y="14393"/>
                    <a:pt x="41318" y="15262"/>
                    <a:pt x="42186" y="16301"/>
                  </a:cubicBezTo>
                  <a:cubicBezTo>
                    <a:pt x="44668" y="19279"/>
                    <a:pt x="46901" y="22443"/>
                    <a:pt x="48886" y="25777"/>
                  </a:cubicBezTo>
                  <a:cubicBezTo>
                    <a:pt x="49041" y="26041"/>
                    <a:pt x="49166" y="26320"/>
                    <a:pt x="49321" y="26599"/>
                  </a:cubicBezTo>
                  <a:cubicBezTo>
                    <a:pt x="49414" y="26754"/>
                    <a:pt x="49383" y="26801"/>
                    <a:pt x="49197" y="26801"/>
                  </a:cubicBezTo>
                  <a:lnTo>
                    <a:pt x="41302" y="26801"/>
                  </a:lnTo>
                  <a:cubicBezTo>
                    <a:pt x="41280" y="26801"/>
                    <a:pt x="41259" y="26801"/>
                    <a:pt x="41237" y="26801"/>
                  </a:cubicBezTo>
                  <a:cubicBezTo>
                    <a:pt x="41151" y="26801"/>
                    <a:pt x="41070" y="26792"/>
                    <a:pt x="41008" y="26692"/>
                  </a:cubicBezTo>
                  <a:cubicBezTo>
                    <a:pt x="39395" y="24087"/>
                    <a:pt x="37595" y="21590"/>
                    <a:pt x="36029" y="18953"/>
                  </a:cubicBezTo>
                  <a:cubicBezTo>
                    <a:pt x="35362" y="17852"/>
                    <a:pt x="34742" y="16735"/>
                    <a:pt x="34354" y="15494"/>
                  </a:cubicBezTo>
                  <a:cubicBezTo>
                    <a:pt x="34152" y="14998"/>
                    <a:pt x="34106" y="14471"/>
                    <a:pt x="34183" y="13943"/>
                  </a:cubicBezTo>
                  <a:cubicBezTo>
                    <a:pt x="34245" y="13447"/>
                    <a:pt x="34664" y="13075"/>
                    <a:pt x="35160" y="13059"/>
                  </a:cubicBezTo>
                  <a:cubicBezTo>
                    <a:pt x="35346" y="13043"/>
                    <a:pt x="35530" y="13035"/>
                    <a:pt x="35713" y="13035"/>
                  </a:cubicBezTo>
                  <a:close/>
                  <a:moveTo>
                    <a:pt x="30951" y="20371"/>
                  </a:moveTo>
                  <a:cubicBezTo>
                    <a:pt x="31220" y="20371"/>
                    <a:pt x="31507" y="20431"/>
                    <a:pt x="31810" y="20551"/>
                  </a:cubicBezTo>
                  <a:cubicBezTo>
                    <a:pt x="32632" y="20907"/>
                    <a:pt x="33361" y="21450"/>
                    <a:pt x="33951" y="22132"/>
                  </a:cubicBezTo>
                  <a:cubicBezTo>
                    <a:pt x="35160" y="23451"/>
                    <a:pt x="35998" y="24971"/>
                    <a:pt x="36665" y="26615"/>
                  </a:cubicBezTo>
                  <a:cubicBezTo>
                    <a:pt x="36732" y="26789"/>
                    <a:pt x="36671" y="26801"/>
                    <a:pt x="36563" y="26801"/>
                  </a:cubicBezTo>
                  <a:cubicBezTo>
                    <a:pt x="36546" y="26801"/>
                    <a:pt x="36528" y="26801"/>
                    <a:pt x="36510" y="26801"/>
                  </a:cubicBezTo>
                  <a:lnTo>
                    <a:pt x="28724" y="26801"/>
                  </a:lnTo>
                  <a:cubicBezTo>
                    <a:pt x="28688" y="26801"/>
                    <a:pt x="28652" y="26806"/>
                    <a:pt x="28619" y="26806"/>
                  </a:cubicBezTo>
                  <a:cubicBezTo>
                    <a:pt x="28553" y="26806"/>
                    <a:pt x="28502" y="26785"/>
                    <a:pt x="28491" y="26661"/>
                  </a:cubicBezTo>
                  <a:cubicBezTo>
                    <a:pt x="28398" y="25126"/>
                    <a:pt x="28476" y="23606"/>
                    <a:pt x="29003" y="22148"/>
                  </a:cubicBezTo>
                  <a:cubicBezTo>
                    <a:pt x="29096" y="21869"/>
                    <a:pt x="29220" y="21621"/>
                    <a:pt x="29375" y="21373"/>
                  </a:cubicBezTo>
                  <a:cubicBezTo>
                    <a:pt x="29779" y="20707"/>
                    <a:pt x="30313" y="20371"/>
                    <a:pt x="30951" y="20371"/>
                  </a:cubicBezTo>
                  <a:close/>
                  <a:moveTo>
                    <a:pt x="11663" y="21472"/>
                  </a:moveTo>
                  <a:cubicBezTo>
                    <a:pt x="12167" y="21472"/>
                    <a:pt x="12672" y="21613"/>
                    <a:pt x="13106" y="21884"/>
                  </a:cubicBezTo>
                  <a:cubicBezTo>
                    <a:pt x="13959" y="22396"/>
                    <a:pt x="14641" y="23094"/>
                    <a:pt x="15277" y="23870"/>
                  </a:cubicBezTo>
                  <a:cubicBezTo>
                    <a:pt x="15975" y="24738"/>
                    <a:pt x="16595" y="25700"/>
                    <a:pt x="17123" y="26692"/>
                  </a:cubicBezTo>
                  <a:cubicBezTo>
                    <a:pt x="17138" y="26723"/>
                    <a:pt x="17138" y="26754"/>
                    <a:pt x="17154" y="26770"/>
                  </a:cubicBezTo>
                  <a:cubicBezTo>
                    <a:pt x="17114" y="26799"/>
                    <a:pt x="17069" y="26810"/>
                    <a:pt x="17021" y="26810"/>
                  </a:cubicBezTo>
                  <a:cubicBezTo>
                    <a:pt x="16993" y="26810"/>
                    <a:pt x="16965" y="26807"/>
                    <a:pt x="16937" y="26801"/>
                  </a:cubicBezTo>
                  <a:lnTo>
                    <a:pt x="13354" y="26801"/>
                  </a:lnTo>
                  <a:cubicBezTo>
                    <a:pt x="13338" y="26803"/>
                    <a:pt x="13322" y="26804"/>
                    <a:pt x="13306" y="26804"/>
                  </a:cubicBezTo>
                  <a:cubicBezTo>
                    <a:pt x="13198" y="26804"/>
                    <a:pt x="13092" y="26760"/>
                    <a:pt x="12997" y="26692"/>
                  </a:cubicBezTo>
                  <a:cubicBezTo>
                    <a:pt x="12625" y="26444"/>
                    <a:pt x="12253" y="26212"/>
                    <a:pt x="11896" y="25948"/>
                  </a:cubicBezTo>
                  <a:cubicBezTo>
                    <a:pt x="10950" y="25250"/>
                    <a:pt x="10314" y="24195"/>
                    <a:pt x="10174" y="23017"/>
                  </a:cubicBezTo>
                  <a:cubicBezTo>
                    <a:pt x="10066" y="22164"/>
                    <a:pt x="10578" y="21590"/>
                    <a:pt x="11446" y="21481"/>
                  </a:cubicBezTo>
                  <a:cubicBezTo>
                    <a:pt x="11518" y="21475"/>
                    <a:pt x="11591" y="21472"/>
                    <a:pt x="11663" y="21472"/>
                  </a:cubicBezTo>
                  <a:close/>
                  <a:moveTo>
                    <a:pt x="3350" y="200"/>
                  </a:moveTo>
                  <a:cubicBezTo>
                    <a:pt x="3479" y="200"/>
                    <a:pt x="3602" y="290"/>
                    <a:pt x="3645" y="419"/>
                  </a:cubicBezTo>
                  <a:cubicBezTo>
                    <a:pt x="4932" y="2994"/>
                    <a:pt x="6220" y="5568"/>
                    <a:pt x="7522" y="8143"/>
                  </a:cubicBezTo>
                  <a:cubicBezTo>
                    <a:pt x="9213" y="11539"/>
                    <a:pt x="10996" y="14890"/>
                    <a:pt x="13059" y="18084"/>
                  </a:cubicBezTo>
                  <a:cubicBezTo>
                    <a:pt x="13928" y="19496"/>
                    <a:pt x="14920" y="20814"/>
                    <a:pt x="16022" y="22039"/>
                  </a:cubicBezTo>
                  <a:cubicBezTo>
                    <a:pt x="16347" y="22412"/>
                    <a:pt x="16719" y="22753"/>
                    <a:pt x="17123" y="23048"/>
                  </a:cubicBezTo>
                  <a:cubicBezTo>
                    <a:pt x="17665" y="23438"/>
                    <a:pt x="18313" y="23646"/>
                    <a:pt x="18972" y="23646"/>
                  </a:cubicBezTo>
                  <a:cubicBezTo>
                    <a:pt x="19256" y="23646"/>
                    <a:pt x="19541" y="23608"/>
                    <a:pt x="19821" y="23528"/>
                  </a:cubicBezTo>
                  <a:cubicBezTo>
                    <a:pt x="20783" y="23280"/>
                    <a:pt x="21357" y="22303"/>
                    <a:pt x="21124" y="21341"/>
                  </a:cubicBezTo>
                  <a:cubicBezTo>
                    <a:pt x="20830" y="20178"/>
                    <a:pt x="20364" y="19077"/>
                    <a:pt x="19930" y="17976"/>
                  </a:cubicBezTo>
                  <a:cubicBezTo>
                    <a:pt x="19201" y="16146"/>
                    <a:pt x="18457" y="14331"/>
                    <a:pt x="17619" y="12548"/>
                  </a:cubicBezTo>
                  <a:cubicBezTo>
                    <a:pt x="17402" y="12129"/>
                    <a:pt x="17355" y="11632"/>
                    <a:pt x="17479" y="11167"/>
                  </a:cubicBezTo>
                  <a:cubicBezTo>
                    <a:pt x="17599" y="10766"/>
                    <a:pt x="17870" y="10547"/>
                    <a:pt x="18203" y="10547"/>
                  </a:cubicBezTo>
                  <a:cubicBezTo>
                    <a:pt x="18345" y="10547"/>
                    <a:pt x="18500" y="10587"/>
                    <a:pt x="18658" y="10671"/>
                  </a:cubicBezTo>
                  <a:cubicBezTo>
                    <a:pt x="19092" y="10935"/>
                    <a:pt x="19480" y="11276"/>
                    <a:pt x="19775" y="11679"/>
                  </a:cubicBezTo>
                  <a:cubicBezTo>
                    <a:pt x="20628" y="12749"/>
                    <a:pt x="21233" y="13959"/>
                    <a:pt x="21946" y="15122"/>
                  </a:cubicBezTo>
                  <a:cubicBezTo>
                    <a:pt x="23094" y="16999"/>
                    <a:pt x="23683" y="19077"/>
                    <a:pt x="24226" y="21171"/>
                  </a:cubicBezTo>
                  <a:cubicBezTo>
                    <a:pt x="24645" y="22722"/>
                    <a:pt x="24955" y="24273"/>
                    <a:pt x="25188" y="25855"/>
                  </a:cubicBezTo>
                  <a:cubicBezTo>
                    <a:pt x="25219" y="26118"/>
                    <a:pt x="25250" y="26382"/>
                    <a:pt x="25281" y="26646"/>
                  </a:cubicBezTo>
                  <a:cubicBezTo>
                    <a:pt x="25295" y="26757"/>
                    <a:pt x="25246" y="26819"/>
                    <a:pt x="25146" y="26819"/>
                  </a:cubicBezTo>
                  <a:cubicBezTo>
                    <a:pt x="25135" y="26819"/>
                    <a:pt x="25123" y="26818"/>
                    <a:pt x="25110" y="26816"/>
                  </a:cubicBezTo>
                  <a:lnTo>
                    <a:pt x="24971" y="26816"/>
                  </a:lnTo>
                  <a:cubicBezTo>
                    <a:pt x="23761" y="26809"/>
                    <a:pt x="22547" y="26805"/>
                    <a:pt x="21334" y="26805"/>
                  </a:cubicBezTo>
                  <a:cubicBezTo>
                    <a:pt x="20120" y="26805"/>
                    <a:pt x="18906" y="26809"/>
                    <a:pt x="17697" y="26816"/>
                  </a:cubicBezTo>
                  <a:cubicBezTo>
                    <a:pt x="17683" y="26817"/>
                    <a:pt x="17670" y="26818"/>
                    <a:pt x="17657" y="26818"/>
                  </a:cubicBezTo>
                  <a:cubicBezTo>
                    <a:pt x="17486" y="26818"/>
                    <a:pt x="17335" y="26727"/>
                    <a:pt x="17278" y="26568"/>
                  </a:cubicBezTo>
                  <a:cubicBezTo>
                    <a:pt x="16642" y="25312"/>
                    <a:pt x="15835" y="24149"/>
                    <a:pt x="14889" y="23094"/>
                  </a:cubicBezTo>
                  <a:cubicBezTo>
                    <a:pt x="14253" y="22427"/>
                    <a:pt x="13556" y="21807"/>
                    <a:pt x="12687" y="21466"/>
                  </a:cubicBezTo>
                  <a:cubicBezTo>
                    <a:pt x="12384" y="21330"/>
                    <a:pt x="12054" y="21265"/>
                    <a:pt x="11724" y="21265"/>
                  </a:cubicBezTo>
                  <a:cubicBezTo>
                    <a:pt x="11563" y="21265"/>
                    <a:pt x="11402" y="21280"/>
                    <a:pt x="11245" y="21310"/>
                  </a:cubicBezTo>
                  <a:cubicBezTo>
                    <a:pt x="10236" y="21543"/>
                    <a:pt x="9771" y="22288"/>
                    <a:pt x="10019" y="23373"/>
                  </a:cubicBezTo>
                  <a:cubicBezTo>
                    <a:pt x="10268" y="24505"/>
                    <a:pt x="10919" y="25514"/>
                    <a:pt x="11881" y="26196"/>
                  </a:cubicBezTo>
                  <a:lnTo>
                    <a:pt x="12718" y="26770"/>
                  </a:lnTo>
                  <a:cubicBezTo>
                    <a:pt x="12669" y="26799"/>
                    <a:pt x="12620" y="26810"/>
                    <a:pt x="12571" y="26810"/>
                  </a:cubicBezTo>
                  <a:cubicBezTo>
                    <a:pt x="12542" y="26810"/>
                    <a:pt x="12514" y="26807"/>
                    <a:pt x="12485" y="26801"/>
                  </a:cubicBezTo>
                  <a:lnTo>
                    <a:pt x="481" y="26801"/>
                  </a:lnTo>
                  <a:cubicBezTo>
                    <a:pt x="264" y="26801"/>
                    <a:pt x="202" y="26754"/>
                    <a:pt x="202" y="26522"/>
                  </a:cubicBezTo>
                  <a:lnTo>
                    <a:pt x="202" y="14409"/>
                  </a:lnTo>
                  <a:cubicBezTo>
                    <a:pt x="202" y="14331"/>
                    <a:pt x="217" y="14269"/>
                    <a:pt x="217" y="14145"/>
                  </a:cubicBezTo>
                  <a:cubicBezTo>
                    <a:pt x="295" y="14238"/>
                    <a:pt x="341" y="14300"/>
                    <a:pt x="388" y="14378"/>
                  </a:cubicBezTo>
                  <a:cubicBezTo>
                    <a:pt x="1613" y="16068"/>
                    <a:pt x="2807" y="17790"/>
                    <a:pt x="4110" y="19418"/>
                  </a:cubicBezTo>
                  <a:cubicBezTo>
                    <a:pt x="4451" y="19868"/>
                    <a:pt x="4870" y="20256"/>
                    <a:pt x="5351" y="20535"/>
                  </a:cubicBezTo>
                  <a:cubicBezTo>
                    <a:pt x="5591" y="20664"/>
                    <a:pt x="5827" y="20726"/>
                    <a:pt x="6046" y="20726"/>
                  </a:cubicBezTo>
                  <a:cubicBezTo>
                    <a:pt x="6564" y="20726"/>
                    <a:pt x="6991" y="20381"/>
                    <a:pt x="7166" y="19760"/>
                  </a:cubicBezTo>
                  <a:cubicBezTo>
                    <a:pt x="7212" y="19558"/>
                    <a:pt x="7243" y="19341"/>
                    <a:pt x="7243" y="19139"/>
                  </a:cubicBezTo>
                  <a:cubicBezTo>
                    <a:pt x="7243" y="18178"/>
                    <a:pt x="6995" y="17231"/>
                    <a:pt x="6514" y="16409"/>
                  </a:cubicBezTo>
                  <a:cubicBezTo>
                    <a:pt x="5273" y="14130"/>
                    <a:pt x="3893" y="11943"/>
                    <a:pt x="2528" y="9725"/>
                  </a:cubicBezTo>
                  <a:cubicBezTo>
                    <a:pt x="1799" y="8531"/>
                    <a:pt x="1055" y="7352"/>
                    <a:pt x="310" y="6158"/>
                  </a:cubicBezTo>
                  <a:cubicBezTo>
                    <a:pt x="233" y="6049"/>
                    <a:pt x="202" y="5909"/>
                    <a:pt x="202" y="5770"/>
                  </a:cubicBezTo>
                  <a:cubicBezTo>
                    <a:pt x="202" y="4002"/>
                    <a:pt x="202" y="2234"/>
                    <a:pt x="202" y="466"/>
                  </a:cubicBezTo>
                  <a:cubicBezTo>
                    <a:pt x="202" y="264"/>
                    <a:pt x="248" y="202"/>
                    <a:pt x="450" y="202"/>
                  </a:cubicBezTo>
                  <a:cubicBezTo>
                    <a:pt x="931" y="210"/>
                    <a:pt x="1408" y="214"/>
                    <a:pt x="1885" y="214"/>
                  </a:cubicBezTo>
                  <a:cubicBezTo>
                    <a:pt x="2361" y="214"/>
                    <a:pt x="2838" y="210"/>
                    <a:pt x="3319" y="202"/>
                  </a:cubicBezTo>
                  <a:cubicBezTo>
                    <a:pt x="3329" y="201"/>
                    <a:pt x="3340" y="200"/>
                    <a:pt x="3350" y="200"/>
                  </a:cubicBezTo>
                  <a:close/>
                  <a:moveTo>
                    <a:pt x="12364" y="180"/>
                  </a:moveTo>
                  <a:cubicBezTo>
                    <a:pt x="12383" y="180"/>
                    <a:pt x="12403" y="182"/>
                    <a:pt x="12423" y="186"/>
                  </a:cubicBezTo>
                  <a:lnTo>
                    <a:pt x="16347" y="186"/>
                  </a:lnTo>
                  <a:cubicBezTo>
                    <a:pt x="16381" y="186"/>
                    <a:pt x="16413" y="183"/>
                    <a:pt x="16442" y="183"/>
                  </a:cubicBezTo>
                  <a:cubicBezTo>
                    <a:pt x="16509" y="183"/>
                    <a:pt x="16563" y="198"/>
                    <a:pt x="16595" y="295"/>
                  </a:cubicBezTo>
                  <a:cubicBezTo>
                    <a:pt x="17123" y="1768"/>
                    <a:pt x="17914" y="3087"/>
                    <a:pt x="18736" y="4405"/>
                  </a:cubicBezTo>
                  <a:cubicBezTo>
                    <a:pt x="20101" y="6623"/>
                    <a:pt x="21605" y="8748"/>
                    <a:pt x="22985" y="10950"/>
                  </a:cubicBezTo>
                  <a:cubicBezTo>
                    <a:pt x="23900" y="12408"/>
                    <a:pt x="24955" y="13788"/>
                    <a:pt x="26134" y="15060"/>
                  </a:cubicBezTo>
                  <a:cubicBezTo>
                    <a:pt x="26909" y="15944"/>
                    <a:pt x="27809" y="16735"/>
                    <a:pt x="28786" y="17402"/>
                  </a:cubicBezTo>
                  <a:cubicBezTo>
                    <a:pt x="29220" y="17712"/>
                    <a:pt x="29717" y="17945"/>
                    <a:pt x="30244" y="18084"/>
                  </a:cubicBezTo>
                  <a:cubicBezTo>
                    <a:pt x="30416" y="18129"/>
                    <a:pt x="30584" y="18150"/>
                    <a:pt x="30745" y="18150"/>
                  </a:cubicBezTo>
                  <a:cubicBezTo>
                    <a:pt x="31655" y="18150"/>
                    <a:pt x="32340" y="17473"/>
                    <a:pt x="32353" y="16471"/>
                  </a:cubicBezTo>
                  <a:cubicBezTo>
                    <a:pt x="32338" y="15712"/>
                    <a:pt x="32198" y="14967"/>
                    <a:pt x="31934" y="14269"/>
                  </a:cubicBezTo>
                  <a:cubicBezTo>
                    <a:pt x="31190" y="12113"/>
                    <a:pt x="30259" y="10004"/>
                    <a:pt x="29158" y="8003"/>
                  </a:cubicBezTo>
                  <a:cubicBezTo>
                    <a:pt x="27948" y="5692"/>
                    <a:pt x="26615" y="3459"/>
                    <a:pt x="25126" y="1319"/>
                  </a:cubicBezTo>
                  <a:cubicBezTo>
                    <a:pt x="24862" y="946"/>
                    <a:pt x="24583" y="590"/>
                    <a:pt x="24304" y="217"/>
                  </a:cubicBezTo>
                  <a:cubicBezTo>
                    <a:pt x="24332" y="190"/>
                    <a:pt x="24365" y="184"/>
                    <a:pt x="24401" y="184"/>
                  </a:cubicBezTo>
                  <a:cubicBezTo>
                    <a:pt x="24425" y="184"/>
                    <a:pt x="24449" y="186"/>
                    <a:pt x="24474" y="186"/>
                  </a:cubicBezTo>
                  <a:lnTo>
                    <a:pt x="26025" y="186"/>
                  </a:lnTo>
                  <a:cubicBezTo>
                    <a:pt x="26035" y="185"/>
                    <a:pt x="26044" y="184"/>
                    <a:pt x="26053" y="184"/>
                  </a:cubicBezTo>
                  <a:cubicBezTo>
                    <a:pt x="26149" y="184"/>
                    <a:pt x="26230" y="257"/>
                    <a:pt x="26258" y="342"/>
                  </a:cubicBezTo>
                  <a:cubicBezTo>
                    <a:pt x="27437" y="2978"/>
                    <a:pt x="29034" y="5336"/>
                    <a:pt x="30864" y="7538"/>
                  </a:cubicBezTo>
                  <a:cubicBezTo>
                    <a:pt x="31578" y="8438"/>
                    <a:pt x="32400" y="9229"/>
                    <a:pt x="33315" y="9926"/>
                  </a:cubicBezTo>
                  <a:cubicBezTo>
                    <a:pt x="33702" y="10237"/>
                    <a:pt x="34168" y="10469"/>
                    <a:pt x="34664" y="10593"/>
                  </a:cubicBezTo>
                  <a:cubicBezTo>
                    <a:pt x="34754" y="10614"/>
                    <a:pt x="34844" y="10624"/>
                    <a:pt x="34932" y="10624"/>
                  </a:cubicBezTo>
                  <a:cubicBezTo>
                    <a:pt x="35382" y="10624"/>
                    <a:pt x="35804" y="10369"/>
                    <a:pt x="35998" y="9942"/>
                  </a:cubicBezTo>
                  <a:cubicBezTo>
                    <a:pt x="36184" y="9523"/>
                    <a:pt x="36262" y="9058"/>
                    <a:pt x="36184" y="8593"/>
                  </a:cubicBezTo>
                  <a:cubicBezTo>
                    <a:pt x="36106" y="7352"/>
                    <a:pt x="35703" y="6204"/>
                    <a:pt x="35269" y="5056"/>
                  </a:cubicBezTo>
                  <a:cubicBezTo>
                    <a:pt x="34680" y="3459"/>
                    <a:pt x="34013" y="1877"/>
                    <a:pt x="33268" y="342"/>
                  </a:cubicBezTo>
                  <a:cubicBezTo>
                    <a:pt x="33253" y="310"/>
                    <a:pt x="33253" y="279"/>
                    <a:pt x="33237" y="248"/>
                  </a:cubicBezTo>
                  <a:cubicBezTo>
                    <a:pt x="33254" y="205"/>
                    <a:pt x="33281" y="196"/>
                    <a:pt x="33312" y="196"/>
                  </a:cubicBezTo>
                  <a:cubicBezTo>
                    <a:pt x="33337" y="196"/>
                    <a:pt x="33365" y="202"/>
                    <a:pt x="33392" y="202"/>
                  </a:cubicBezTo>
                  <a:lnTo>
                    <a:pt x="34773" y="202"/>
                  </a:lnTo>
                  <a:cubicBezTo>
                    <a:pt x="34789" y="197"/>
                    <a:pt x="34805" y="195"/>
                    <a:pt x="34822" y="195"/>
                  </a:cubicBezTo>
                  <a:cubicBezTo>
                    <a:pt x="34912" y="195"/>
                    <a:pt x="34994" y="265"/>
                    <a:pt x="35021" y="357"/>
                  </a:cubicBezTo>
                  <a:cubicBezTo>
                    <a:pt x="36851" y="5367"/>
                    <a:pt x="39627" y="9849"/>
                    <a:pt x="42900" y="14021"/>
                  </a:cubicBezTo>
                  <a:cubicBezTo>
                    <a:pt x="45024" y="16766"/>
                    <a:pt x="47118" y="19542"/>
                    <a:pt x="49228" y="22288"/>
                  </a:cubicBezTo>
                  <a:cubicBezTo>
                    <a:pt x="49398" y="22551"/>
                    <a:pt x="49600" y="22784"/>
                    <a:pt x="49801" y="23017"/>
                  </a:cubicBezTo>
                  <a:cubicBezTo>
                    <a:pt x="50034" y="23249"/>
                    <a:pt x="50143" y="23575"/>
                    <a:pt x="50112" y="23885"/>
                  </a:cubicBezTo>
                  <a:cubicBezTo>
                    <a:pt x="50112" y="24785"/>
                    <a:pt x="50112" y="25700"/>
                    <a:pt x="50112" y="26584"/>
                  </a:cubicBezTo>
                  <a:cubicBezTo>
                    <a:pt x="50112" y="26661"/>
                    <a:pt x="50189" y="26801"/>
                    <a:pt x="50034" y="26801"/>
                  </a:cubicBezTo>
                  <a:cubicBezTo>
                    <a:pt x="49962" y="26801"/>
                    <a:pt x="49873" y="26830"/>
                    <a:pt x="49791" y="26830"/>
                  </a:cubicBezTo>
                  <a:cubicBezTo>
                    <a:pt x="49715" y="26830"/>
                    <a:pt x="49645" y="26805"/>
                    <a:pt x="49600" y="26708"/>
                  </a:cubicBezTo>
                  <a:cubicBezTo>
                    <a:pt x="47909" y="23451"/>
                    <a:pt x="45738" y="20519"/>
                    <a:pt x="43520" y="17604"/>
                  </a:cubicBezTo>
                  <a:cubicBezTo>
                    <a:pt x="42807" y="16673"/>
                    <a:pt x="42078" y="15743"/>
                    <a:pt x="41178" y="14967"/>
                  </a:cubicBezTo>
                  <a:cubicBezTo>
                    <a:pt x="39643" y="13602"/>
                    <a:pt x="37657" y="12842"/>
                    <a:pt x="35610" y="12827"/>
                  </a:cubicBezTo>
                  <a:cubicBezTo>
                    <a:pt x="35575" y="12826"/>
                    <a:pt x="35540" y="12825"/>
                    <a:pt x="35505" y="12825"/>
                  </a:cubicBezTo>
                  <a:cubicBezTo>
                    <a:pt x="34093" y="12825"/>
                    <a:pt x="33845" y="13751"/>
                    <a:pt x="33982" y="14781"/>
                  </a:cubicBezTo>
                  <a:cubicBezTo>
                    <a:pt x="34121" y="15836"/>
                    <a:pt x="34602" y="16782"/>
                    <a:pt x="35098" y="17712"/>
                  </a:cubicBezTo>
                  <a:cubicBezTo>
                    <a:pt x="35998" y="19434"/>
                    <a:pt x="37084" y="21047"/>
                    <a:pt x="38154" y="22675"/>
                  </a:cubicBezTo>
                  <a:cubicBezTo>
                    <a:pt x="39007" y="23963"/>
                    <a:pt x="39875" y="25265"/>
                    <a:pt x="40697" y="26584"/>
                  </a:cubicBezTo>
                  <a:cubicBezTo>
                    <a:pt x="40744" y="26646"/>
                    <a:pt x="40806" y="26692"/>
                    <a:pt x="40790" y="26801"/>
                  </a:cubicBezTo>
                  <a:cubicBezTo>
                    <a:pt x="40728" y="26801"/>
                    <a:pt x="40651" y="26801"/>
                    <a:pt x="40604" y="26816"/>
                  </a:cubicBezTo>
                  <a:lnTo>
                    <a:pt x="37177" y="26816"/>
                  </a:lnTo>
                  <a:cubicBezTo>
                    <a:pt x="37166" y="26818"/>
                    <a:pt x="37156" y="26818"/>
                    <a:pt x="37146" y="26818"/>
                  </a:cubicBezTo>
                  <a:cubicBezTo>
                    <a:pt x="37017" y="26818"/>
                    <a:pt x="36895" y="26729"/>
                    <a:pt x="36866" y="26599"/>
                  </a:cubicBezTo>
                  <a:cubicBezTo>
                    <a:pt x="36184" y="24878"/>
                    <a:pt x="35300" y="23265"/>
                    <a:pt x="34013" y="21915"/>
                  </a:cubicBezTo>
                  <a:cubicBezTo>
                    <a:pt x="33315" y="21171"/>
                    <a:pt x="32555" y="20535"/>
                    <a:pt x="31547" y="20271"/>
                  </a:cubicBezTo>
                  <a:cubicBezTo>
                    <a:pt x="31327" y="20213"/>
                    <a:pt x="31118" y="20184"/>
                    <a:pt x="30919" y="20184"/>
                  </a:cubicBezTo>
                  <a:cubicBezTo>
                    <a:pt x="30276" y="20184"/>
                    <a:pt x="29743" y="20489"/>
                    <a:pt x="29329" y="21093"/>
                  </a:cubicBezTo>
                  <a:cubicBezTo>
                    <a:pt x="28801" y="21838"/>
                    <a:pt x="28584" y="22706"/>
                    <a:pt x="28429" y="23590"/>
                  </a:cubicBezTo>
                  <a:cubicBezTo>
                    <a:pt x="28274" y="24583"/>
                    <a:pt x="28228" y="25591"/>
                    <a:pt x="28305" y="26599"/>
                  </a:cubicBezTo>
                  <a:cubicBezTo>
                    <a:pt x="28305" y="26770"/>
                    <a:pt x="28274" y="26816"/>
                    <a:pt x="28104" y="26816"/>
                  </a:cubicBezTo>
                  <a:lnTo>
                    <a:pt x="25669" y="26816"/>
                  </a:lnTo>
                  <a:cubicBezTo>
                    <a:pt x="25513" y="26816"/>
                    <a:pt x="25482" y="26770"/>
                    <a:pt x="25467" y="26630"/>
                  </a:cubicBezTo>
                  <a:cubicBezTo>
                    <a:pt x="25141" y="23482"/>
                    <a:pt x="24335" y="20457"/>
                    <a:pt x="23342" y="17480"/>
                  </a:cubicBezTo>
                  <a:cubicBezTo>
                    <a:pt x="22923" y="16239"/>
                    <a:pt x="22179" y="15153"/>
                    <a:pt x="21558" y="14021"/>
                  </a:cubicBezTo>
                  <a:cubicBezTo>
                    <a:pt x="21047" y="13075"/>
                    <a:pt x="20442" y="12175"/>
                    <a:pt x="19759" y="11338"/>
                  </a:cubicBezTo>
                  <a:cubicBezTo>
                    <a:pt x="19496" y="11028"/>
                    <a:pt x="19186" y="10748"/>
                    <a:pt x="18844" y="10531"/>
                  </a:cubicBezTo>
                  <a:cubicBezTo>
                    <a:pt x="18621" y="10408"/>
                    <a:pt x="18404" y="10349"/>
                    <a:pt x="18206" y="10349"/>
                  </a:cubicBezTo>
                  <a:cubicBezTo>
                    <a:pt x="17729" y="10349"/>
                    <a:pt x="17356" y="10689"/>
                    <a:pt x="17247" y="11291"/>
                  </a:cubicBezTo>
                  <a:cubicBezTo>
                    <a:pt x="17169" y="11788"/>
                    <a:pt x="17247" y="12299"/>
                    <a:pt x="17479" y="12749"/>
                  </a:cubicBezTo>
                  <a:cubicBezTo>
                    <a:pt x="18705" y="15370"/>
                    <a:pt x="19806" y="18053"/>
                    <a:pt x="20752" y="20783"/>
                  </a:cubicBezTo>
                  <a:cubicBezTo>
                    <a:pt x="20892" y="21171"/>
                    <a:pt x="21031" y="21559"/>
                    <a:pt x="20938" y="22008"/>
                  </a:cubicBezTo>
                  <a:cubicBezTo>
                    <a:pt x="20814" y="22753"/>
                    <a:pt x="20194" y="23327"/>
                    <a:pt x="19434" y="23389"/>
                  </a:cubicBezTo>
                  <a:cubicBezTo>
                    <a:pt x="19292" y="23406"/>
                    <a:pt x="19155" y="23414"/>
                    <a:pt x="19020" y="23414"/>
                  </a:cubicBezTo>
                  <a:cubicBezTo>
                    <a:pt x="18050" y="23414"/>
                    <a:pt x="17259" y="22982"/>
                    <a:pt x="16564" y="22288"/>
                  </a:cubicBezTo>
                  <a:cubicBezTo>
                    <a:pt x="15525" y="21217"/>
                    <a:pt x="14610" y="20070"/>
                    <a:pt x="13819" y="18829"/>
                  </a:cubicBezTo>
                  <a:cubicBezTo>
                    <a:pt x="11989" y="16084"/>
                    <a:pt x="10345" y="13230"/>
                    <a:pt x="8856" y="10299"/>
                  </a:cubicBezTo>
                  <a:cubicBezTo>
                    <a:pt x="7181" y="7026"/>
                    <a:pt x="5537" y="3723"/>
                    <a:pt x="3893" y="419"/>
                  </a:cubicBezTo>
                  <a:cubicBezTo>
                    <a:pt x="3784" y="186"/>
                    <a:pt x="3784" y="186"/>
                    <a:pt x="4064" y="186"/>
                  </a:cubicBezTo>
                  <a:lnTo>
                    <a:pt x="6111" y="186"/>
                  </a:lnTo>
                  <a:cubicBezTo>
                    <a:pt x="6121" y="185"/>
                    <a:pt x="6132" y="184"/>
                    <a:pt x="6143" y="184"/>
                  </a:cubicBezTo>
                  <a:cubicBezTo>
                    <a:pt x="6255" y="184"/>
                    <a:pt x="6362" y="259"/>
                    <a:pt x="6390" y="373"/>
                  </a:cubicBezTo>
                  <a:cubicBezTo>
                    <a:pt x="7476" y="2823"/>
                    <a:pt x="8965" y="5087"/>
                    <a:pt x="10795" y="7057"/>
                  </a:cubicBezTo>
                  <a:cubicBezTo>
                    <a:pt x="11741" y="8065"/>
                    <a:pt x="12780" y="8996"/>
                    <a:pt x="14021" y="9647"/>
                  </a:cubicBezTo>
                  <a:cubicBezTo>
                    <a:pt x="14440" y="9895"/>
                    <a:pt x="14920" y="10051"/>
                    <a:pt x="15417" y="10097"/>
                  </a:cubicBezTo>
                  <a:cubicBezTo>
                    <a:pt x="15440" y="10098"/>
                    <a:pt x="15463" y="10099"/>
                    <a:pt x="15485" y="10099"/>
                  </a:cubicBezTo>
                  <a:cubicBezTo>
                    <a:pt x="16109" y="10099"/>
                    <a:pt x="16453" y="9687"/>
                    <a:pt x="16363" y="9058"/>
                  </a:cubicBezTo>
                  <a:cubicBezTo>
                    <a:pt x="16223" y="8391"/>
                    <a:pt x="15991" y="7755"/>
                    <a:pt x="15665" y="7166"/>
                  </a:cubicBezTo>
                  <a:cubicBezTo>
                    <a:pt x="14905" y="5692"/>
                    <a:pt x="14129" y="4219"/>
                    <a:pt x="13385" y="2730"/>
                  </a:cubicBezTo>
                  <a:cubicBezTo>
                    <a:pt x="12982" y="1955"/>
                    <a:pt x="12625" y="1148"/>
                    <a:pt x="12253" y="342"/>
                  </a:cubicBezTo>
                  <a:cubicBezTo>
                    <a:pt x="12237" y="310"/>
                    <a:pt x="12222" y="264"/>
                    <a:pt x="12206" y="217"/>
                  </a:cubicBezTo>
                  <a:cubicBezTo>
                    <a:pt x="12263" y="195"/>
                    <a:pt x="12311" y="180"/>
                    <a:pt x="12364" y="180"/>
                  </a:cubicBezTo>
                  <a:close/>
                  <a:moveTo>
                    <a:pt x="295" y="0"/>
                  </a:moveTo>
                  <a:cubicBezTo>
                    <a:pt x="47" y="0"/>
                    <a:pt x="0" y="62"/>
                    <a:pt x="0" y="295"/>
                  </a:cubicBezTo>
                  <a:lnTo>
                    <a:pt x="0" y="26723"/>
                  </a:lnTo>
                  <a:cubicBezTo>
                    <a:pt x="0" y="26956"/>
                    <a:pt x="47" y="27018"/>
                    <a:pt x="295" y="27018"/>
                  </a:cubicBezTo>
                  <a:lnTo>
                    <a:pt x="50034" y="27018"/>
                  </a:lnTo>
                  <a:cubicBezTo>
                    <a:pt x="50282" y="27018"/>
                    <a:pt x="50329" y="26956"/>
                    <a:pt x="50329" y="26739"/>
                  </a:cubicBezTo>
                  <a:lnTo>
                    <a:pt x="50329" y="295"/>
                  </a:lnTo>
                  <a:cubicBezTo>
                    <a:pt x="50329" y="62"/>
                    <a:pt x="50282" y="0"/>
                    <a:pt x="50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2"/>
          <p:cNvGrpSpPr/>
          <p:nvPr/>
        </p:nvGrpSpPr>
        <p:grpSpPr>
          <a:xfrm>
            <a:off x="6725392" y="1299882"/>
            <a:ext cx="2804490" cy="3926724"/>
            <a:chOff x="6387031" y="1028694"/>
            <a:chExt cx="3030899" cy="4243730"/>
          </a:xfrm>
        </p:grpSpPr>
        <p:grpSp>
          <p:nvGrpSpPr>
            <p:cNvPr id="52" name="Google Shape;52;p2"/>
            <p:cNvGrpSpPr/>
            <p:nvPr/>
          </p:nvGrpSpPr>
          <p:grpSpPr>
            <a:xfrm>
              <a:off x="7692256" y="1028694"/>
              <a:ext cx="1725673" cy="3369528"/>
              <a:chOff x="-1013925" y="1802300"/>
              <a:chExt cx="1113625" cy="2174450"/>
            </a:xfrm>
          </p:grpSpPr>
          <p:sp>
            <p:nvSpPr>
              <p:cNvPr id="53" name="Google Shape;53;p2"/>
              <p:cNvSpPr/>
              <p:nvPr/>
            </p:nvSpPr>
            <p:spPr>
              <a:xfrm>
                <a:off x="-1011600" y="1805400"/>
                <a:ext cx="1108950" cy="1901100"/>
              </a:xfrm>
              <a:custGeom>
                <a:avLst/>
                <a:gdLst/>
                <a:ahLst/>
                <a:cxnLst/>
                <a:rect l="l" t="t" r="r" b="b"/>
                <a:pathLst>
                  <a:path w="44358" h="76044" extrusionOk="0">
                    <a:moveTo>
                      <a:pt x="1" y="0"/>
                    </a:moveTo>
                    <a:lnTo>
                      <a:pt x="1" y="76044"/>
                    </a:lnTo>
                    <a:lnTo>
                      <a:pt x="44358" y="76044"/>
                    </a:lnTo>
                    <a:lnTo>
                      <a:pt x="443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013925" y="1803075"/>
                <a:ext cx="1113625" cy="1905750"/>
              </a:xfrm>
              <a:custGeom>
                <a:avLst/>
                <a:gdLst/>
                <a:ahLst/>
                <a:cxnLst/>
                <a:rect l="l" t="t" r="r" b="b"/>
                <a:pathLst>
                  <a:path w="44545" h="76230" extrusionOk="0">
                    <a:moveTo>
                      <a:pt x="44358" y="202"/>
                    </a:moveTo>
                    <a:lnTo>
                      <a:pt x="44358" y="76028"/>
                    </a:lnTo>
                    <a:lnTo>
                      <a:pt x="202" y="76028"/>
                    </a:lnTo>
                    <a:lnTo>
                      <a:pt x="202" y="202"/>
                    </a:lnTo>
                    <a:close/>
                    <a:moveTo>
                      <a:pt x="1" y="0"/>
                    </a:moveTo>
                    <a:lnTo>
                      <a:pt x="1" y="76230"/>
                    </a:lnTo>
                    <a:lnTo>
                      <a:pt x="44544" y="76230"/>
                    </a:lnTo>
                    <a:lnTo>
                      <a:pt x="44544" y="0"/>
                    </a:lnTo>
                    <a:close/>
                  </a:path>
                </a:pathLst>
              </a:custGeom>
              <a:solidFill>
                <a:srgbClr val="0A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011600" y="1805775"/>
                <a:ext cx="1108950" cy="2167875"/>
              </a:xfrm>
              <a:custGeom>
                <a:avLst/>
                <a:gdLst/>
                <a:ahLst/>
                <a:cxnLst/>
                <a:rect l="l" t="t" r="r" b="b"/>
                <a:pathLst>
                  <a:path w="44358" h="86715" extrusionOk="0">
                    <a:moveTo>
                      <a:pt x="1" y="1"/>
                    </a:moveTo>
                    <a:lnTo>
                      <a:pt x="699" y="75920"/>
                    </a:lnTo>
                    <a:lnTo>
                      <a:pt x="36929" y="86715"/>
                    </a:lnTo>
                    <a:lnTo>
                      <a:pt x="44358" y="76029"/>
                    </a:lnTo>
                    <a:lnTo>
                      <a:pt x="44358" y="9105"/>
                    </a:lnTo>
                    <a:lnTo>
                      <a:pt x="1" y="1"/>
                    </a:lnTo>
                    <a:close/>
                  </a:path>
                </a:pathLst>
              </a:custGeom>
              <a:solidFill>
                <a:srgbClr val="0A0A0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621150" y="2516900"/>
                <a:ext cx="647175" cy="647550"/>
              </a:xfrm>
              <a:custGeom>
                <a:avLst/>
                <a:gdLst/>
                <a:ahLst/>
                <a:cxnLst/>
                <a:rect l="l" t="t" r="r" b="b"/>
                <a:pathLst>
                  <a:path w="25887" h="25902" extrusionOk="0">
                    <a:moveTo>
                      <a:pt x="12951" y="0"/>
                    </a:moveTo>
                    <a:cubicBezTo>
                      <a:pt x="5786" y="0"/>
                      <a:pt x="1" y="5801"/>
                      <a:pt x="1" y="12951"/>
                    </a:cubicBezTo>
                    <a:cubicBezTo>
                      <a:pt x="1" y="20101"/>
                      <a:pt x="5786" y="25901"/>
                      <a:pt x="12951" y="25901"/>
                    </a:cubicBezTo>
                    <a:cubicBezTo>
                      <a:pt x="20101" y="25901"/>
                      <a:pt x="25886" y="20101"/>
                      <a:pt x="25886" y="12951"/>
                    </a:cubicBezTo>
                    <a:cubicBezTo>
                      <a:pt x="25886" y="5801"/>
                      <a:pt x="20101" y="0"/>
                      <a:pt x="129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03625" y="2516900"/>
                <a:ext cx="440100" cy="647550"/>
              </a:xfrm>
              <a:custGeom>
                <a:avLst/>
                <a:gdLst/>
                <a:ahLst/>
                <a:cxnLst/>
                <a:rect l="l" t="t" r="r" b="b"/>
                <a:pathLst>
                  <a:path w="17604" h="25902" extrusionOk="0">
                    <a:moveTo>
                      <a:pt x="4250" y="0"/>
                    </a:moveTo>
                    <a:cubicBezTo>
                      <a:pt x="2017" y="0"/>
                      <a:pt x="512" y="652"/>
                      <a:pt x="1" y="714"/>
                    </a:cubicBezTo>
                    <a:cubicBezTo>
                      <a:pt x="8996" y="900"/>
                      <a:pt x="14068" y="6328"/>
                      <a:pt x="14068" y="12951"/>
                    </a:cubicBezTo>
                    <a:cubicBezTo>
                      <a:pt x="14068" y="19496"/>
                      <a:pt x="9182" y="25017"/>
                      <a:pt x="2684" y="25808"/>
                    </a:cubicBezTo>
                    <a:cubicBezTo>
                      <a:pt x="3207" y="25871"/>
                      <a:pt x="3727" y="25901"/>
                      <a:pt x="4241" y="25901"/>
                    </a:cubicBezTo>
                    <a:cubicBezTo>
                      <a:pt x="10988" y="25901"/>
                      <a:pt x="16736" y="20644"/>
                      <a:pt x="17154" y="13726"/>
                    </a:cubicBezTo>
                    <a:cubicBezTo>
                      <a:pt x="17604" y="6282"/>
                      <a:pt x="11695" y="0"/>
                      <a:pt x="4250" y="0"/>
                    </a:cubicBezTo>
                    <a:close/>
                  </a:path>
                </a:pathLst>
              </a:custGeom>
              <a:solidFill>
                <a:srgbClr val="0A0A0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48675" y="2514975"/>
                <a:ext cx="677025" cy="651400"/>
              </a:xfrm>
              <a:custGeom>
                <a:avLst/>
                <a:gdLst/>
                <a:ahLst/>
                <a:cxnLst/>
                <a:rect l="l" t="t" r="r" b="b"/>
                <a:pathLst>
                  <a:path w="27081" h="26056" extrusionOk="0">
                    <a:moveTo>
                      <a:pt x="14052" y="155"/>
                    </a:moveTo>
                    <a:cubicBezTo>
                      <a:pt x="21156" y="155"/>
                      <a:pt x="26910" y="5925"/>
                      <a:pt x="26925" y="13043"/>
                    </a:cubicBezTo>
                    <a:cubicBezTo>
                      <a:pt x="26910" y="18239"/>
                      <a:pt x="23777" y="22939"/>
                      <a:pt x="18969" y="24924"/>
                    </a:cubicBezTo>
                    <a:cubicBezTo>
                      <a:pt x="17374" y="25580"/>
                      <a:pt x="15701" y="25899"/>
                      <a:pt x="14043" y="25899"/>
                    </a:cubicBezTo>
                    <a:cubicBezTo>
                      <a:pt x="10687" y="25899"/>
                      <a:pt x="7393" y="24592"/>
                      <a:pt x="4933" y="22132"/>
                    </a:cubicBezTo>
                    <a:cubicBezTo>
                      <a:pt x="1257" y="18441"/>
                      <a:pt x="156" y="12904"/>
                      <a:pt x="2156" y="8096"/>
                    </a:cubicBezTo>
                    <a:cubicBezTo>
                      <a:pt x="4142" y="3288"/>
                      <a:pt x="8841" y="155"/>
                      <a:pt x="14052" y="155"/>
                    </a:cubicBezTo>
                    <a:close/>
                    <a:moveTo>
                      <a:pt x="14057" y="1"/>
                    </a:moveTo>
                    <a:cubicBezTo>
                      <a:pt x="10667" y="1"/>
                      <a:pt x="7330" y="1325"/>
                      <a:pt x="4840" y="3815"/>
                    </a:cubicBezTo>
                    <a:cubicBezTo>
                      <a:pt x="1117" y="7538"/>
                      <a:pt x="1" y="13136"/>
                      <a:pt x="2017" y="18007"/>
                    </a:cubicBezTo>
                    <a:cubicBezTo>
                      <a:pt x="4033" y="22877"/>
                      <a:pt x="8779" y="26040"/>
                      <a:pt x="14052" y="26056"/>
                    </a:cubicBezTo>
                    <a:cubicBezTo>
                      <a:pt x="21233" y="26040"/>
                      <a:pt x="27049" y="20224"/>
                      <a:pt x="27065" y="13043"/>
                    </a:cubicBezTo>
                    <a:cubicBezTo>
                      <a:pt x="27080" y="7770"/>
                      <a:pt x="23901" y="3009"/>
                      <a:pt x="19031" y="992"/>
                    </a:cubicBezTo>
                    <a:cubicBezTo>
                      <a:pt x="17424" y="325"/>
                      <a:pt x="15734" y="1"/>
                      <a:pt x="14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9575" y="2785650"/>
                <a:ext cx="47725" cy="54900"/>
              </a:xfrm>
              <a:custGeom>
                <a:avLst/>
                <a:gdLst/>
                <a:ahLst/>
                <a:cxnLst/>
                <a:rect l="l" t="t" r="r" b="b"/>
                <a:pathLst>
                  <a:path w="1909" h="2196" extrusionOk="0">
                    <a:moveTo>
                      <a:pt x="1306" y="1"/>
                    </a:moveTo>
                    <a:cubicBezTo>
                      <a:pt x="1096" y="1"/>
                      <a:pt x="842" y="101"/>
                      <a:pt x="574" y="340"/>
                    </a:cubicBezTo>
                    <a:cubicBezTo>
                      <a:pt x="1" y="852"/>
                      <a:pt x="16" y="1953"/>
                      <a:pt x="357" y="2123"/>
                    </a:cubicBezTo>
                    <a:cubicBezTo>
                      <a:pt x="456" y="2174"/>
                      <a:pt x="553" y="2196"/>
                      <a:pt x="647" y="2196"/>
                    </a:cubicBezTo>
                    <a:cubicBezTo>
                      <a:pt x="1152" y="2196"/>
                      <a:pt x="1555" y="1559"/>
                      <a:pt x="1660" y="1441"/>
                    </a:cubicBezTo>
                    <a:cubicBezTo>
                      <a:pt x="1846" y="1115"/>
                      <a:pt x="1908" y="712"/>
                      <a:pt x="1815" y="340"/>
                    </a:cubicBezTo>
                    <a:cubicBezTo>
                      <a:pt x="1732" y="133"/>
                      <a:pt x="1548" y="1"/>
                      <a:pt x="1306" y="1"/>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69950" y="2783875"/>
                <a:ext cx="50025" cy="58750"/>
              </a:xfrm>
              <a:custGeom>
                <a:avLst/>
                <a:gdLst/>
                <a:ahLst/>
                <a:cxnLst/>
                <a:rect l="l" t="t" r="r" b="b"/>
                <a:pathLst>
                  <a:path w="2001" h="2350" extrusionOk="0">
                    <a:moveTo>
                      <a:pt x="1318" y="147"/>
                    </a:moveTo>
                    <a:cubicBezTo>
                      <a:pt x="1349" y="147"/>
                      <a:pt x="1396" y="147"/>
                      <a:pt x="1442" y="163"/>
                    </a:cubicBezTo>
                    <a:cubicBezTo>
                      <a:pt x="1582" y="194"/>
                      <a:pt x="1706" y="302"/>
                      <a:pt x="1753" y="442"/>
                    </a:cubicBezTo>
                    <a:cubicBezTo>
                      <a:pt x="1846" y="783"/>
                      <a:pt x="1799" y="1155"/>
                      <a:pt x="1613" y="1465"/>
                    </a:cubicBezTo>
                    <a:lnTo>
                      <a:pt x="1551" y="1543"/>
                    </a:lnTo>
                    <a:cubicBezTo>
                      <a:pt x="1409" y="1736"/>
                      <a:pt x="1065" y="2196"/>
                      <a:pt x="668" y="2196"/>
                    </a:cubicBezTo>
                    <a:cubicBezTo>
                      <a:pt x="586" y="2196"/>
                      <a:pt x="503" y="2177"/>
                      <a:pt x="419" y="2132"/>
                    </a:cubicBezTo>
                    <a:cubicBezTo>
                      <a:pt x="295" y="2024"/>
                      <a:pt x="217" y="1884"/>
                      <a:pt x="217" y="1729"/>
                    </a:cubicBezTo>
                    <a:cubicBezTo>
                      <a:pt x="155" y="1264"/>
                      <a:pt x="310" y="799"/>
                      <a:pt x="636" y="473"/>
                    </a:cubicBezTo>
                    <a:cubicBezTo>
                      <a:pt x="822" y="287"/>
                      <a:pt x="1055" y="163"/>
                      <a:pt x="1318" y="147"/>
                    </a:cubicBezTo>
                    <a:close/>
                    <a:moveTo>
                      <a:pt x="1298" y="0"/>
                    </a:moveTo>
                    <a:cubicBezTo>
                      <a:pt x="1052" y="0"/>
                      <a:pt x="792" y="127"/>
                      <a:pt x="543" y="364"/>
                    </a:cubicBezTo>
                    <a:cubicBezTo>
                      <a:pt x="171" y="721"/>
                      <a:pt x="0" y="1233"/>
                      <a:pt x="78" y="1745"/>
                    </a:cubicBezTo>
                    <a:cubicBezTo>
                      <a:pt x="78" y="1946"/>
                      <a:pt x="171" y="2148"/>
                      <a:pt x="341" y="2272"/>
                    </a:cubicBezTo>
                    <a:cubicBezTo>
                      <a:pt x="450" y="2318"/>
                      <a:pt x="558" y="2349"/>
                      <a:pt x="667" y="2349"/>
                    </a:cubicBezTo>
                    <a:cubicBezTo>
                      <a:pt x="1132" y="2349"/>
                      <a:pt x="1520" y="1838"/>
                      <a:pt x="1675" y="1636"/>
                    </a:cubicBezTo>
                    <a:lnTo>
                      <a:pt x="1722" y="1558"/>
                    </a:lnTo>
                    <a:cubicBezTo>
                      <a:pt x="1939" y="1217"/>
                      <a:pt x="2001" y="783"/>
                      <a:pt x="1892" y="380"/>
                    </a:cubicBezTo>
                    <a:cubicBezTo>
                      <a:pt x="1815" y="194"/>
                      <a:pt x="1660" y="70"/>
                      <a:pt x="1473" y="23"/>
                    </a:cubicBezTo>
                    <a:cubicBezTo>
                      <a:pt x="1416" y="8"/>
                      <a:pt x="1357" y="0"/>
                      <a:pt x="1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552300" y="2646425"/>
                <a:ext cx="87100" cy="129775"/>
              </a:xfrm>
              <a:custGeom>
                <a:avLst/>
                <a:gdLst/>
                <a:ahLst/>
                <a:cxnLst/>
                <a:rect l="l" t="t" r="r" b="b"/>
                <a:pathLst>
                  <a:path w="3484" h="5191" extrusionOk="0">
                    <a:moveTo>
                      <a:pt x="2698" y="0"/>
                    </a:moveTo>
                    <a:cubicBezTo>
                      <a:pt x="2533" y="0"/>
                      <a:pt x="2331" y="42"/>
                      <a:pt x="2086" y="139"/>
                    </a:cubicBezTo>
                    <a:cubicBezTo>
                      <a:pt x="755" y="665"/>
                      <a:pt x="119" y="3893"/>
                      <a:pt x="116" y="3893"/>
                    </a:cubicBezTo>
                    <a:cubicBezTo>
                      <a:pt x="116" y="3893"/>
                      <a:pt x="116" y="3893"/>
                      <a:pt x="116" y="3893"/>
                    </a:cubicBezTo>
                    <a:lnTo>
                      <a:pt x="116" y="3893"/>
                    </a:lnTo>
                    <a:cubicBezTo>
                      <a:pt x="0" y="4425"/>
                      <a:pt x="256" y="5190"/>
                      <a:pt x="715" y="5190"/>
                    </a:cubicBezTo>
                    <a:cubicBezTo>
                      <a:pt x="871" y="5190"/>
                      <a:pt x="1051" y="5102"/>
                      <a:pt x="1248" y="4885"/>
                    </a:cubicBezTo>
                    <a:cubicBezTo>
                      <a:pt x="2024" y="4032"/>
                      <a:pt x="3202" y="1876"/>
                      <a:pt x="3342" y="1364"/>
                    </a:cubicBezTo>
                    <a:cubicBezTo>
                      <a:pt x="3444" y="942"/>
                      <a:pt x="3483" y="0"/>
                      <a:pt x="2698"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553675" y="2644225"/>
                <a:ext cx="89975" cy="133650"/>
              </a:xfrm>
              <a:custGeom>
                <a:avLst/>
                <a:gdLst/>
                <a:ahLst/>
                <a:cxnLst/>
                <a:rect l="l" t="t" r="r" b="b"/>
                <a:pathLst>
                  <a:path w="3599" h="5346" extrusionOk="0">
                    <a:moveTo>
                      <a:pt x="2746" y="134"/>
                    </a:moveTo>
                    <a:cubicBezTo>
                      <a:pt x="2908" y="134"/>
                      <a:pt x="3040" y="181"/>
                      <a:pt x="3133" y="274"/>
                    </a:cubicBezTo>
                    <a:cubicBezTo>
                      <a:pt x="3413" y="522"/>
                      <a:pt x="3397" y="1096"/>
                      <a:pt x="3319" y="1421"/>
                    </a:cubicBezTo>
                    <a:cubicBezTo>
                      <a:pt x="3180" y="1933"/>
                      <a:pt x="2017" y="4058"/>
                      <a:pt x="1241" y="4911"/>
                    </a:cubicBezTo>
                    <a:cubicBezTo>
                      <a:pt x="1118" y="5046"/>
                      <a:pt x="937" y="5192"/>
                      <a:pt x="751" y="5192"/>
                    </a:cubicBezTo>
                    <a:cubicBezTo>
                      <a:pt x="702" y="5192"/>
                      <a:pt x="653" y="5182"/>
                      <a:pt x="605" y="5159"/>
                    </a:cubicBezTo>
                    <a:cubicBezTo>
                      <a:pt x="311" y="5004"/>
                      <a:pt x="140" y="4446"/>
                      <a:pt x="233" y="3996"/>
                    </a:cubicBezTo>
                    <a:cubicBezTo>
                      <a:pt x="249" y="3965"/>
                      <a:pt x="884" y="801"/>
                      <a:pt x="2172" y="289"/>
                    </a:cubicBezTo>
                    <a:lnTo>
                      <a:pt x="2172" y="274"/>
                    </a:lnTo>
                    <a:cubicBezTo>
                      <a:pt x="2389" y="181"/>
                      <a:pt x="2583" y="134"/>
                      <a:pt x="2746" y="134"/>
                    </a:cubicBezTo>
                    <a:close/>
                    <a:moveTo>
                      <a:pt x="2764" y="0"/>
                    </a:moveTo>
                    <a:cubicBezTo>
                      <a:pt x="2578" y="0"/>
                      <a:pt x="2361" y="51"/>
                      <a:pt x="2110" y="150"/>
                    </a:cubicBezTo>
                    <a:cubicBezTo>
                      <a:pt x="760" y="692"/>
                      <a:pt x="124" y="3825"/>
                      <a:pt x="93" y="3965"/>
                    </a:cubicBezTo>
                    <a:cubicBezTo>
                      <a:pt x="0" y="4430"/>
                      <a:pt x="156" y="5097"/>
                      <a:pt x="543" y="5283"/>
                    </a:cubicBezTo>
                    <a:cubicBezTo>
                      <a:pt x="621" y="5330"/>
                      <a:pt x="698" y="5345"/>
                      <a:pt x="776" y="5345"/>
                    </a:cubicBezTo>
                    <a:cubicBezTo>
                      <a:pt x="1009" y="5330"/>
                      <a:pt x="1226" y="5206"/>
                      <a:pt x="1365" y="5020"/>
                    </a:cubicBezTo>
                    <a:cubicBezTo>
                      <a:pt x="2156" y="4151"/>
                      <a:pt x="3335" y="1980"/>
                      <a:pt x="3475" y="1468"/>
                    </a:cubicBezTo>
                    <a:cubicBezTo>
                      <a:pt x="3552" y="1158"/>
                      <a:pt x="3599" y="491"/>
                      <a:pt x="3242" y="165"/>
                    </a:cubicBezTo>
                    <a:cubicBezTo>
                      <a:pt x="3116" y="55"/>
                      <a:pt x="2957" y="0"/>
                      <a:pt x="27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011600" y="1805775"/>
                <a:ext cx="938350" cy="2167875"/>
              </a:xfrm>
              <a:custGeom>
                <a:avLst/>
                <a:gdLst/>
                <a:ahLst/>
                <a:cxnLst/>
                <a:rect l="l" t="t" r="r" b="b"/>
                <a:pathLst>
                  <a:path w="37534" h="86715" extrusionOk="0">
                    <a:moveTo>
                      <a:pt x="15941" y="29176"/>
                    </a:moveTo>
                    <a:cubicBezTo>
                      <a:pt x="20230" y="29176"/>
                      <a:pt x="24469" y="35242"/>
                      <a:pt x="25607" y="43211"/>
                    </a:cubicBezTo>
                    <a:cubicBezTo>
                      <a:pt x="26801" y="51570"/>
                      <a:pt x="24118" y="58875"/>
                      <a:pt x="19636" y="59511"/>
                    </a:cubicBezTo>
                    <a:cubicBezTo>
                      <a:pt x="19425" y="59541"/>
                      <a:pt x="19215" y="59556"/>
                      <a:pt x="19004" y="59556"/>
                    </a:cubicBezTo>
                    <a:cubicBezTo>
                      <a:pt x="14729" y="59556"/>
                      <a:pt x="10491" y="53504"/>
                      <a:pt x="9353" y="45521"/>
                    </a:cubicBezTo>
                    <a:cubicBezTo>
                      <a:pt x="8159" y="37162"/>
                      <a:pt x="10826" y="29857"/>
                      <a:pt x="15309" y="29221"/>
                    </a:cubicBezTo>
                    <a:cubicBezTo>
                      <a:pt x="15519" y="29191"/>
                      <a:pt x="15730" y="29176"/>
                      <a:pt x="15941" y="29176"/>
                    </a:cubicBezTo>
                    <a:close/>
                    <a:moveTo>
                      <a:pt x="1" y="1"/>
                    </a:moveTo>
                    <a:lnTo>
                      <a:pt x="1" y="76091"/>
                    </a:lnTo>
                    <a:lnTo>
                      <a:pt x="37534" y="86715"/>
                    </a:lnTo>
                    <a:lnTo>
                      <a:pt x="37534" y="1135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013925" y="1802300"/>
                <a:ext cx="943000" cy="2174450"/>
              </a:xfrm>
              <a:custGeom>
                <a:avLst/>
                <a:gdLst/>
                <a:ahLst/>
                <a:cxnLst/>
                <a:rect l="l" t="t" r="r" b="b"/>
                <a:pathLst>
                  <a:path w="37720" h="86978" extrusionOk="0">
                    <a:moveTo>
                      <a:pt x="16053" y="29406"/>
                    </a:moveTo>
                    <a:cubicBezTo>
                      <a:pt x="17992" y="29406"/>
                      <a:pt x="19977" y="30694"/>
                      <a:pt x="21714" y="33036"/>
                    </a:cubicBezTo>
                    <a:cubicBezTo>
                      <a:pt x="23637" y="35657"/>
                      <a:pt x="25017" y="39333"/>
                      <a:pt x="25607" y="43365"/>
                    </a:cubicBezTo>
                    <a:cubicBezTo>
                      <a:pt x="26786" y="51663"/>
                      <a:pt x="24149" y="58921"/>
                      <a:pt x="19713" y="59557"/>
                    </a:cubicBezTo>
                    <a:cubicBezTo>
                      <a:pt x="19508" y="59585"/>
                      <a:pt x="19303" y="59600"/>
                      <a:pt x="19096" y="59600"/>
                    </a:cubicBezTo>
                    <a:cubicBezTo>
                      <a:pt x="17161" y="59600"/>
                      <a:pt x="15170" y="58357"/>
                      <a:pt x="13432" y="55974"/>
                    </a:cubicBezTo>
                    <a:cubicBezTo>
                      <a:pt x="11493" y="53353"/>
                      <a:pt x="10113" y="49677"/>
                      <a:pt x="9539" y="45645"/>
                    </a:cubicBezTo>
                    <a:cubicBezTo>
                      <a:pt x="8360" y="37347"/>
                      <a:pt x="10997" y="30089"/>
                      <a:pt x="15417" y="29453"/>
                    </a:cubicBezTo>
                    <a:cubicBezTo>
                      <a:pt x="15634" y="29422"/>
                      <a:pt x="15836" y="29406"/>
                      <a:pt x="16053" y="29406"/>
                    </a:cubicBezTo>
                    <a:close/>
                    <a:moveTo>
                      <a:pt x="16050" y="29221"/>
                    </a:moveTo>
                    <a:cubicBezTo>
                      <a:pt x="15833" y="29221"/>
                      <a:pt x="15617" y="29237"/>
                      <a:pt x="15402" y="29267"/>
                    </a:cubicBezTo>
                    <a:cubicBezTo>
                      <a:pt x="10857" y="29918"/>
                      <a:pt x="8143" y="37285"/>
                      <a:pt x="9353" y="45676"/>
                    </a:cubicBezTo>
                    <a:cubicBezTo>
                      <a:pt x="9927" y="49739"/>
                      <a:pt x="11323" y="53431"/>
                      <a:pt x="13277" y="56098"/>
                    </a:cubicBezTo>
                    <a:cubicBezTo>
                      <a:pt x="15045" y="58502"/>
                      <a:pt x="17092" y="59790"/>
                      <a:pt x="19093" y="59790"/>
                    </a:cubicBezTo>
                    <a:cubicBezTo>
                      <a:pt x="19310" y="59790"/>
                      <a:pt x="19527" y="59774"/>
                      <a:pt x="19744" y="59743"/>
                    </a:cubicBezTo>
                    <a:cubicBezTo>
                      <a:pt x="24273" y="59092"/>
                      <a:pt x="26987" y="51740"/>
                      <a:pt x="25793" y="43334"/>
                    </a:cubicBezTo>
                    <a:cubicBezTo>
                      <a:pt x="25204" y="39271"/>
                      <a:pt x="23823" y="35595"/>
                      <a:pt x="21869" y="32912"/>
                    </a:cubicBezTo>
                    <a:cubicBezTo>
                      <a:pt x="20092" y="30505"/>
                      <a:pt x="18049" y="29221"/>
                      <a:pt x="16050" y="29221"/>
                    </a:cubicBezTo>
                    <a:close/>
                    <a:moveTo>
                      <a:pt x="202" y="264"/>
                    </a:moveTo>
                    <a:lnTo>
                      <a:pt x="37518" y="11570"/>
                    </a:lnTo>
                    <a:lnTo>
                      <a:pt x="37518" y="86730"/>
                    </a:lnTo>
                    <a:lnTo>
                      <a:pt x="202" y="76152"/>
                    </a:lnTo>
                    <a:lnTo>
                      <a:pt x="202" y="264"/>
                    </a:lnTo>
                    <a:close/>
                    <a:moveTo>
                      <a:pt x="1" y="0"/>
                    </a:moveTo>
                    <a:lnTo>
                      <a:pt x="1" y="76307"/>
                    </a:lnTo>
                    <a:lnTo>
                      <a:pt x="37596" y="86947"/>
                    </a:lnTo>
                    <a:lnTo>
                      <a:pt x="37720" y="86978"/>
                    </a:lnTo>
                    <a:lnTo>
                      <a:pt x="37720" y="1143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808025" y="2535125"/>
                <a:ext cx="354025" cy="759550"/>
              </a:xfrm>
              <a:custGeom>
                <a:avLst/>
                <a:gdLst/>
                <a:ahLst/>
                <a:cxnLst/>
                <a:rect l="l" t="t" r="r" b="b"/>
                <a:pathLst>
                  <a:path w="14161" h="30382" extrusionOk="0">
                    <a:moveTo>
                      <a:pt x="7801" y="0"/>
                    </a:moveTo>
                    <a:cubicBezTo>
                      <a:pt x="7584" y="0"/>
                      <a:pt x="7383" y="16"/>
                      <a:pt x="7166" y="47"/>
                    </a:cubicBezTo>
                    <a:cubicBezTo>
                      <a:pt x="2683" y="683"/>
                      <a:pt x="0" y="7988"/>
                      <a:pt x="1194" y="16347"/>
                    </a:cubicBezTo>
                    <a:cubicBezTo>
                      <a:pt x="2333" y="24316"/>
                      <a:pt x="6571" y="30382"/>
                      <a:pt x="10860" y="30382"/>
                    </a:cubicBezTo>
                    <a:cubicBezTo>
                      <a:pt x="11071" y="30382"/>
                      <a:pt x="11282" y="30367"/>
                      <a:pt x="11493" y="30337"/>
                    </a:cubicBezTo>
                    <a:cubicBezTo>
                      <a:pt x="12485" y="30182"/>
                      <a:pt x="13416" y="29717"/>
                      <a:pt x="14160" y="29019"/>
                    </a:cubicBezTo>
                    <a:cubicBezTo>
                      <a:pt x="9880" y="29019"/>
                      <a:pt x="5646" y="22955"/>
                      <a:pt x="4498" y="14983"/>
                    </a:cubicBezTo>
                    <a:cubicBezTo>
                      <a:pt x="3567" y="8453"/>
                      <a:pt x="4994" y="2575"/>
                      <a:pt x="78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10350" y="2532800"/>
                <a:ext cx="362550" cy="764250"/>
              </a:xfrm>
              <a:custGeom>
                <a:avLst/>
                <a:gdLst/>
                <a:ahLst/>
                <a:cxnLst/>
                <a:rect l="l" t="t" r="r" b="b"/>
                <a:pathLst>
                  <a:path w="14502" h="30570" extrusionOk="0">
                    <a:moveTo>
                      <a:pt x="7646" y="202"/>
                    </a:moveTo>
                    <a:cubicBezTo>
                      <a:pt x="4886" y="2932"/>
                      <a:pt x="3614" y="8872"/>
                      <a:pt x="4498" y="15091"/>
                    </a:cubicBezTo>
                    <a:cubicBezTo>
                      <a:pt x="5599" y="22846"/>
                      <a:pt x="9740" y="28957"/>
                      <a:pt x="14005" y="29189"/>
                    </a:cubicBezTo>
                    <a:cubicBezTo>
                      <a:pt x="13307" y="29794"/>
                      <a:pt x="12470" y="30182"/>
                      <a:pt x="11570" y="30337"/>
                    </a:cubicBezTo>
                    <a:cubicBezTo>
                      <a:pt x="11367" y="30365"/>
                      <a:pt x="11163" y="30379"/>
                      <a:pt x="10959" y="30379"/>
                    </a:cubicBezTo>
                    <a:cubicBezTo>
                      <a:pt x="9021" y="30379"/>
                      <a:pt x="7028" y="29125"/>
                      <a:pt x="5289" y="26754"/>
                    </a:cubicBezTo>
                    <a:cubicBezTo>
                      <a:pt x="3350" y="24118"/>
                      <a:pt x="1970" y="20457"/>
                      <a:pt x="1396" y="16425"/>
                    </a:cubicBezTo>
                    <a:cubicBezTo>
                      <a:pt x="217" y="8127"/>
                      <a:pt x="2854" y="869"/>
                      <a:pt x="7274" y="233"/>
                    </a:cubicBezTo>
                    <a:cubicBezTo>
                      <a:pt x="7398" y="217"/>
                      <a:pt x="7522" y="202"/>
                      <a:pt x="7646" y="202"/>
                    </a:cubicBezTo>
                    <a:close/>
                    <a:moveTo>
                      <a:pt x="7894" y="0"/>
                    </a:moveTo>
                    <a:cubicBezTo>
                      <a:pt x="7677" y="0"/>
                      <a:pt x="7460" y="16"/>
                      <a:pt x="7259" y="47"/>
                    </a:cubicBezTo>
                    <a:cubicBezTo>
                      <a:pt x="2714" y="698"/>
                      <a:pt x="0" y="8065"/>
                      <a:pt x="1210" y="16456"/>
                    </a:cubicBezTo>
                    <a:cubicBezTo>
                      <a:pt x="1784" y="20519"/>
                      <a:pt x="3180" y="24211"/>
                      <a:pt x="5134" y="26863"/>
                    </a:cubicBezTo>
                    <a:cubicBezTo>
                      <a:pt x="6902" y="29282"/>
                      <a:pt x="8949" y="30570"/>
                      <a:pt x="10950" y="30570"/>
                    </a:cubicBezTo>
                    <a:cubicBezTo>
                      <a:pt x="11167" y="30570"/>
                      <a:pt x="11384" y="30554"/>
                      <a:pt x="11601" y="30523"/>
                    </a:cubicBezTo>
                    <a:cubicBezTo>
                      <a:pt x="12609" y="30368"/>
                      <a:pt x="13555" y="29887"/>
                      <a:pt x="14315" y="29174"/>
                    </a:cubicBezTo>
                    <a:lnTo>
                      <a:pt x="14502" y="29003"/>
                    </a:lnTo>
                    <a:lnTo>
                      <a:pt x="14253" y="29003"/>
                    </a:lnTo>
                    <a:cubicBezTo>
                      <a:pt x="10004" y="29003"/>
                      <a:pt x="5816" y="22892"/>
                      <a:pt x="4699" y="15060"/>
                    </a:cubicBezTo>
                    <a:cubicBezTo>
                      <a:pt x="3800" y="8763"/>
                      <a:pt x="5103" y="2777"/>
                      <a:pt x="7956" y="171"/>
                    </a:cubicBezTo>
                    <a:lnTo>
                      <a:pt x="8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2"/>
            <p:cNvGrpSpPr/>
            <p:nvPr/>
          </p:nvGrpSpPr>
          <p:grpSpPr>
            <a:xfrm>
              <a:off x="7080906" y="2994627"/>
              <a:ext cx="1077365" cy="1064268"/>
              <a:chOff x="5372825" y="289650"/>
              <a:chExt cx="1178350" cy="1164025"/>
            </a:xfrm>
          </p:grpSpPr>
          <p:sp>
            <p:nvSpPr>
              <p:cNvPr id="68" name="Google Shape;68;p2"/>
              <p:cNvSpPr/>
              <p:nvPr/>
            </p:nvSpPr>
            <p:spPr>
              <a:xfrm>
                <a:off x="5372825" y="289650"/>
                <a:ext cx="1163625" cy="1164025"/>
              </a:xfrm>
              <a:custGeom>
                <a:avLst/>
                <a:gdLst/>
                <a:ahLst/>
                <a:cxnLst/>
                <a:rect l="l" t="t" r="r" b="b"/>
                <a:pathLst>
                  <a:path w="46545" h="46561" extrusionOk="0">
                    <a:moveTo>
                      <a:pt x="23264" y="1"/>
                    </a:moveTo>
                    <a:cubicBezTo>
                      <a:pt x="10423" y="1"/>
                      <a:pt x="0" y="10423"/>
                      <a:pt x="0" y="23280"/>
                    </a:cubicBezTo>
                    <a:cubicBezTo>
                      <a:pt x="0" y="36138"/>
                      <a:pt x="10423" y="46560"/>
                      <a:pt x="23264" y="46560"/>
                    </a:cubicBezTo>
                    <a:cubicBezTo>
                      <a:pt x="36122" y="46560"/>
                      <a:pt x="46544" y="36138"/>
                      <a:pt x="46544" y="23280"/>
                    </a:cubicBezTo>
                    <a:cubicBezTo>
                      <a:pt x="46544" y="10423"/>
                      <a:pt x="36122" y="1"/>
                      <a:pt x="232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763650" y="289650"/>
                <a:ext cx="787525" cy="1163525"/>
              </a:xfrm>
              <a:custGeom>
                <a:avLst/>
                <a:gdLst/>
                <a:ahLst/>
                <a:cxnLst/>
                <a:rect l="l" t="t" r="r" b="b"/>
                <a:pathLst>
                  <a:path w="31501" h="46541" extrusionOk="0">
                    <a:moveTo>
                      <a:pt x="7647" y="1"/>
                    </a:moveTo>
                    <a:cubicBezTo>
                      <a:pt x="3646" y="1"/>
                      <a:pt x="931" y="1164"/>
                      <a:pt x="1" y="1288"/>
                    </a:cubicBezTo>
                    <a:cubicBezTo>
                      <a:pt x="16177" y="1629"/>
                      <a:pt x="25297" y="11369"/>
                      <a:pt x="25297" y="23280"/>
                    </a:cubicBezTo>
                    <a:cubicBezTo>
                      <a:pt x="25297" y="35052"/>
                      <a:pt x="16518" y="44963"/>
                      <a:pt x="4824" y="46390"/>
                    </a:cubicBezTo>
                    <a:cubicBezTo>
                      <a:pt x="5719" y="46491"/>
                      <a:pt x="6608" y="46541"/>
                      <a:pt x="7487" y="46541"/>
                    </a:cubicBezTo>
                    <a:cubicBezTo>
                      <a:pt x="19628" y="46541"/>
                      <a:pt x="29942" y="37085"/>
                      <a:pt x="30694" y="24676"/>
                    </a:cubicBezTo>
                    <a:cubicBezTo>
                      <a:pt x="31501" y="11369"/>
                      <a:pt x="20970" y="109"/>
                      <a:pt x="7647" y="1"/>
                    </a:cubicBezTo>
                    <a:close/>
                  </a:path>
                </a:pathLst>
              </a:custGeom>
              <a:solidFill>
                <a:srgbClr val="0A0A0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5465875" y="773075"/>
                <a:ext cx="88050" cy="98625"/>
              </a:xfrm>
              <a:custGeom>
                <a:avLst/>
                <a:gdLst/>
                <a:ahLst/>
                <a:cxnLst/>
                <a:rect l="l" t="t" r="r" b="b"/>
                <a:pathLst>
                  <a:path w="3522" h="3945" extrusionOk="0">
                    <a:moveTo>
                      <a:pt x="2322" y="0"/>
                    </a:moveTo>
                    <a:cubicBezTo>
                      <a:pt x="1947" y="0"/>
                      <a:pt x="1497" y="179"/>
                      <a:pt x="1024" y="609"/>
                    </a:cubicBezTo>
                    <a:cubicBezTo>
                      <a:pt x="0" y="1524"/>
                      <a:pt x="16" y="3494"/>
                      <a:pt x="652" y="3819"/>
                    </a:cubicBezTo>
                    <a:cubicBezTo>
                      <a:pt x="825" y="3907"/>
                      <a:pt x="995" y="3945"/>
                      <a:pt x="1158" y="3945"/>
                    </a:cubicBezTo>
                    <a:cubicBezTo>
                      <a:pt x="2065" y="3945"/>
                      <a:pt x="2792" y="2789"/>
                      <a:pt x="2963" y="2579"/>
                    </a:cubicBezTo>
                    <a:cubicBezTo>
                      <a:pt x="3180" y="2346"/>
                      <a:pt x="3521" y="1291"/>
                      <a:pt x="3242" y="609"/>
                    </a:cubicBezTo>
                    <a:cubicBezTo>
                      <a:pt x="3092" y="242"/>
                      <a:pt x="2758" y="0"/>
                      <a:pt x="2322" y="0"/>
                    </a:cubicBezTo>
                    <a:close/>
                  </a:path>
                </a:pathLst>
              </a:custGeom>
              <a:solidFill>
                <a:schemeClr val="lt1"/>
              </a:solidFill>
              <a:ln w="9525" cap="flat" cmpd="sng">
                <a:solidFill>
                  <a:schemeClr val="dk1"/>
                </a:solidFill>
                <a:prstDash val="solid"/>
                <a:miter lim="155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5496625" y="522250"/>
                <a:ext cx="156775" cy="233675"/>
              </a:xfrm>
              <a:custGeom>
                <a:avLst/>
                <a:gdLst/>
                <a:ahLst/>
                <a:cxnLst/>
                <a:rect l="l" t="t" r="r" b="b"/>
                <a:pathLst>
                  <a:path w="6271" h="9347" extrusionOk="0">
                    <a:moveTo>
                      <a:pt x="4850" y="1"/>
                    </a:moveTo>
                    <a:cubicBezTo>
                      <a:pt x="4552" y="1"/>
                      <a:pt x="4189" y="76"/>
                      <a:pt x="3749" y="250"/>
                    </a:cubicBezTo>
                    <a:cubicBezTo>
                      <a:pt x="1360" y="1212"/>
                      <a:pt x="197" y="7013"/>
                      <a:pt x="197" y="7013"/>
                    </a:cubicBezTo>
                    <a:cubicBezTo>
                      <a:pt x="1" y="7973"/>
                      <a:pt x="460" y="9346"/>
                      <a:pt x="1291" y="9346"/>
                    </a:cubicBezTo>
                    <a:cubicBezTo>
                      <a:pt x="1574" y="9346"/>
                      <a:pt x="1901" y="9187"/>
                      <a:pt x="2260" y="8796"/>
                    </a:cubicBezTo>
                    <a:cubicBezTo>
                      <a:pt x="3656" y="7261"/>
                      <a:pt x="5765" y="3399"/>
                      <a:pt x="6013" y="2468"/>
                    </a:cubicBezTo>
                    <a:cubicBezTo>
                      <a:pt x="6206" y="1712"/>
                      <a:pt x="6271" y="1"/>
                      <a:pt x="4850" y="1"/>
                    </a:cubicBezTo>
                    <a:close/>
                  </a:path>
                </a:pathLst>
              </a:custGeom>
              <a:solidFill>
                <a:schemeClr val="lt1"/>
              </a:solidFill>
              <a:ln w="9525" cap="flat" cmpd="sng">
                <a:solidFill>
                  <a:schemeClr val="dk1"/>
                </a:solidFill>
                <a:prstDash val="solid"/>
                <a:miter lim="155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5372825" y="289650"/>
                <a:ext cx="1163625" cy="1164025"/>
              </a:xfrm>
              <a:custGeom>
                <a:avLst/>
                <a:gdLst/>
                <a:ahLst/>
                <a:cxnLst/>
                <a:rect l="l" t="t" r="r" b="b"/>
                <a:pathLst>
                  <a:path w="46545" h="46561" fill="none" extrusionOk="0">
                    <a:moveTo>
                      <a:pt x="46544" y="23280"/>
                    </a:moveTo>
                    <a:cubicBezTo>
                      <a:pt x="46544" y="36138"/>
                      <a:pt x="36122" y="46560"/>
                      <a:pt x="23264" y="46560"/>
                    </a:cubicBezTo>
                    <a:cubicBezTo>
                      <a:pt x="10423" y="46560"/>
                      <a:pt x="0" y="36138"/>
                      <a:pt x="0" y="23280"/>
                    </a:cubicBezTo>
                    <a:cubicBezTo>
                      <a:pt x="0" y="10423"/>
                      <a:pt x="10423" y="1"/>
                      <a:pt x="23264" y="1"/>
                    </a:cubicBezTo>
                    <a:cubicBezTo>
                      <a:pt x="36122" y="1"/>
                      <a:pt x="46544" y="10423"/>
                      <a:pt x="46544" y="23280"/>
                    </a:cubicBezTo>
                    <a:close/>
                  </a:path>
                </a:pathLst>
              </a:custGeom>
              <a:noFill/>
              <a:ln w="9525" cap="flat" cmpd="sng">
                <a:solidFill>
                  <a:schemeClr val="dk1"/>
                </a:solidFill>
                <a:prstDash val="solid"/>
                <a:miter lim="155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2"/>
            <p:cNvGrpSpPr/>
            <p:nvPr/>
          </p:nvGrpSpPr>
          <p:grpSpPr>
            <a:xfrm>
              <a:off x="6387031" y="4208156"/>
              <a:ext cx="1077365" cy="1064268"/>
              <a:chOff x="5372825" y="289650"/>
              <a:chExt cx="1178350" cy="1164025"/>
            </a:xfrm>
          </p:grpSpPr>
          <p:sp>
            <p:nvSpPr>
              <p:cNvPr id="74" name="Google Shape;74;p2"/>
              <p:cNvSpPr/>
              <p:nvPr/>
            </p:nvSpPr>
            <p:spPr>
              <a:xfrm>
                <a:off x="5372825" y="289650"/>
                <a:ext cx="1163625" cy="1164025"/>
              </a:xfrm>
              <a:custGeom>
                <a:avLst/>
                <a:gdLst/>
                <a:ahLst/>
                <a:cxnLst/>
                <a:rect l="l" t="t" r="r" b="b"/>
                <a:pathLst>
                  <a:path w="46545" h="46561" extrusionOk="0">
                    <a:moveTo>
                      <a:pt x="23264" y="1"/>
                    </a:moveTo>
                    <a:cubicBezTo>
                      <a:pt x="10423" y="1"/>
                      <a:pt x="0" y="10423"/>
                      <a:pt x="0" y="23280"/>
                    </a:cubicBezTo>
                    <a:cubicBezTo>
                      <a:pt x="0" y="36138"/>
                      <a:pt x="10423" y="46560"/>
                      <a:pt x="23264" y="46560"/>
                    </a:cubicBezTo>
                    <a:cubicBezTo>
                      <a:pt x="36122" y="46560"/>
                      <a:pt x="46544" y="36138"/>
                      <a:pt x="46544" y="23280"/>
                    </a:cubicBezTo>
                    <a:cubicBezTo>
                      <a:pt x="46544" y="10423"/>
                      <a:pt x="36122" y="1"/>
                      <a:pt x="232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5763650" y="289650"/>
                <a:ext cx="787525" cy="1163525"/>
              </a:xfrm>
              <a:custGeom>
                <a:avLst/>
                <a:gdLst/>
                <a:ahLst/>
                <a:cxnLst/>
                <a:rect l="l" t="t" r="r" b="b"/>
                <a:pathLst>
                  <a:path w="31501" h="46541" extrusionOk="0">
                    <a:moveTo>
                      <a:pt x="7647" y="1"/>
                    </a:moveTo>
                    <a:cubicBezTo>
                      <a:pt x="3646" y="1"/>
                      <a:pt x="931" y="1164"/>
                      <a:pt x="1" y="1288"/>
                    </a:cubicBezTo>
                    <a:cubicBezTo>
                      <a:pt x="16177" y="1629"/>
                      <a:pt x="25297" y="11369"/>
                      <a:pt x="25297" y="23280"/>
                    </a:cubicBezTo>
                    <a:cubicBezTo>
                      <a:pt x="25297" y="35052"/>
                      <a:pt x="16518" y="44963"/>
                      <a:pt x="4824" y="46390"/>
                    </a:cubicBezTo>
                    <a:cubicBezTo>
                      <a:pt x="5719" y="46491"/>
                      <a:pt x="6608" y="46541"/>
                      <a:pt x="7487" y="46541"/>
                    </a:cubicBezTo>
                    <a:cubicBezTo>
                      <a:pt x="19628" y="46541"/>
                      <a:pt x="29942" y="37085"/>
                      <a:pt x="30694" y="24676"/>
                    </a:cubicBezTo>
                    <a:cubicBezTo>
                      <a:pt x="31501" y="11369"/>
                      <a:pt x="20970" y="109"/>
                      <a:pt x="7647" y="1"/>
                    </a:cubicBezTo>
                    <a:close/>
                  </a:path>
                </a:pathLst>
              </a:custGeom>
              <a:solidFill>
                <a:srgbClr val="0A0A0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5465875" y="773075"/>
                <a:ext cx="88050" cy="98625"/>
              </a:xfrm>
              <a:custGeom>
                <a:avLst/>
                <a:gdLst/>
                <a:ahLst/>
                <a:cxnLst/>
                <a:rect l="l" t="t" r="r" b="b"/>
                <a:pathLst>
                  <a:path w="3522" h="3945" extrusionOk="0">
                    <a:moveTo>
                      <a:pt x="2322" y="0"/>
                    </a:moveTo>
                    <a:cubicBezTo>
                      <a:pt x="1947" y="0"/>
                      <a:pt x="1497" y="179"/>
                      <a:pt x="1024" y="609"/>
                    </a:cubicBezTo>
                    <a:cubicBezTo>
                      <a:pt x="0" y="1524"/>
                      <a:pt x="16" y="3494"/>
                      <a:pt x="652" y="3819"/>
                    </a:cubicBezTo>
                    <a:cubicBezTo>
                      <a:pt x="825" y="3907"/>
                      <a:pt x="995" y="3945"/>
                      <a:pt x="1158" y="3945"/>
                    </a:cubicBezTo>
                    <a:cubicBezTo>
                      <a:pt x="2065" y="3945"/>
                      <a:pt x="2792" y="2789"/>
                      <a:pt x="2963" y="2579"/>
                    </a:cubicBezTo>
                    <a:cubicBezTo>
                      <a:pt x="3180" y="2346"/>
                      <a:pt x="3521" y="1291"/>
                      <a:pt x="3242" y="609"/>
                    </a:cubicBezTo>
                    <a:cubicBezTo>
                      <a:pt x="3092" y="242"/>
                      <a:pt x="2758" y="0"/>
                      <a:pt x="2322" y="0"/>
                    </a:cubicBezTo>
                    <a:close/>
                  </a:path>
                </a:pathLst>
              </a:custGeom>
              <a:solidFill>
                <a:schemeClr val="lt1"/>
              </a:solidFill>
              <a:ln w="9525" cap="flat" cmpd="sng">
                <a:solidFill>
                  <a:schemeClr val="dk1"/>
                </a:solidFill>
                <a:prstDash val="solid"/>
                <a:miter lim="155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5496625" y="522250"/>
                <a:ext cx="156775" cy="233675"/>
              </a:xfrm>
              <a:custGeom>
                <a:avLst/>
                <a:gdLst/>
                <a:ahLst/>
                <a:cxnLst/>
                <a:rect l="l" t="t" r="r" b="b"/>
                <a:pathLst>
                  <a:path w="6271" h="9347" extrusionOk="0">
                    <a:moveTo>
                      <a:pt x="4850" y="1"/>
                    </a:moveTo>
                    <a:cubicBezTo>
                      <a:pt x="4552" y="1"/>
                      <a:pt x="4189" y="76"/>
                      <a:pt x="3749" y="250"/>
                    </a:cubicBezTo>
                    <a:cubicBezTo>
                      <a:pt x="1360" y="1212"/>
                      <a:pt x="197" y="7013"/>
                      <a:pt x="197" y="7013"/>
                    </a:cubicBezTo>
                    <a:cubicBezTo>
                      <a:pt x="1" y="7973"/>
                      <a:pt x="460" y="9346"/>
                      <a:pt x="1291" y="9346"/>
                    </a:cubicBezTo>
                    <a:cubicBezTo>
                      <a:pt x="1574" y="9346"/>
                      <a:pt x="1901" y="9187"/>
                      <a:pt x="2260" y="8796"/>
                    </a:cubicBezTo>
                    <a:cubicBezTo>
                      <a:pt x="3656" y="7261"/>
                      <a:pt x="5765" y="3399"/>
                      <a:pt x="6013" y="2468"/>
                    </a:cubicBezTo>
                    <a:cubicBezTo>
                      <a:pt x="6206" y="1712"/>
                      <a:pt x="6271" y="1"/>
                      <a:pt x="4850" y="1"/>
                    </a:cubicBezTo>
                    <a:close/>
                  </a:path>
                </a:pathLst>
              </a:custGeom>
              <a:solidFill>
                <a:schemeClr val="lt1"/>
              </a:solidFill>
              <a:ln w="9525" cap="flat" cmpd="sng">
                <a:solidFill>
                  <a:schemeClr val="dk1"/>
                </a:solidFill>
                <a:prstDash val="solid"/>
                <a:miter lim="155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372825" y="289650"/>
                <a:ext cx="1163625" cy="1164025"/>
              </a:xfrm>
              <a:custGeom>
                <a:avLst/>
                <a:gdLst/>
                <a:ahLst/>
                <a:cxnLst/>
                <a:rect l="l" t="t" r="r" b="b"/>
                <a:pathLst>
                  <a:path w="46545" h="46561" fill="none" extrusionOk="0">
                    <a:moveTo>
                      <a:pt x="46544" y="23280"/>
                    </a:moveTo>
                    <a:cubicBezTo>
                      <a:pt x="46544" y="36138"/>
                      <a:pt x="36122" y="46560"/>
                      <a:pt x="23264" y="46560"/>
                    </a:cubicBezTo>
                    <a:cubicBezTo>
                      <a:pt x="10423" y="46560"/>
                      <a:pt x="0" y="36138"/>
                      <a:pt x="0" y="23280"/>
                    </a:cubicBezTo>
                    <a:cubicBezTo>
                      <a:pt x="0" y="10423"/>
                      <a:pt x="10423" y="1"/>
                      <a:pt x="23264" y="1"/>
                    </a:cubicBezTo>
                    <a:cubicBezTo>
                      <a:pt x="36122" y="1"/>
                      <a:pt x="46544" y="10423"/>
                      <a:pt x="46544" y="23280"/>
                    </a:cubicBezTo>
                    <a:close/>
                  </a:path>
                </a:pathLst>
              </a:custGeom>
              <a:noFill/>
              <a:ln w="9525" cap="flat" cmpd="sng">
                <a:solidFill>
                  <a:schemeClr val="dk1"/>
                </a:solidFill>
                <a:prstDash val="solid"/>
                <a:miter lim="155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21_1_1_1_1">
    <p:spTree>
      <p:nvGrpSpPr>
        <p:cNvPr id="1" name="Shape 1089"/>
        <p:cNvGrpSpPr/>
        <p:nvPr/>
      </p:nvGrpSpPr>
      <p:grpSpPr>
        <a:xfrm>
          <a:off x="0" y="0"/>
          <a:ext cx="0" cy="0"/>
          <a:chOff x="0" y="0"/>
          <a:chExt cx="0" cy="0"/>
        </a:xfrm>
      </p:grpSpPr>
      <p:grpSp>
        <p:nvGrpSpPr>
          <p:cNvPr id="1090" name="Google Shape;1090;p25"/>
          <p:cNvGrpSpPr/>
          <p:nvPr/>
        </p:nvGrpSpPr>
        <p:grpSpPr>
          <a:xfrm rot="5400000" flipH="1">
            <a:off x="-816432" y="387542"/>
            <a:ext cx="1830501" cy="846006"/>
            <a:chOff x="348438" y="3926325"/>
            <a:chExt cx="1959013" cy="905400"/>
          </a:xfrm>
        </p:grpSpPr>
        <p:sp>
          <p:nvSpPr>
            <p:cNvPr id="1091" name="Google Shape;1091;p25"/>
            <p:cNvSpPr/>
            <p:nvPr/>
          </p:nvSpPr>
          <p:spPr>
            <a:xfrm>
              <a:off x="348450" y="3930275"/>
              <a:ext cx="1959000" cy="897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2" name="Google Shape;1092;p25"/>
            <p:cNvGrpSpPr/>
            <p:nvPr/>
          </p:nvGrpSpPr>
          <p:grpSpPr>
            <a:xfrm>
              <a:off x="348470" y="3930274"/>
              <a:ext cx="1958969" cy="897500"/>
              <a:chOff x="6652100" y="120100"/>
              <a:chExt cx="2308200" cy="1057500"/>
            </a:xfrm>
          </p:grpSpPr>
          <p:cxnSp>
            <p:nvCxnSpPr>
              <p:cNvPr id="1093" name="Google Shape;1093;p25"/>
              <p:cNvCxnSpPr/>
              <p:nvPr/>
            </p:nvCxnSpPr>
            <p:spPr>
              <a:xfrm>
                <a:off x="6652100" y="272500"/>
                <a:ext cx="2308200" cy="0"/>
              </a:xfrm>
              <a:prstGeom prst="straightConnector1">
                <a:avLst/>
              </a:prstGeom>
              <a:noFill/>
              <a:ln w="9525" cap="flat" cmpd="sng">
                <a:solidFill>
                  <a:schemeClr val="lt1"/>
                </a:solidFill>
                <a:prstDash val="solid"/>
                <a:round/>
                <a:headEnd type="none" w="med" len="med"/>
                <a:tailEnd type="none" w="med" len="med"/>
              </a:ln>
            </p:spPr>
          </p:cxnSp>
          <p:cxnSp>
            <p:nvCxnSpPr>
              <p:cNvPr id="1094" name="Google Shape;1094;p25"/>
              <p:cNvCxnSpPr/>
              <p:nvPr/>
            </p:nvCxnSpPr>
            <p:spPr>
              <a:xfrm>
                <a:off x="6652100" y="424900"/>
                <a:ext cx="2308200" cy="0"/>
              </a:xfrm>
              <a:prstGeom prst="straightConnector1">
                <a:avLst/>
              </a:prstGeom>
              <a:noFill/>
              <a:ln w="9525" cap="flat" cmpd="sng">
                <a:solidFill>
                  <a:schemeClr val="lt1"/>
                </a:solidFill>
                <a:prstDash val="solid"/>
                <a:round/>
                <a:headEnd type="none" w="med" len="med"/>
                <a:tailEnd type="none" w="med" len="med"/>
              </a:ln>
            </p:spPr>
          </p:cxnSp>
          <p:cxnSp>
            <p:nvCxnSpPr>
              <p:cNvPr id="1095" name="Google Shape;1095;p25"/>
              <p:cNvCxnSpPr/>
              <p:nvPr/>
            </p:nvCxnSpPr>
            <p:spPr>
              <a:xfrm>
                <a:off x="6652100" y="577300"/>
                <a:ext cx="2308200" cy="0"/>
              </a:xfrm>
              <a:prstGeom prst="straightConnector1">
                <a:avLst/>
              </a:prstGeom>
              <a:noFill/>
              <a:ln w="9525" cap="flat" cmpd="sng">
                <a:solidFill>
                  <a:schemeClr val="lt1"/>
                </a:solidFill>
                <a:prstDash val="solid"/>
                <a:round/>
                <a:headEnd type="none" w="med" len="med"/>
                <a:tailEnd type="none" w="med" len="med"/>
              </a:ln>
            </p:spPr>
          </p:cxnSp>
          <p:cxnSp>
            <p:nvCxnSpPr>
              <p:cNvPr id="1096" name="Google Shape;1096;p25"/>
              <p:cNvCxnSpPr/>
              <p:nvPr/>
            </p:nvCxnSpPr>
            <p:spPr>
              <a:xfrm>
                <a:off x="6652100" y="729700"/>
                <a:ext cx="2308200" cy="0"/>
              </a:xfrm>
              <a:prstGeom prst="straightConnector1">
                <a:avLst/>
              </a:prstGeom>
              <a:noFill/>
              <a:ln w="9525" cap="flat" cmpd="sng">
                <a:solidFill>
                  <a:schemeClr val="lt1"/>
                </a:solidFill>
                <a:prstDash val="solid"/>
                <a:round/>
                <a:headEnd type="none" w="med" len="med"/>
                <a:tailEnd type="none" w="med" len="med"/>
              </a:ln>
            </p:spPr>
          </p:cxnSp>
          <p:cxnSp>
            <p:nvCxnSpPr>
              <p:cNvPr id="1097" name="Google Shape;1097;p25"/>
              <p:cNvCxnSpPr/>
              <p:nvPr/>
            </p:nvCxnSpPr>
            <p:spPr>
              <a:xfrm>
                <a:off x="6652100" y="882100"/>
                <a:ext cx="2308200" cy="0"/>
              </a:xfrm>
              <a:prstGeom prst="straightConnector1">
                <a:avLst/>
              </a:prstGeom>
              <a:noFill/>
              <a:ln w="9525" cap="flat" cmpd="sng">
                <a:solidFill>
                  <a:schemeClr val="lt1"/>
                </a:solidFill>
                <a:prstDash val="solid"/>
                <a:round/>
                <a:headEnd type="none" w="med" len="med"/>
                <a:tailEnd type="none" w="med" len="med"/>
              </a:ln>
            </p:spPr>
          </p:cxnSp>
          <p:cxnSp>
            <p:nvCxnSpPr>
              <p:cNvPr id="1098" name="Google Shape;1098;p25"/>
              <p:cNvCxnSpPr/>
              <p:nvPr/>
            </p:nvCxnSpPr>
            <p:spPr>
              <a:xfrm>
                <a:off x="6652100" y="1034500"/>
                <a:ext cx="2308200" cy="0"/>
              </a:xfrm>
              <a:prstGeom prst="straightConnector1">
                <a:avLst/>
              </a:prstGeom>
              <a:noFill/>
              <a:ln w="9525" cap="flat" cmpd="sng">
                <a:solidFill>
                  <a:schemeClr val="lt1"/>
                </a:solidFill>
                <a:prstDash val="solid"/>
                <a:round/>
                <a:headEnd type="none" w="med" len="med"/>
                <a:tailEnd type="none" w="med" len="med"/>
              </a:ln>
            </p:spPr>
          </p:cxnSp>
          <p:cxnSp>
            <p:nvCxnSpPr>
              <p:cNvPr id="1099" name="Google Shape;1099;p25"/>
              <p:cNvCxnSpPr/>
              <p:nvPr/>
            </p:nvCxnSpPr>
            <p:spPr>
              <a:xfrm>
                <a:off x="68156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1100" name="Google Shape;1100;p25"/>
              <p:cNvCxnSpPr/>
              <p:nvPr/>
            </p:nvCxnSpPr>
            <p:spPr>
              <a:xfrm>
                <a:off x="69680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1101" name="Google Shape;1101;p25"/>
              <p:cNvCxnSpPr/>
              <p:nvPr/>
            </p:nvCxnSpPr>
            <p:spPr>
              <a:xfrm>
                <a:off x="71204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1102" name="Google Shape;1102;p25"/>
              <p:cNvCxnSpPr/>
              <p:nvPr/>
            </p:nvCxnSpPr>
            <p:spPr>
              <a:xfrm>
                <a:off x="72728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1103" name="Google Shape;1103;p25"/>
              <p:cNvCxnSpPr/>
              <p:nvPr/>
            </p:nvCxnSpPr>
            <p:spPr>
              <a:xfrm>
                <a:off x="74252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1104" name="Google Shape;1104;p25"/>
              <p:cNvCxnSpPr/>
              <p:nvPr/>
            </p:nvCxnSpPr>
            <p:spPr>
              <a:xfrm>
                <a:off x="75776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1105" name="Google Shape;1105;p25"/>
              <p:cNvCxnSpPr/>
              <p:nvPr/>
            </p:nvCxnSpPr>
            <p:spPr>
              <a:xfrm>
                <a:off x="77300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1106" name="Google Shape;1106;p25"/>
              <p:cNvCxnSpPr/>
              <p:nvPr/>
            </p:nvCxnSpPr>
            <p:spPr>
              <a:xfrm>
                <a:off x="78824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1107" name="Google Shape;1107;p25"/>
              <p:cNvCxnSpPr/>
              <p:nvPr/>
            </p:nvCxnSpPr>
            <p:spPr>
              <a:xfrm>
                <a:off x="80348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1108" name="Google Shape;1108;p25"/>
              <p:cNvCxnSpPr/>
              <p:nvPr/>
            </p:nvCxnSpPr>
            <p:spPr>
              <a:xfrm>
                <a:off x="81872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1109" name="Google Shape;1109;p25"/>
              <p:cNvCxnSpPr/>
              <p:nvPr/>
            </p:nvCxnSpPr>
            <p:spPr>
              <a:xfrm>
                <a:off x="83396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1110" name="Google Shape;1110;p25"/>
              <p:cNvCxnSpPr/>
              <p:nvPr/>
            </p:nvCxnSpPr>
            <p:spPr>
              <a:xfrm>
                <a:off x="84920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1111" name="Google Shape;1111;p25"/>
              <p:cNvCxnSpPr/>
              <p:nvPr/>
            </p:nvCxnSpPr>
            <p:spPr>
              <a:xfrm>
                <a:off x="86444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1112" name="Google Shape;1112;p25"/>
              <p:cNvCxnSpPr/>
              <p:nvPr/>
            </p:nvCxnSpPr>
            <p:spPr>
              <a:xfrm>
                <a:off x="8796800" y="120100"/>
                <a:ext cx="0" cy="1057500"/>
              </a:xfrm>
              <a:prstGeom prst="straightConnector1">
                <a:avLst/>
              </a:prstGeom>
              <a:noFill/>
              <a:ln w="9525" cap="flat" cmpd="sng">
                <a:solidFill>
                  <a:schemeClr val="lt1"/>
                </a:solidFill>
                <a:prstDash val="solid"/>
                <a:round/>
                <a:headEnd type="none" w="med" len="med"/>
                <a:tailEnd type="none" w="med" len="med"/>
              </a:ln>
            </p:spPr>
          </p:cxnSp>
        </p:grpSp>
        <p:sp>
          <p:nvSpPr>
            <p:cNvPr id="1113" name="Google Shape;1113;p25"/>
            <p:cNvSpPr/>
            <p:nvPr/>
          </p:nvSpPr>
          <p:spPr>
            <a:xfrm>
              <a:off x="348438" y="3926325"/>
              <a:ext cx="1959000" cy="905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4" name="Google Shape;1114;p25"/>
          <p:cNvGrpSpPr/>
          <p:nvPr/>
        </p:nvGrpSpPr>
        <p:grpSpPr>
          <a:xfrm rot="8100000">
            <a:off x="7692635" y="4051435"/>
            <a:ext cx="1639325" cy="1638850"/>
            <a:chOff x="5998775" y="1028700"/>
            <a:chExt cx="1378825" cy="1378425"/>
          </a:xfrm>
        </p:grpSpPr>
        <p:sp>
          <p:nvSpPr>
            <p:cNvPr id="1115" name="Google Shape;1115;p25"/>
            <p:cNvSpPr/>
            <p:nvPr/>
          </p:nvSpPr>
          <p:spPr>
            <a:xfrm>
              <a:off x="6004200" y="1033700"/>
              <a:ext cx="1368750" cy="1368850"/>
            </a:xfrm>
            <a:custGeom>
              <a:avLst/>
              <a:gdLst/>
              <a:ahLst/>
              <a:cxnLst/>
              <a:rect l="l" t="t" r="r" b="b"/>
              <a:pathLst>
                <a:path w="54750" h="54754" extrusionOk="0">
                  <a:moveTo>
                    <a:pt x="19875" y="0"/>
                  </a:moveTo>
                  <a:cubicBezTo>
                    <a:pt x="19834" y="0"/>
                    <a:pt x="19786" y="7"/>
                    <a:pt x="19744" y="48"/>
                  </a:cubicBezTo>
                  <a:cubicBezTo>
                    <a:pt x="19853" y="266"/>
                    <a:pt x="19946" y="467"/>
                    <a:pt x="20039" y="700"/>
                  </a:cubicBezTo>
                  <a:cubicBezTo>
                    <a:pt x="20148" y="933"/>
                    <a:pt x="20241" y="1150"/>
                    <a:pt x="20318" y="1382"/>
                  </a:cubicBezTo>
                  <a:cubicBezTo>
                    <a:pt x="21109" y="3678"/>
                    <a:pt x="21497" y="5989"/>
                    <a:pt x="20722" y="8362"/>
                  </a:cubicBezTo>
                  <a:cubicBezTo>
                    <a:pt x="20411" y="9308"/>
                    <a:pt x="20086" y="10238"/>
                    <a:pt x="19465" y="11014"/>
                  </a:cubicBezTo>
                  <a:cubicBezTo>
                    <a:pt x="19059" y="11509"/>
                    <a:pt x="18587" y="11762"/>
                    <a:pt x="18087" y="11762"/>
                  </a:cubicBezTo>
                  <a:cubicBezTo>
                    <a:pt x="17709" y="11762"/>
                    <a:pt x="17315" y="11618"/>
                    <a:pt x="16922" y="11324"/>
                  </a:cubicBezTo>
                  <a:cubicBezTo>
                    <a:pt x="16534" y="11029"/>
                    <a:pt x="16177" y="10673"/>
                    <a:pt x="15883" y="10269"/>
                  </a:cubicBezTo>
                  <a:cubicBezTo>
                    <a:pt x="15014" y="9106"/>
                    <a:pt x="14363" y="7803"/>
                    <a:pt x="13758" y="6485"/>
                  </a:cubicBezTo>
                  <a:cubicBezTo>
                    <a:pt x="12843" y="4469"/>
                    <a:pt x="12114" y="2375"/>
                    <a:pt x="11555" y="235"/>
                  </a:cubicBezTo>
                  <a:cubicBezTo>
                    <a:pt x="11524" y="64"/>
                    <a:pt x="11462" y="2"/>
                    <a:pt x="11276" y="2"/>
                  </a:cubicBezTo>
                  <a:lnTo>
                    <a:pt x="7197" y="2"/>
                  </a:lnTo>
                  <a:cubicBezTo>
                    <a:pt x="7027" y="2"/>
                    <a:pt x="6980" y="64"/>
                    <a:pt x="6949" y="219"/>
                  </a:cubicBezTo>
                  <a:cubicBezTo>
                    <a:pt x="6809" y="1119"/>
                    <a:pt x="6685" y="2018"/>
                    <a:pt x="6623" y="2933"/>
                  </a:cubicBezTo>
                  <a:cubicBezTo>
                    <a:pt x="6375" y="5647"/>
                    <a:pt x="6592" y="8377"/>
                    <a:pt x="7244" y="11029"/>
                  </a:cubicBezTo>
                  <a:cubicBezTo>
                    <a:pt x="8283" y="15155"/>
                    <a:pt x="10485" y="18505"/>
                    <a:pt x="14021" y="20924"/>
                  </a:cubicBezTo>
                  <a:cubicBezTo>
                    <a:pt x="15991" y="22227"/>
                    <a:pt x="17883" y="23639"/>
                    <a:pt x="19713" y="25143"/>
                  </a:cubicBezTo>
                  <a:cubicBezTo>
                    <a:pt x="21326" y="26508"/>
                    <a:pt x="22846" y="27966"/>
                    <a:pt x="24134" y="29641"/>
                  </a:cubicBezTo>
                  <a:cubicBezTo>
                    <a:pt x="24940" y="30695"/>
                    <a:pt x="25638" y="31812"/>
                    <a:pt x="26010" y="33099"/>
                  </a:cubicBezTo>
                  <a:cubicBezTo>
                    <a:pt x="26336" y="34247"/>
                    <a:pt x="26336" y="35395"/>
                    <a:pt x="25669" y="36449"/>
                  </a:cubicBezTo>
                  <a:cubicBezTo>
                    <a:pt x="25095" y="37334"/>
                    <a:pt x="24242" y="37876"/>
                    <a:pt x="23281" y="38264"/>
                  </a:cubicBezTo>
                  <a:cubicBezTo>
                    <a:pt x="22747" y="38507"/>
                    <a:pt x="22165" y="38636"/>
                    <a:pt x="21581" y="38636"/>
                  </a:cubicBezTo>
                  <a:cubicBezTo>
                    <a:pt x="21419" y="38636"/>
                    <a:pt x="21256" y="38626"/>
                    <a:pt x="21094" y="38605"/>
                  </a:cubicBezTo>
                  <a:cubicBezTo>
                    <a:pt x="20101" y="38450"/>
                    <a:pt x="19279" y="37923"/>
                    <a:pt x="18550" y="37271"/>
                  </a:cubicBezTo>
                  <a:cubicBezTo>
                    <a:pt x="17604" y="36387"/>
                    <a:pt x="16782" y="35395"/>
                    <a:pt x="16084" y="34309"/>
                  </a:cubicBezTo>
                  <a:cubicBezTo>
                    <a:pt x="14843" y="32479"/>
                    <a:pt x="13758" y="30556"/>
                    <a:pt x="12672" y="28648"/>
                  </a:cubicBezTo>
                  <a:cubicBezTo>
                    <a:pt x="11013" y="25717"/>
                    <a:pt x="9369" y="22786"/>
                    <a:pt x="7461" y="20009"/>
                  </a:cubicBezTo>
                  <a:cubicBezTo>
                    <a:pt x="5662" y="17388"/>
                    <a:pt x="3739" y="14876"/>
                    <a:pt x="1474" y="12642"/>
                  </a:cubicBezTo>
                  <a:cubicBezTo>
                    <a:pt x="1024" y="12177"/>
                    <a:pt x="528" y="11727"/>
                    <a:pt x="16" y="11324"/>
                  </a:cubicBezTo>
                  <a:cubicBezTo>
                    <a:pt x="16" y="11370"/>
                    <a:pt x="1" y="11417"/>
                    <a:pt x="1" y="11464"/>
                  </a:cubicBezTo>
                  <a:lnTo>
                    <a:pt x="1" y="23483"/>
                  </a:lnTo>
                  <a:cubicBezTo>
                    <a:pt x="1" y="23577"/>
                    <a:pt x="32" y="23670"/>
                    <a:pt x="109" y="23747"/>
                  </a:cubicBezTo>
                  <a:cubicBezTo>
                    <a:pt x="668" y="24507"/>
                    <a:pt x="1226" y="25252"/>
                    <a:pt x="1784" y="25996"/>
                  </a:cubicBezTo>
                  <a:cubicBezTo>
                    <a:pt x="5569" y="30975"/>
                    <a:pt x="9493" y="35814"/>
                    <a:pt x="13401" y="40684"/>
                  </a:cubicBezTo>
                  <a:cubicBezTo>
                    <a:pt x="17077" y="45274"/>
                    <a:pt x="20737" y="49865"/>
                    <a:pt x="24258" y="54580"/>
                  </a:cubicBezTo>
                  <a:cubicBezTo>
                    <a:pt x="24313" y="54678"/>
                    <a:pt x="24432" y="54738"/>
                    <a:pt x="24545" y="54738"/>
                  </a:cubicBezTo>
                  <a:cubicBezTo>
                    <a:pt x="24558" y="54738"/>
                    <a:pt x="24571" y="54737"/>
                    <a:pt x="24583" y="54735"/>
                  </a:cubicBezTo>
                  <a:lnTo>
                    <a:pt x="35052" y="54735"/>
                  </a:lnTo>
                  <a:lnTo>
                    <a:pt x="34866" y="54580"/>
                  </a:lnTo>
                  <a:cubicBezTo>
                    <a:pt x="33439" y="53541"/>
                    <a:pt x="32106" y="52393"/>
                    <a:pt x="30865" y="51137"/>
                  </a:cubicBezTo>
                  <a:cubicBezTo>
                    <a:pt x="29965" y="50238"/>
                    <a:pt x="29190" y="49183"/>
                    <a:pt x="28616" y="48035"/>
                  </a:cubicBezTo>
                  <a:cubicBezTo>
                    <a:pt x="28011" y="46810"/>
                    <a:pt x="27716" y="45523"/>
                    <a:pt x="28073" y="44158"/>
                  </a:cubicBezTo>
                  <a:cubicBezTo>
                    <a:pt x="28616" y="41971"/>
                    <a:pt x="30012" y="40094"/>
                    <a:pt x="31966" y="38978"/>
                  </a:cubicBezTo>
                  <a:cubicBezTo>
                    <a:pt x="33007" y="38367"/>
                    <a:pt x="34106" y="38028"/>
                    <a:pt x="35256" y="38028"/>
                  </a:cubicBezTo>
                  <a:cubicBezTo>
                    <a:pt x="35683" y="38028"/>
                    <a:pt x="36116" y="38075"/>
                    <a:pt x="36557" y="38171"/>
                  </a:cubicBezTo>
                  <a:cubicBezTo>
                    <a:pt x="38651" y="38636"/>
                    <a:pt x="39876" y="40032"/>
                    <a:pt x="40450" y="42048"/>
                  </a:cubicBezTo>
                  <a:cubicBezTo>
                    <a:pt x="40682" y="42855"/>
                    <a:pt x="40698" y="43677"/>
                    <a:pt x="40837" y="44499"/>
                  </a:cubicBezTo>
                  <a:cubicBezTo>
                    <a:pt x="41380" y="48004"/>
                    <a:pt x="42450" y="51401"/>
                    <a:pt x="43986" y="54611"/>
                  </a:cubicBezTo>
                  <a:cubicBezTo>
                    <a:pt x="44028" y="54695"/>
                    <a:pt x="44107" y="54753"/>
                    <a:pt x="44201" y="54753"/>
                  </a:cubicBezTo>
                  <a:cubicBezTo>
                    <a:pt x="44212" y="54753"/>
                    <a:pt x="44223" y="54752"/>
                    <a:pt x="44234" y="54751"/>
                  </a:cubicBezTo>
                  <a:lnTo>
                    <a:pt x="54548" y="54751"/>
                  </a:lnTo>
                  <a:cubicBezTo>
                    <a:pt x="54719" y="54751"/>
                    <a:pt x="54734" y="54689"/>
                    <a:pt x="54734" y="54534"/>
                  </a:cubicBezTo>
                  <a:cubicBezTo>
                    <a:pt x="54734" y="53696"/>
                    <a:pt x="54719" y="52843"/>
                    <a:pt x="54734" y="52006"/>
                  </a:cubicBezTo>
                  <a:cubicBezTo>
                    <a:pt x="54750" y="51757"/>
                    <a:pt x="54657" y="51509"/>
                    <a:pt x="54486" y="51308"/>
                  </a:cubicBezTo>
                  <a:cubicBezTo>
                    <a:pt x="51431" y="47446"/>
                    <a:pt x="48220" y="43708"/>
                    <a:pt x="44792" y="40156"/>
                  </a:cubicBezTo>
                  <a:cubicBezTo>
                    <a:pt x="42621" y="37907"/>
                    <a:pt x="40357" y="35721"/>
                    <a:pt x="38015" y="33627"/>
                  </a:cubicBezTo>
                  <a:cubicBezTo>
                    <a:pt x="35223" y="31114"/>
                    <a:pt x="32276" y="28757"/>
                    <a:pt x="29391" y="26337"/>
                  </a:cubicBezTo>
                  <a:cubicBezTo>
                    <a:pt x="27546" y="24802"/>
                    <a:pt x="25778" y="23173"/>
                    <a:pt x="24320" y="21235"/>
                  </a:cubicBezTo>
                  <a:cubicBezTo>
                    <a:pt x="23281" y="19870"/>
                    <a:pt x="22366" y="18443"/>
                    <a:pt x="21823" y="16799"/>
                  </a:cubicBezTo>
                  <a:cubicBezTo>
                    <a:pt x="21450" y="15775"/>
                    <a:pt x="21342" y="14674"/>
                    <a:pt x="21528" y="13619"/>
                  </a:cubicBezTo>
                  <a:cubicBezTo>
                    <a:pt x="21962" y="11433"/>
                    <a:pt x="24273" y="10021"/>
                    <a:pt x="26150" y="10006"/>
                  </a:cubicBezTo>
                  <a:cubicBezTo>
                    <a:pt x="27453" y="10006"/>
                    <a:pt x="28616" y="10440"/>
                    <a:pt x="29717" y="11091"/>
                  </a:cubicBezTo>
                  <a:cubicBezTo>
                    <a:pt x="31175" y="11960"/>
                    <a:pt x="32416" y="13108"/>
                    <a:pt x="33563" y="14348"/>
                  </a:cubicBezTo>
                  <a:cubicBezTo>
                    <a:pt x="35626" y="16582"/>
                    <a:pt x="37363" y="19048"/>
                    <a:pt x="39023" y="21576"/>
                  </a:cubicBezTo>
                  <a:cubicBezTo>
                    <a:pt x="40837" y="24337"/>
                    <a:pt x="42544" y="27190"/>
                    <a:pt x="44312" y="29982"/>
                  </a:cubicBezTo>
                  <a:cubicBezTo>
                    <a:pt x="47041" y="34294"/>
                    <a:pt x="50004" y="38435"/>
                    <a:pt x="53431" y="42235"/>
                  </a:cubicBezTo>
                  <a:cubicBezTo>
                    <a:pt x="53835" y="42700"/>
                    <a:pt x="54269" y="43150"/>
                    <a:pt x="54719" y="43646"/>
                  </a:cubicBezTo>
                  <a:lnTo>
                    <a:pt x="54719" y="43506"/>
                  </a:lnTo>
                  <a:lnTo>
                    <a:pt x="54719" y="29641"/>
                  </a:lnTo>
                  <a:cubicBezTo>
                    <a:pt x="54734" y="29548"/>
                    <a:pt x="54672" y="29455"/>
                    <a:pt x="54579" y="29408"/>
                  </a:cubicBezTo>
                  <a:cubicBezTo>
                    <a:pt x="52516" y="28198"/>
                    <a:pt x="50593" y="26803"/>
                    <a:pt x="48654" y="25407"/>
                  </a:cubicBezTo>
                  <a:cubicBezTo>
                    <a:pt x="47227" y="24399"/>
                    <a:pt x="46064" y="23065"/>
                    <a:pt x="45242" y="21514"/>
                  </a:cubicBezTo>
                  <a:cubicBezTo>
                    <a:pt x="44203" y="19529"/>
                    <a:pt x="43583" y="17388"/>
                    <a:pt x="43133" y="15201"/>
                  </a:cubicBezTo>
                  <a:cubicBezTo>
                    <a:pt x="42730" y="13154"/>
                    <a:pt x="42481" y="11076"/>
                    <a:pt x="42357" y="8982"/>
                  </a:cubicBezTo>
                  <a:cubicBezTo>
                    <a:pt x="42249" y="7198"/>
                    <a:pt x="42264" y="5399"/>
                    <a:pt x="42218" y="3600"/>
                  </a:cubicBezTo>
                  <a:cubicBezTo>
                    <a:pt x="42202" y="2452"/>
                    <a:pt x="42094" y="1305"/>
                    <a:pt x="41939" y="173"/>
                  </a:cubicBezTo>
                  <a:cubicBezTo>
                    <a:pt x="41908" y="48"/>
                    <a:pt x="41861" y="17"/>
                    <a:pt x="41737" y="17"/>
                  </a:cubicBezTo>
                  <a:lnTo>
                    <a:pt x="35642" y="17"/>
                  </a:lnTo>
                  <a:cubicBezTo>
                    <a:pt x="35625" y="16"/>
                    <a:pt x="35609" y="15"/>
                    <a:pt x="35595" y="15"/>
                  </a:cubicBezTo>
                  <a:cubicBezTo>
                    <a:pt x="35496" y="15"/>
                    <a:pt x="35479" y="64"/>
                    <a:pt x="35533" y="173"/>
                  </a:cubicBezTo>
                  <a:cubicBezTo>
                    <a:pt x="35921" y="995"/>
                    <a:pt x="36433" y="1739"/>
                    <a:pt x="37084" y="2359"/>
                  </a:cubicBezTo>
                  <a:cubicBezTo>
                    <a:pt x="37782" y="2980"/>
                    <a:pt x="38371" y="3693"/>
                    <a:pt x="38852" y="4484"/>
                  </a:cubicBezTo>
                  <a:cubicBezTo>
                    <a:pt x="39860" y="6252"/>
                    <a:pt x="40341" y="8269"/>
                    <a:pt x="40248" y="10300"/>
                  </a:cubicBezTo>
                  <a:cubicBezTo>
                    <a:pt x="40248" y="11107"/>
                    <a:pt x="40093" y="11898"/>
                    <a:pt x="39783" y="12658"/>
                  </a:cubicBezTo>
                  <a:cubicBezTo>
                    <a:pt x="39492" y="13320"/>
                    <a:pt x="39042" y="13631"/>
                    <a:pt x="38387" y="13631"/>
                  </a:cubicBezTo>
                  <a:cubicBezTo>
                    <a:pt x="38274" y="13631"/>
                    <a:pt x="38155" y="13622"/>
                    <a:pt x="38030" y="13604"/>
                  </a:cubicBezTo>
                  <a:cubicBezTo>
                    <a:pt x="37317" y="13464"/>
                    <a:pt x="36634" y="13201"/>
                    <a:pt x="36014" y="12828"/>
                  </a:cubicBezTo>
                  <a:cubicBezTo>
                    <a:pt x="34354" y="11867"/>
                    <a:pt x="32928" y="10626"/>
                    <a:pt x="31563" y="9292"/>
                  </a:cubicBezTo>
                  <a:cubicBezTo>
                    <a:pt x="28771" y="6547"/>
                    <a:pt x="26289" y="3492"/>
                    <a:pt x="24149" y="204"/>
                  </a:cubicBezTo>
                  <a:cubicBezTo>
                    <a:pt x="24087" y="80"/>
                    <a:pt x="23948" y="2"/>
                    <a:pt x="23808" y="2"/>
                  </a:cubicBezTo>
                  <a:lnTo>
                    <a:pt x="19931" y="2"/>
                  </a:lnTo>
                  <a:cubicBezTo>
                    <a:pt x="19915" y="2"/>
                    <a:pt x="19896" y="0"/>
                    <a:pt x="198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5"/>
            <p:cNvSpPr/>
            <p:nvPr/>
          </p:nvSpPr>
          <p:spPr>
            <a:xfrm>
              <a:off x="6004200" y="2001813"/>
              <a:ext cx="263700" cy="393200"/>
            </a:xfrm>
            <a:custGeom>
              <a:avLst/>
              <a:gdLst/>
              <a:ahLst/>
              <a:cxnLst/>
              <a:rect l="l" t="t" r="r" b="b"/>
              <a:pathLst>
                <a:path w="10548" h="15728" extrusionOk="0">
                  <a:moveTo>
                    <a:pt x="63" y="1"/>
                  </a:moveTo>
                  <a:cubicBezTo>
                    <a:pt x="16" y="63"/>
                    <a:pt x="1" y="156"/>
                    <a:pt x="32" y="233"/>
                  </a:cubicBezTo>
                  <a:lnTo>
                    <a:pt x="32" y="15464"/>
                  </a:lnTo>
                  <a:cubicBezTo>
                    <a:pt x="16" y="15696"/>
                    <a:pt x="94" y="15727"/>
                    <a:pt x="295" y="15727"/>
                  </a:cubicBezTo>
                  <a:lnTo>
                    <a:pt x="10547" y="15727"/>
                  </a:lnTo>
                  <a:cubicBezTo>
                    <a:pt x="10532" y="15650"/>
                    <a:pt x="10516" y="15603"/>
                    <a:pt x="10501" y="15557"/>
                  </a:cubicBezTo>
                  <a:cubicBezTo>
                    <a:pt x="9648" y="13044"/>
                    <a:pt x="8562" y="10609"/>
                    <a:pt x="7259" y="8283"/>
                  </a:cubicBezTo>
                  <a:cubicBezTo>
                    <a:pt x="5770" y="5631"/>
                    <a:pt x="3971" y="3211"/>
                    <a:pt x="1660" y="1226"/>
                  </a:cubicBezTo>
                  <a:cubicBezTo>
                    <a:pt x="1148" y="776"/>
                    <a:pt x="621" y="373"/>
                    <a:pt x="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5"/>
            <p:cNvSpPr/>
            <p:nvPr/>
          </p:nvSpPr>
          <p:spPr>
            <a:xfrm>
              <a:off x="6539675" y="1288775"/>
              <a:ext cx="832900" cy="1026850"/>
            </a:xfrm>
            <a:custGeom>
              <a:avLst/>
              <a:gdLst/>
              <a:ahLst/>
              <a:cxnLst/>
              <a:rect l="l" t="t" r="r" b="b"/>
              <a:pathLst>
                <a:path w="33316" h="41074" extrusionOk="0">
                  <a:moveTo>
                    <a:pt x="4849" y="0"/>
                  </a:moveTo>
                  <a:cubicBezTo>
                    <a:pt x="4130" y="0"/>
                    <a:pt x="3413" y="167"/>
                    <a:pt x="2699" y="532"/>
                  </a:cubicBezTo>
                  <a:cubicBezTo>
                    <a:pt x="853" y="1478"/>
                    <a:pt x="0" y="3091"/>
                    <a:pt x="264" y="5122"/>
                  </a:cubicBezTo>
                  <a:cubicBezTo>
                    <a:pt x="435" y="6270"/>
                    <a:pt x="822" y="7371"/>
                    <a:pt x="1412" y="8364"/>
                  </a:cubicBezTo>
                  <a:cubicBezTo>
                    <a:pt x="2591" y="10551"/>
                    <a:pt x="4173" y="12412"/>
                    <a:pt x="5987" y="14102"/>
                  </a:cubicBezTo>
                  <a:cubicBezTo>
                    <a:pt x="7740" y="15731"/>
                    <a:pt x="9632" y="17235"/>
                    <a:pt x="11478" y="18755"/>
                  </a:cubicBezTo>
                  <a:cubicBezTo>
                    <a:pt x="15541" y="22059"/>
                    <a:pt x="19403" y="25580"/>
                    <a:pt x="23063" y="29317"/>
                  </a:cubicBezTo>
                  <a:cubicBezTo>
                    <a:pt x="25452" y="31783"/>
                    <a:pt x="27747" y="34327"/>
                    <a:pt x="29949" y="36948"/>
                  </a:cubicBezTo>
                  <a:cubicBezTo>
                    <a:pt x="31082" y="38282"/>
                    <a:pt x="32183" y="39647"/>
                    <a:pt x="33315" y="41074"/>
                  </a:cubicBezTo>
                  <a:lnTo>
                    <a:pt x="33315" y="40779"/>
                  </a:lnTo>
                  <a:lnTo>
                    <a:pt x="33315" y="34032"/>
                  </a:lnTo>
                  <a:cubicBezTo>
                    <a:pt x="33315" y="33831"/>
                    <a:pt x="33253" y="33645"/>
                    <a:pt x="33113" y="33520"/>
                  </a:cubicBezTo>
                  <a:cubicBezTo>
                    <a:pt x="31066" y="31349"/>
                    <a:pt x="29143" y="29054"/>
                    <a:pt x="27359" y="26665"/>
                  </a:cubicBezTo>
                  <a:cubicBezTo>
                    <a:pt x="25002" y="23501"/>
                    <a:pt x="22877" y="20167"/>
                    <a:pt x="20799" y="16801"/>
                  </a:cubicBezTo>
                  <a:cubicBezTo>
                    <a:pt x="19046" y="13994"/>
                    <a:pt x="17325" y="11156"/>
                    <a:pt x="15386" y="8473"/>
                  </a:cubicBezTo>
                  <a:cubicBezTo>
                    <a:pt x="13959" y="6503"/>
                    <a:pt x="12455" y="4595"/>
                    <a:pt x="10671" y="2951"/>
                  </a:cubicBezTo>
                  <a:cubicBezTo>
                    <a:pt x="9570" y="1927"/>
                    <a:pt x="8407" y="1028"/>
                    <a:pt x="7011" y="470"/>
                  </a:cubicBezTo>
                  <a:cubicBezTo>
                    <a:pt x="6290" y="167"/>
                    <a:pt x="5568" y="0"/>
                    <a:pt x="48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5"/>
            <p:cNvSpPr/>
            <p:nvPr/>
          </p:nvSpPr>
          <p:spPr>
            <a:xfrm>
              <a:off x="7057300" y="1033725"/>
              <a:ext cx="315650" cy="731325"/>
            </a:xfrm>
            <a:custGeom>
              <a:avLst/>
              <a:gdLst/>
              <a:ahLst/>
              <a:cxnLst/>
              <a:rect l="l" t="t" r="r" b="b"/>
              <a:pathLst>
                <a:path w="12626" h="29253" extrusionOk="0">
                  <a:moveTo>
                    <a:pt x="311" y="1"/>
                  </a:moveTo>
                  <a:cubicBezTo>
                    <a:pt x="94" y="1"/>
                    <a:pt x="1" y="1"/>
                    <a:pt x="47" y="265"/>
                  </a:cubicBezTo>
                  <a:cubicBezTo>
                    <a:pt x="218" y="1366"/>
                    <a:pt x="311" y="2498"/>
                    <a:pt x="326" y="3615"/>
                  </a:cubicBezTo>
                  <a:cubicBezTo>
                    <a:pt x="357" y="5026"/>
                    <a:pt x="342" y="6453"/>
                    <a:pt x="404" y="7864"/>
                  </a:cubicBezTo>
                  <a:cubicBezTo>
                    <a:pt x="497" y="10284"/>
                    <a:pt x="761" y="12703"/>
                    <a:pt x="1226" y="15092"/>
                  </a:cubicBezTo>
                  <a:cubicBezTo>
                    <a:pt x="1645" y="17201"/>
                    <a:pt x="2250" y="19279"/>
                    <a:pt x="3242" y="21218"/>
                  </a:cubicBezTo>
                  <a:cubicBezTo>
                    <a:pt x="3894" y="22505"/>
                    <a:pt x="4685" y="23684"/>
                    <a:pt x="5848" y="24584"/>
                  </a:cubicBezTo>
                  <a:cubicBezTo>
                    <a:pt x="7476" y="25824"/>
                    <a:pt x="9136" y="27050"/>
                    <a:pt x="10857" y="28151"/>
                  </a:cubicBezTo>
                  <a:cubicBezTo>
                    <a:pt x="11416" y="28523"/>
                    <a:pt x="11990" y="28864"/>
                    <a:pt x="12610" y="29252"/>
                  </a:cubicBezTo>
                  <a:lnTo>
                    <a:pt x="12626" y="29066"/>
                  </a:lnTo>
                  <a:lnTo>
                    <a:pt x="12626" y="203"/>
                  </a:lnTo>
                  <a:cubicBezTo>
                    <a:pt x="12626" y="16"/>
                    <a:pt x="12564" y="1"/>
                    <a:pt x="123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5"/>
            <p:cNvSpPr/>
            <p:nvPr/>
          </p:nvSpPr>
          <p:spPr>
            <a:xfrm>
              <a:off x="6004200" y="1033725"/>
              <a:ext cx="651050" cy="961050"/>
            </a:xfrm>
            <a:custGeom>
              <a:avLst/>
              <a:gdLst/>
              <a:ahLst/>
              <a:cxnLst/>
              <a:rect l="l" t="t" r="r" b="b"/>
              <a:pathLst>
                <a:path w="26042" h="38442" extrusionOk="0">
                  <a:moveTo>
                    <a:pt x="249" y="1"/>
                  </a:moveTo>
                  <a:cubicBezTo>
                    <a:pt x="47" y="1"/>
                    <a:pt x="1" y="47"/>
                    <a:pt x="1" y="249"/>
                  </a:cubicBezTo>
                  <a:lnTo>
                    <a:pt x="1" y="5522"/>
                  </a:lnTo>
                  <a:cubicBezTo>
                    <a:pt x="1" y="7290"/>
                    <a:pt x="1" y="9059"/>
                    <a:pt x="1" y="10827"/>
                  </a:cubicBezTo>
                  <a:cubicBezTo>
                    <a:pt x="1" y="10951"/>
                    <a:pt x="47" y="11090"/>
                    <a:pt x="156" y="11168"/>
                  </a:cubicBezTo>
                  <a:cubicBezTo>
                    <a:pt x="1009" y="11881"/>
                    <a:pt x="1831" y="12641"/>
                    <a:pt x="2575" y="13479"/>
                  </a:cubicBezTo>
                  <a:cubicBezTo>
                    <a:pt x="4855" y="15914"/>
                    <a:pt x="6809" y="18597"/>
                    <a:pt x="8609" y="21404"/>
                  </a:cubicBezTo>
                  <a:cubicBezTo>
                    <a:pt x="10253" y="23917"/>
                    <a:pt x="11695" y="26538"/>
                    <a:pt x="13184" y="29159"/>
                  </a:cubicBezTo>
                  <a:cubicBezTo>
                    <a:pt x="14316" y="31098"/>
                    <a:pt x="15402" y="33052"/>
                    <a:pt x="16705" y="34882"/>
                  </a:cubicBezTo>
                  <a:cubicBezTo>
                    <a:pt x="17449" y="35875"/>
                    <a:pt x="18240" y="36836"/>
                    <a:pt x="19264" y="37596"/>
                  </a:cubicBezTo>
                  <a:cubicBezTo>
                    <a:pt x="19927" y="38084"/>
                    <a:pt x="20662" y="38441"/>
                    <a:pt x="21489" y="38441"/>
                  </a:cubicBezTo>
                  <a:cubicBezTo>
                    <a:pt x="21608" y="38441"/>
                    <a:pt x="21730" y="38434"/>
                    <a:pt x="21854" y="38418"/>
                  </a:cubicBezTo>
                  <a:cubicBezTo>
                    <a:pt x="23001" y="38294"/>
                    <a:pt x="24087" y="37782"/>
                    <a:pt x="24925" y="36991"/>
                  </a:cubicBezTo>
                  <a:cubicBezTo>
                    <a:pt x="25654" y="36340"/>
                    <a:pt x="26041" y="35394"/>
                    <a:pt x="26010" y="34432"/>
                  </a:cubicBezTo>
                  <a:cubicBezTo>
                    <a:pt x="25964" y="33486"/>
                    <a:pt x="25700" y="32556"/>
                    <a:pt x="25235" y="31734"/>
                  </a:cubicBezTo>
                  <a:cubicBezTo>
                    <a:pt x="24258" y="29888"/>
                    <a:pt x="22877" y="28352"/>
                    <a:pt x="21388" y="26926"/>
                  </a:cubicBezTo>
                  <a:cubicBezTo>
                    <a:pt x="19341" y="25018"/>
                    <a:pt x="17154" y="23281"/>
                    <a:pt x="14828" y="21730"/>
                  </a:cubicBezTo>
                  <a:cubicBezTo>
                    <a:pt x="13696" y="20954"/>
                    <a:pt x="12579" y="20179"/>
                    <a:pt x="11602" y="19217"/>
                  </a:cubicBezTo>
                  <a:cubicBezTo>
                    <a:pt x="9198" y="16844"/>
                    <a:pt x="7725" y="13975"/>
                    <a:pt x="6949" y="10718"/>
                  </a:cubicBezTo>
                  <a:cubicBezTo>
                    <a:pt x="6484" y="8702"/>
                    <a:pt x="6282" y="6655"/>
                    <a:pt x="6344" y="4592"/>
                  </a:cubicBezTo>
                  <a:cubicBezTo>
                    <a:pt x="6375" y="3118"/>
                    <a:pt x="6515" y="1660"/>
                    <a:pt x="6763" y="218"/>
                  </a:cubicBezTo>
                  <a:cubicBezTo>
                    <a:pt x="6794" y="47"/>
                    <a:pt x="6763" y="1"/>
                    <a:pt x="65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5"/>
            <p:cNvSpPr/>
            <p:nvPr/>
          </p:nvSpPr>
          <p:spPr>
            <a:xfrm>
              <a:off x="6003050" y="1635125"/>
              <a:ext cx="603725" cy="767100"/>
            </a:xfrm>
            <a:custGeom>
              <a:avLst/>
              <a:gdLst/>
              <a:ahLst/>
              <a:cxnLst/>
              <a:rect l="l" t="t" r="r" b="b"/>
              <a:pathLst>
                <a:path w="24149" h="30684" extrusionOk="0">
                  <a:moveTo>
                    <a:pt x="47" y="0"/>
                  </a:moveTo>
                  <a:lnTo>
                    <a:pt x="47" y="264"/>
                  </a:lnTo>
                  <a:cubicBezTo>
                    <a:pt x="47" y="4870"/>
                    <a:pt x="47" y="9492"/>
                    <a:pt x="31" y="14099"/>
                  </a:cubicBezTo>
                  <a:cubicBezTo>
                    <a:pt x="0" y="14471"/>
                    <a:pt x="171" y="14812"/>
                    <a:pt x="497" y="14998"/>
                  </a:cubicBezTo>
                  <a:cubicBezTo>
                    <a:pt x="2730" y="16580"/>
                    <a:pt x="4529" y="18612"/>
                    <a:pt x="6064" y="20876"/>
                  </a:cubicBezTo>
                  <a:cubicBezTo>
                    <a:pt x="8081" y="23839"/>
                    <a:pt x="9554" y="27080"/>
                    <a:pt x="10717" y="30446"/>
                  </a:cubicBezTo>
                  <a:cubicBezTo>
                    <a:pt x="10731" y="30583"/>
                    <a:pt x="10854" y="30684"/>
                    <a:pt x="10989" y="30684"/>
                  </a:cubicBezTo>
                  <a:cubicBezTo>
                    <a:pt x="11007" y="30684"/>
                    <a:pt x="11025" y="30682"/>
                    <a:pt x="11043" y="30678"/>
                  </a:cubicBezTo>
                  <a:lnTo>
                    <a:pt x="24149" y="30678"/>
                  </a:lnTo>
                  <a:cubicBezTo>
                    <a:pt x="23714" y="30104"/>
                    <a:pt x="23311" y="29562"/>
                    <a:pt x="22908" y="29034"/>
                  </a:cubicBezTo>
                  <a:cubicBezTo>
                    <a:pt x="18596" y="23342"/>
                    <a:pt x="14098" y="17805"/>
                    <a:pt x="9647" y="12222"/>
                  </a:cubicBezTo>
                  <a:cubicBezTo>
                    <a:pt x="6437" y="8220"/>
                    <a:pt x="3226" y="4203"/>
                    <a:pt x="155" y="78"/>
                  </a:cubicBezTo>
                  <a:cubicBezTo>
                    <a:pt x="140" y="47"/>
                    <a:pt x="124" y="0"/>
                    <a:pt x="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5"/>
            <p:cNvSpPr/>
            <p:nvPr/>
          </p:nvSpPr>
          <p:spPr>
            <a:xfrm>
              <a:off x="6700975" y="1988900"/>
              <a:ext cx="399000" cy="413200"/>
            </a:xfrm>
            <a:custGeom>
              <a:avLst/>
              <a:gdLst/>
              <a:ahLst/>
              <a:cxnLst/>
              <a:rect l="l" t="t" r="r" b="b"/>
              <a:pathLst>
                <a:path w="15960" h="16528" extrusionOk="0">
                  <a:moveTo>
                    <a:pt x="7506" y="1"/>
                  </a:moveTo>
                  <a:cubicBezTo>
                    <a:pt x="6874" y="1"/>
                    <a:pt x="6232" y="112"/>
                    <a:pt x="5584" y="320"/>
                  </a:cubicBezTo>
                  <a:cubicBezTo>
                    <a:pt x="3413" y="1018"/>
                    <a:pt x="1924" y="2522"/>
                    <a:pt x="916" y="4538"/>
                  </a:cubicBezTo>
                  <a:cubicBezTo>
                    <a:pt x="0" y="6353"/>
                    <a:pt x="62" y="8121"/>
                    <a:pt x="993" y="9905"/>
                  </a:cubicBezTo>
                  <a:cubicBezTo>
                    <a:pt x="1598" y="11021"/>
                    <a:pt x="2373" y="12045"/>
                    <a:pt x="3273" y="12929"/>
                  </a:cubicBezTo>
                  <a:cubicBezTo>
                    <a:pt x="4560" y="14216"/>
                    <a:pt x="5956" y="15380"/>
                    <a:pt x="7430" y="16450"/>
                  </a:cubicBezTo>
                  <a:cubicBezTo>
                    <a:pt x="7507" y="16496"/>
                    <a:pt x="7616" y="16527"/>
                    <a:pt x="7724" y="16527"/>
                  </a:cubicBezTo>
                  <a:lnTo>
                    <a:pt x="15960" y="16527"/>
                  </a:lnTo>
                  <a:cubicBezTo>
                    <a:pt x="15913" y="16403"/>
                    <a:pt x="15867" y="16310"/>
                    <a:pt x="15820" y="16217"/>
                  </a:cubicBezTo>
                  <a:cubicBezTo>
                    <a:pt x="15448" y="15426"/>
                    <a:pt x="15107" y="14620"/>
                    <a:pt x="14797" y="13798"/>
                  </a:cubicBezTo>
                  <a:cubicBezTo>
                    <a:pt x="13835" y="11363"/>
                    <a:pt x="13153" y="8819"/>
                    <a:pt x="12749" y="6229"/>
                  </a:cubicBezTo>
                  <a:cubicBezTo>
                    <a:pt x="12656" y="5515"/>
                    <a:pt x="12610" y="4787"/>
                    <a:pt x="12439" y="4089"/>
                  </a:cubicBezTo>
                  <a:cubicBezTo>
                    <a:pt x="12113" y="2755"/>
                    <a:pt x="11478" y="1623"/>
                    <a:pt x="10314" y="847"/>
                  </a:cubicBezTo>
                  <a:cubicBezTo>
                    <a:pt x="9421" y="264"/>
                    <a:pt x="8477" y="1"/>
                    <a:pt x="75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5"/>
            <p:cNvSpPr/>
            <p:nvPr/>
          </p:nvSpPr>
          <p:spPr>
            <a:xfrm>
              <a:off x="6611800" y="1033575"/>
              <a:ext cx="396675" cy="335650"/>
            </a:xfrm>
            <a:custGeom>
              <a:avLst/>
              <a:gdLst/>
              <a:ahLst/>
              <a:cxnLst/>
              <a:rect l="l" t="t" r="r" b="b"/>
              <a:pathLst>
                <a:path w="15867" h="13426" extrusionOk="0">
                  <a:moveTo>
                    <a:pt x="177" y="1"/>
                  </a:moveTo>
                  <a:cubicBezTo>
                    <a:pt x="114" y="1"/>
                    <a:pt x="57" y="15"/>
                    <a:pt x="0" y="38"/>
                  </a:cubicBezTo>
                  <a:cubicBezTo>
                    <a:pt x="31" y="85"/>
                    <a:pt x="47" y="100"/>
                    <a:pt x="62" y="147"/>
                  </a:cubicBezTo>
                  <a:cubicBezTo>
                    <a:pt x="2373" y="3605"/>
                    <a:pt x="4963" y="6847"/>
                    <a:pt x="8003" y="9700"/>
                  </a:cubicBezTo>
                  <a:cubicBezTo>
                    <a:pt x="9182" y="10848"/>
                    <a:pt x="10500" y="11841"/>
                    <a:pt x="11912" y="12678"/>
                  </a:cubicBezTo>
                  <a:cubicBezTo>
                    <a:pt x="12532" y="13066"/>
                    <a:pt x="13214" y="13314"/>
                    <a:pt x="13928" y="13407"/>
                  </a:cubicBezTo>
                  <a:cubicBezTo>
                    <a:pt x="13998" y="13419"/>
                    <a:pt x="14067" y="13425"/>
                    <a:pt x="14136" y="13425"/>
                  </a:cubicBezTo>
                  <a:cubicBezTo>
                    <a:pt x="14602" y="13425"/>
                    <a:pt x="15030" y="13159"/>
                    <a:pt x="15246" y="12740"/>
                  </a:cubicBezTo>
                  <a:cubicBezTo>
                    <a:pt x="15401" y="12415"/>
                    <a:pt x="15525" y="12073"/>
                    <a:pt x="15603" y="11717"/>
                  </a:cubicBezTo>
                  <a:cubicBezTo>
                    <a:pt x="15867" y="10352"/>
                    <a:pt x="15851" y="8956"/>
                    <a:pt x="15541" y="7607"/>
                  </a:cubicBezTo>
                  <a:cubicBezTo>
                    <a:pt x="15153" y="5746"/>
                    <a:pt x="14378" y="4086"/>
                    <a:pt x="12966" y="2799"/>
                  </a:cubicBezTo>
                  <a:cubicBezTo>
                    <a:pt x="12160" y="2070"/>
                    <a:pt x="11508" y="1201"/>
                    <a:pt x="11059" y="224"/>
                  </a:cubicBezTo>
                  <a:cubicBezTo>
                    <a:pt x="11016" y="82"/>
                    <a:pt x="10882" y="5"/>
                    <a:pt x="10753" y="5"/>
                  </a:cubicBezTo>
                  <a:cubicBezTo>
                    <a:pt x="10741" y="5"/>
                    <a:pt x="10729" y="6"/>
                    <a:pt x="10717" y="7"/>
                  </a:cubicBezTo>
                  <a:lnTo>
                    <a:pt x="248" y="7"/>
                  </a:lnTo>
                  <a:cubicBezTo>
                    <a:pt x="223" y="3"/>
                    <a:pt x="200" y="1"/>
                    <a:pt x="1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5"/>
            <p:cNvSpPr/>
            <p:nvPr/>
          </p:nvSpPr>
          <p:spPr>
            <a:xfrm>
              <a:off x="6296550" y="1033700"/>
              <a:ext cx="233075" cy="288975"/>
            </a:xfrm>
            <a:custGeom>
              <a:avLst/>
              <a:gdLst/>
              <a:ahLst/>
              <a:cxnLst/>
              <a:rect l="l" t="t" r="r" b="b"/>
              <a:pathLst>
                <a:path w="9323" h="11559" extrusionOk="0">
                  <a:moveTo>
                    <a:pt x="7588" y="0"/>
                  </a:moveTo>
                  <a:cubicBezTo>
                    <a:pt x="7577" y="0"/>
                    <a:pt x="7565" y="1"/>
                    <a:pt x="7554" y="2"/>
                  </a:cubicBezTo>
                  <a:lnTo>
                    <a:pt x="265" y="2"/>
                  </a:lnTo>
                  <a:cubicBezTo>
                    <a:pt x="63" y="2"/>
                    <a:pt x="1" y="33"/>
                    <a:pt x="63" y="250"/>
                  </a:cubicBezTo>
                  <a:cubicBezTo>
                    <a:pt x="358" y="1305"/>
                    <a:pt x="668" y="2344"/>
                    <a:pt x="1025" y="3352"/>
                  </a:cubicBezTo>
                  <a:cubicBezTo>
                    <a:pt x="1754" y="5430"/>
                    <a:pt x="2607" y="7431"/>
                    <a:pt x="3770" y="9308"/>
                  </a:cubicBezTo>
                  <a:cubicBezTo>
                    <a:pt x="4173" y="9990"/>
                    <a:pt x="4685" y="10595"/>
                    <a:pt x="5290" y="11107"/>
                  </a:cubicBezTo>
                  <a:cubicBezTo>
                    <a:pt x="5569" y="11370"/>
                    <a:pt x="5926" y="11526"/>
                    <a:pt x="6313" y="11557"/>
                  </a:cubicBezTo>
                  <a:cubicBezTo>
                    <a:pt x="6342" y="11558"/>
                    <a:pt x="6370" y="11559"/>
                    <a:pt x="6397" y="11559"/>
                  </a:cubicBezTo>
                  <a:cubicBezTo>
                    <a:pt x="6914" y="11559"/>
                    <a:pt x="7306" y="11287"/>
                    <a:pt x="7601" y="10890"/>
                  </a:cubicBezTo>
                  <a:cubicBezTo>
                    <a:pt x="8624" y="9478"/>
                    <a:pt x="9198" y="7803"/>
                    <a:pt x="9229" y="6066"/>
                  </a:cubicBezTo>
                  <a:cubicBezTo>
                    <a:pt x="9322" y="4019"/>
                    <a:pt x="8810" y="2080"/>
                    <a:pt x="7911" y="235"/>
                  </a:cubicBezTo>
                  <a:cubicBezTo>
                    <a:pt x="7868" y="91"/>
                    <a:pt x="7731" y="0"/>
                    <a:pt x="75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5"/>
            <p:cNvSpPr/>
            <p:nvPr/>
          </p:nvSpPr>
          <p:spPr>
            <a:xfrm>
              <a:off x="5998775" y="1028700"/>
              <a:ext cx="1378825" cy="1378425"/>
            </a:xfrm>
            <a:custGeom>
              <a:avLst/>
              <a:gdLst/>
              <a:ahLst/>
              <a:cxnLst/>
              <a:rect l="l" t="t" r="r" b="b"/>
              <a:pathLst>
                <a:path w="55153" h="55137" extrusionOk="0">
                  <a:moveTo>
                    <a:pt x="19502" y="200"/>
                  </a:moveTo>
                  <a:cubicBezTo>
                    <a:pt x="19658" y="200"/>
                    <a:pt x="19794" y="291"/>
                    <a:pt x="19837" y="435"/>
                  </a:cubicBezTo>
                  <a:cubicBezTo>
                    <a:pt x="20737" y="2280"/>
                    <a:pt x="21233" y="4219"/>
                    <a:pt x="21156" y="6266"/>
                  </a:cubicBezTo>
                  <a:cubicBezTo>
                    <a:pt x="21109" y="8003"/>
                    <a:pt x="20535" y="9678"/>
                    <a:pt x="19512" y="11090"/>
                  </a:cubicBezTo>
                  <a:cubicBezTo>
                    <a:pt x="19223" y="11479"/>
                    <a:pt x="18854" y="11761"/>
                    <a:pt x="18354" y="11761"/>
                  </a:cubicBezTo>
                  <a:cubicBezTo>
                    <a:pt x="18317" y="11761"/>
                    <a:pt x="18279" y="11760"/>
                    <a:pt x="18240" y="11757"/>
                  </a:cubicBezTo>
                  <a:cubicBezTo>
                    <a:pt x="17852" y="11726"/>
                    <a:pt x="17495" y="11570"/>
                    <a:pt x="17216" y="11307"/>
                  </a:cubicBezTo>
                  <a:cubicBezTo>
                    <a:pt x="16596" y="10795"/>
                    <a:pt x="16084" y="10190"/>
                    <a:pt x="15696" y="9508"/>
                  </a:cubicBezTo>
                  <a:cubicBezTo>
                    <a:pt x="14533" y="7631"/>
                    <a:pt x="13680" y="5630"/>
                    <a:pt x="12951" y="3552"/>
                  </a:cubicBezTo>
                  <a:cubicBezTo>
                    <a:pt x="12579" y="2528"/>
                    <a:pt x="12284" y="1505"/>
                    <a:pt x="11990" y="450"/>
                  </a:cubicBezTo>
                  <a:cubicBezTo>
                    <a:pt x="11912" y="233"/>
                    <a:pt x="11974" y="202"/>
                    <a:pt x="12176" y="202"/>
                  </a:cubicBezTo>
                  <a:lnTo>
                    <a:pt x="19465" y="202"/>
                  </a:lnTo>
                  <a:cubicBezTo>
                    <a:pt x="19478" y="201"/>
                    <a:pt x="19490" y="200"/>
                    <a:pt x="19502" y="200"/>
                  </a:cubicBezTo>
                  <a:close/>
                  <a:moveTo>
                    <a:pt x="24704" y="196"/>
                  </a:moveTo>
                  <a:cubicBezTo>
                    <a:pt x="24727" y="196"/>
                    <a:pt x="24749" y="198"/>
                    <a:pt x="24769" y="202"/>
                  </a:cubicBezTo>
                  <a:lnTo>
                    <a:pt x="35238" y="202"/>
                  </a:lnTo>
                  <a:cubicBezTo>
                    <a:pt x="35258" y="198"/>
                    <a:pt x="35278" y="196"/>
                    <a:pt x="35298" y="196"/>
                  </a:cubicBezTo>
                  <a:cubicBezTo>
                    <a:pt x="35428" y="196"/>
                    <a:pt x="35539" y="284"/>
                    <a:pt x="35580" y="419"/>
                  </a:cubicBezTo>
                  <a:cubicBezTo>
                    <a:pt x="36045" y="1396"/>
                    <a:pt x="36681" y="2265"/>
                    <a:pt x="37487" y="2994"/>
                  </a:cubicBezTo>
                  <a:cubicBezTo>
                    <a:pt x="38899" y="4296"/>
                    <a:pt x="39674" y="5941"/>
                    <a:pt x="40062" y="7802"/>
                  </a:cubicBezTo>
                  <a:cubicBezTo>
                    <a:pt x="40372" y="9151"/>
                    <a:pt x="40388" y="10547"/>
                    <a:pt x="40124" y="11912"/>
                  </a:cubicBezTo>
                  <a:cubicBezTo>
                    <a:pt x="40046" y="12268"/>
                    <a:pt x="39922" y="12610"/>
                    <a:pt x="39752" y="12935"/>
                  </a:cubicBezTo>
                  <a:cubicBezTo>
                    <a:pt x="39550" y="13365"/>
                    <a:pt x="39116" y="13621"/>
                    <a:pt x="38660" y="13621"/>
                  </a:cubicBezTo>
                  <a:cubicBezTo>
                    <a:pt x="38590" y="13621"/>
                    <a:pt x="38519" y="13615"/>
                    <a:pt x="38449" y="13602"/>
                  </a:cubicBezTo>
                  <a:cubicBezTo>
                    <a:pt x="37735" y="13509"/>
                    <a:pt x="37053" y="13261"/>
                    <a:pt x="36433" y="12873"/>
                  </a:cubicBezTo>
                  <a:cubicBezTo>
                    <a:pt x="35021" y="12036"/>
                    <a:pt x="33703" y="11028"/>
                    <a:pt x="32540" y="9880"/>
                  </a:cubicBezTo>
                  <a:cubicBezTo>
                    <a:pt x="29484" y="7042"/>
                    <a:pt x="26894" y="3800"/>
                    <a:pt x="24583" y="326"/>
                  </a:cubicBezTo>
                  <a:cubicBezTo>
                    <a:pt x="24568" y="295"/>
                    <a:pt x="24552" y="264"/>
                    <a:pt x="24521" y="233"/>
                  </a:cubicBezTo>
                  <a:cubicBezTo>
                    <a:pt x="24578" y="210"/>
                    <a:pt x="24643" y="196"/>
                    <a:pt x="24704" y="196"/>
                  </a:cubicBezTo>
                  <a:close/>
                  <a:moveTo>
                    <a:pt x="54718" y="202"/>
                  </a:moveTo>
                  <a:cubicBezTo>
                    <a:pt x="54889" y="202"/>
                    <a:pt x="54951" y="217"/>
                    <a:pt x="54951" y="404"/>
                  </a:cubicBezTo>
                  <a:lnTo>
                    <a:pt x="54951" y="29267"/>
                  </a:lnTo>
                  <a:lnTo>
                    <a:pt x="54951" y="29453"/>
                  </a:lnTo>
                  <a:cubicBezTo>
                    <a:pt x="54331" y="29065"/>
                    <a:pt x="53757" y="28724"/>
                    <a:pt x="53183" y="28352"/>
                  </a:cubicBezTo>
                  <a:cubicBezTo>
                    <a:pt x="51461" y="27251"/>
                    <a:pt x="49802" y="26041"/>
                    <a:pt x="48173" y="24785"/>
                  </a:cubicBezTo>
                  <a:cubicBezTo>
                    <a:pt x="47026" y="23885"/>
                    <a:pt x="46219" y="22706"/>
                    <a:pt x="45568" y="21419"/>
                  </a:cubicBezTo>
                  <a:cubicBezTo>
                    <a:pt x="44575" y="19480"/>
                    <a:pt x="43970" y="17418"/>
                    <a:pt x="43552" y="15293"/>
                  </a:cubicBezTo>
                  <a:cubicBezTo>
                    <a:pt x="43086" y="12904"/>
                    <a:pt x="42823" y="10485"/>
                    <a:pt x="42730" y="8065"/>
                  </a:cubicBezTo>
                  <a:cubicBezTo>
                    <a:pt x="42667" y="6654"/>
                    <a:pt x="42683" y="5243"/>
                    <a:pt x="42652" y="3816"/>
                  </a:cubicBezTo>
                  <a:cubicBezTo>
                    <a:pt x="42636" y="2699"/>
                    <a:pt x="42543" y="1567"/>
                    <a:pt x="42373" y="466"/>
                  </a:cubicBezTo>
                  <a:cubicBezTo>
                    <a:pt x="42326" y="202"/>
                    <a:pt x="42419" y="202"/>
                    <a:pt x="42636" y="202"/>
                  </a:cubicBezTo>
                  <a:close/>
                  <a:moveTo>
                    <a:pt x="6778" y="202"/>
                  </a:moveTo>
                  <a:cubicBezTo>
                    <a:pt x="6964" y="202"/>
                    <a:pt x="6995" y="248"/>
                    <a:pt x="6964" y="419"/>
                  </a:cubicBezTo>
                  <a:cubicBezTo>
                    <a:pt x="6716" y="1861"/>
                    <a:pt x="6577" y="3319"/>
                    <a:pt x="6561" y="4793"/>
                  </a:cubicBezTo>
                  <a:cubicBezTo>
                    <a:pt x="6499" y="6840"/>
                    <a:pt x="6701" y="8903"/>
                    <a:pt x="7166" y="10919"/>
                  </a:cubicBezTo>
                  <a:cubicBezTo>
                    <a:pt x="7942" y="14176"/>
                    <a:pt x="9430" y="17045"/>
                    <a:pt x="11819" y="19418"/>
                  </a:cubicBezTo>
                  <a:cubicBezTo>
                    <a:pt x="12812" y="20380"/>
                    <a:pt x="13928" y="21155"/>
                    <a:pt x="15060" y="21931"/>
                  </a:cubicBezTo>
                  <a:cubicBezTo>
                    <a:pt x="17387" y="23482"/>
                    <a:pt x="19574" y="25219"/>
                    <a:pt x="21605" y="27127"/>
                  </a:cubicBezTo>
                  <a:cubicBezTo>
                    <a:pt x="23110" y="28553"/>
                    <a:pt x="24490" y="30089"/>
                    <a:pt x="25452" y="31935"/>
                  </a:cubicBezTo>
                  <a:cubicBezTo>
                    <a:pt x="25933" y="32757"/>
                    <a:pt x="26196" y="33687"/>
                    <a:pt x="26227" y="34633"/>
                  </a:cubicBezTo>
                  <a:cubicBezTo>
                    <a:pt x="26274" y="35595"/>
                    <a:pt x="25886" y="36541"/>
                    <a:pt x="25157" y="37192"/>
                  </a:cubicBezTo>
                  <a:cubicBezTo>
                    <a:pt x="24320" y="37983"/>
                    <a:pt x="23234" y="38495"/>
                    <a:pt x="22086" y="38619"/>
                  </a:cubicBezTo>
                  <a:cubicBezTo>
                    <a:pt x="21963" y="38635"/>
                    <a:pt x="21841" y="38642"/>
                    <a:pt x="21722" y="38642"/>
                  </a:cubicBezTo>
                  <a:cubicBezTo>
                    <a:pt x="20895" y="38642"/>
                    <a:pt x="20158" y="38283"/>
                    <a:pt x="19481" y="37782"/>
                  </a:cubicBezTo>
                  <a:cubicBezTo>
                    <a:pt x="18473" y="37053"/>
                    <a:pt x="17682" y="36091"/>
                    <a:pt x="16937" y="35068"/>
                  </a:cubicBezTo>
                  <a:cubicBezTo>
                    <a:pt x="15619" y="33253"/>
                    <a:pt x="14533" y="31299"/>
                    <a:pt x="13401" y="29344"/>
                  </a:cubicBezTo>
                  <a:cubicBezTo>
                    <a:pt x="11912" y="26739"/>
                    <a:pt x="10470" y="24102"/>
                    <a:pt x="8841" y="21590"/>
                  </a:cubicBezTo>
                  <a:cubicBezTo>
                    <a:pt x="7026" y="18798"/>
                    <a:pt x="5072" y="16099"/>
                    <a:pt x="2792" y="13664"/>
                  </a:cubicBezTo>
                  <a:cubicBezTo>
                    <a:pt x="2048" y="12842"/>
                    <a:pt x="1226" y="12067"/>
                    <a:pt x="373" y="11369"/>
                  </a:cubicBezTo>
                  <a:cubicBezTo>
                    <a:pt x="264" y="11291"/>
                    <a:pt x="202" y="11152"/>
                    <a:pt x="218" y="11028"/>
                  </a:cubicBezTo>
                  <a:lnTo>
                    <a:pt x="218" y="5723"/>
                  </a:lnTo>
                  <a:cubicBezTo>
                    <a:pt x="218" y="3971"/>
                    <a:pt x="218" y="2218"/>
                    <a:pt x="202" y="450"/>
                  </a:cubicBezTo>
                  <a:cubicBezTo>
                    <a:pt x="202" y="264"/>
                    <a:pt x="249" y="202"/>
                    <a:pt x="450" y="202"/>
                  </a:cubicBezTo>
                  <a:close/>
                  <a:moveTo>
                    <a:pt x="26508" y="10401"/>
                  </a:moveTo>
                  <a:cubicBezTo>
                    <a:pt x="27221" y="10401"/>
                    <a:pt x="27938" y="10564"/>
                    <a:pt x="28662" y="10857"/>
                  </a:cubicBezTo>
                  <a:cubicBezTo>
                    <a:pt x="30043" y="11431"/>
                    <a:pt x="31221" y="12330"/>
                    <a:pt x="32307" y="13339"/>
                  </a:cubicBezTo>
                  <a:cubicBezTo>
                    <a:pt x="34091" y="14998"/>
                    <a:pt x="35595" y="16890"/>
                    <a:pt x="37022" y="18860"/>
                  </a:cubicBezTo>
                  <a:cubicBezTo>
                    <a:pt x="38976" y="21543"/>
                    <a:pt x="40698" y="24381"/>
                    <a:pt x="42450" y="27204"/>
                  </a:cubicBezTo>
                  <a:cubicBezTo>
                    <a:pt x="44513" y="30554"/>
                    <a:pt x="46638" y="33889"/>
                    <a:pt x="48995" y="37053"/>
                  </a:cubicBezTo>
                  <a:cubicBezTo>
                    <a:pt x="50779" y="39457"/>
                    <a:pt x="52687" y="41737"/>
                    <a:pt x="54734" y="43908"/>
                  </a:cubicBezTo>
                  <a:cubicBezTo>
                    <a:pt x="54874" y="44048"/>
                    <a:pt x="54951" y="44234"/>
                    <a:pt x="54951" y="44420"/>
                  </a:cubicBezTo>
                  <a:lnTo>
                    <a:pt x="54951" y="51166"/>
                  </a:lnTo>
                  <a:lnTo>
                    <a:pt x="54951" y="51477"/>
                  </a:lnTo>
                  <a:cubicBezTo>
                    <a:pt x="53819" y="50050"/>
                    <a:pt x="52718" y="48685"/>
                    <a:pt x="51601" y="47336"/>
                  </a:cubicBezTo>
                  <a:cubicBezTo>
                    <a:pt x="49399" y="44714"/>
                    <a:pt x="47103" y="42171"/>
                    <a:pt x="44715" y="39720"/>
                  </a:cubicBezTo>
                  <a:cubicBezTo>
                    <a:pt x="41054" y="35983"/>
                    <a:pt x="37177" y="32446"/>
                    <a:pt x="33129" y="29143"/>
                  </a:cubicBezTo>
                  <a:cubicBezTo>
                    <a:pt x="31268" y="27638"/>
                    <a:pt x="29391" y="26134"/>
                    <a:pt x="27623" y="24490"/>
                  </a:cubicBezTo>
                  <a:cubicBezTo>
                    <a:pt x="25824" y="22815"/>
                    <a:pt x="24242" y="20938"/>
                    <a:pt x="23048" y="18767"/>
                  </a:cubicBezTo>
                  <a:cubicBezTo>
                    <a:pt x="22474" y="17759"/>
                    <a:pt x="22086" y="16658"/>
                    <a:pt x="21916" y="15525"/>
                  </a:cubicBezTo>
                  <a:cubicBezTo>
                    <a:pt x="21652" y="13478"/>
                    <a:pt x="22505" y="11881"/>
                    <a:pt x="24351" y="10935"/>
                  </a:cubicBezTo>
                  <a:cubicBezTo>
                    <a:pt x="25068" y="10568"/>
                    <a:pt x="25786" y="10401"/>
                    <a:pt x="26508" y="10401"/>
                  </a:cubicBezTo>
                  <a:close/>
                  <a:moveTo>
                    <a:pt x="249" y="39209"/>
                  </a:moveTo>
                  <a:cubicBezTo>
                    <a:pt x="807" y="39581"/>
                    <a:pt x="1350" y="39984"/>
                    <a:pt x="1846" y="40434"/>
                  </a:cubicBezTo>
                  <a:cubicBezTo>
                    <a:pt x="4157" y="42435"/>
                    <a:pt x="5956" y="44839"/>
                    <a:pt x="7461" y="47491"/>
                  </a:cubicBezTo>
                  <a:cubicBezTo>
                    <a:pt x="8748" y="49817"/>
                    <a:pt x="9834" y="52252"/>
                    <a:pt x="10687" y="54765"/>
                  </a:cubicBezTo>
                  <a:cubicBezTo>
                    <a:pt x="10702" y="54811"/>
                    <a:pt x="10718" y="54858"/>
                    <a:pt x="10733" y="54935"/>
                  </a:cubicBezTo>
                  <a:lnTo>
                    <a:pt x="481" y="54935"/>
                  </a:lnTo>
                  <a:cubicBezTo>
                    <a:pt x="295" y="54935"/>
                    <a:pt x="218" y="54904"/>
                    <a:pt x="218" y="54687"/>
                  </a:cubicBezTo>
                  <a:lnTo>
                    <a:pt x="218" y="39441"/>
                  </a:lnTo>
                  <a:cubicBezTo>
                    <a:pt x="202" y="39364"/>
                    <a:pt x="218" y="39286"/>
                    <a:pt x="249" y="39209"/>
                  </a:cubicBezTo>
                  <a:close/>
                  <a:moveTo>
                    <a:pt x="35581" y="38410"/>
                  </a:moveTo>
                  <a:cubicBezTo>
                    <a:pt x="36550" y="38410"/>
                    <a:pt x="37491" y="38677"/>
                    <a:pt x="38387" y="39271"/>
                  </a:cubicBezTo>
                  <a:cubicBezTo>
                    <a:pt x="39550" y="40031"/>
                    <a:pt x="40201" y="41178"/>
                    <a:pt x="40527" y="42497"/>
                  </a:cubicBezTo>
                  <a:cubicBezTo>
                    <a:pt x="40698" y="43210"/>
                    <a:pt x="40729" y="43923"/>
                    <a:pt x="40837" y="44637"/>
                  </a:cubicBezTo>
                  <a:cubicBezTo>
                    <a:pt x="41225" y="47227"/>
                    <a:pt x="41923" y="49771"/>
                    <a:pt x="42869" y="52221"/>
                  </a:cubicBezTo>
                  <a:cubicBezTo>
                    <a:pt x="43195" y="53028"/>
                    <a:pt x="43536" y="53834"/>
                    <a:pt x="43908" y="54625"/>
                  </a:cubicBezTo>
                  <a:cubicBezTo>
                    <a:pt x="43955" y="54718"/>
                    <a:pt x="43986" y="54811"/>
                    <a:pt x="44048" y="54935"/>
                  </a:cubicBezTo>
                  <a:lnTo>
                    <a:pt x="35812" y="54935"/>
                  </a:lnTo>
                  <a:cubicBezTo>
                    <a:pt x="35794" y="54938"/>
                    <a:pt x="35775" y="54939"/>
                    <a:pt x="35756" y="54939"/>
                  </a:cubicBezTo>
                  <a:cubicBezTo>
                    <a:pt x="35667" y="54939"/>
                    <a:pt x="35579" y="54909"/>
                    <a:pt x="35502" y="54858"/>
                  </a:cubicBezTo>
                  <a:cubicBezTo>
                    <a:pt x="34029" y="53803"/>
                    <a:pt x="32648" y="52624"/>
                    <a:pt x="31361" y="51353"/>
                  </a:cubicBezTo>
                  <a:cubicBezTo>
                    <a:pt x="30461" y="50453"/>
                    <a:pt x="29686" y="49429"/>
                    <a:pt x="29081" y="48313"/>
                  </a:cubicBezTo>
                  <a:cubicBezTo>
                    <a:pt x="28150" y="46545"/>
                    <a:pt x="28088" y="44761"/>
                    <a:pt x="28988" y="42946"/>
                  </a:cubicBezTo>
                  <a:cubicBezTo>
                    <a:pt x="30012" y="40930"/>
                    <a:pt x="31485" y="39426"/>
                    <a:pt x="33672" y="38728"/>
                  </a:cubicBezTo>
                  <a:cubicBezTo>
                    <a:pt x="34317" y="38521"/>
                    <a:pt x="34955" y="38410"/>
                    <a:pt x="35581" y="38410"/>
                  </a:cubicBezTo>
                  <a:close/>
                  <a:moveTo>
                    <a:pt x="241" y="24255"/>
                  </a:moveTo>
                  <a:cubicBezTo>
                    <a:pt x="299" y="24255"/>
                    <a:pt x="314" y="24307"/>
                    <a:pt x="342" y="24335"/>
                  </a:cubicBezTo>
                  <a:cubicBezTo>
                    <a:pt x="3413" y="28460"/>
                    <a:pt x="6608" y="32477"/>
                    <a:pt x="9818" y="36479"/>
                  </a:cubicBezTo>
                  <a:cubicBezTo>
                    <a:pt x="14285" y="42062"/>
                    <a:pt x="18767" y="47599"/>
                    <a:pt x="23094" y="53291"/>
                  </a:cubicBezTo>
                  <a:cubicBezTo>
                    <a:pt x="23482" y="53819"/>
                    <a:pt x="23885" y="54346"/>
                    <a:pt x="24320" y="54935"/>
                  </a:cubicBezTo>
                  <a:lnTo>
                    <a:pt x="11214" y="54935"/>
                  </a:lnTo>
                  <a:cubicBezTo>
                    <a:pt x="11196" y="54939"/>
                    <a:pt x="11178" y="54941"/>
                    <a:pt x="11161" y="54941"/>
                  </a:cubicBezTo>
                  <a:cubicBezTo>
                    <a:pt x="11028" y="54941"/>
                    <a:pt x="10916" y="54840"/>
                    <a:pt x="10888" y="54703"/>
                  </a:cubicBezTo>
                  <a:cubicBezTo>
                    <a:pt x="9710" y="51337"/>
                    <a:pt x="8252" y="48096"/>
                    <a:pt x="6235" y="45133"/>
                  </a:cubicBezTo>
                  <a:cubicBezTo>
                    <a:pt x="4700" y="42869"/>
                    <a:pt x="2916" y="40837"/>
                    <a:pt x="668" y="39255"/>
                  </a:cubicBezTo>
                  <a:cubicBezTo>
                    <a:pt x="357" y="39069"/>
                    <a:pt x="171" y="38728"/>
                    <a:pt x="202" y="38356"/>
                  </a:cubicBezTo>
                  <a:cubicBezTo>
                    <a:pt x="218" y="33749"/>
                    <a:pt x="218" y="29143"/>
                    <a:pt x="218" y="24521"/>
                  </a:cubicBezTo>
                  <a:lnTo>
                    <a:pt x="218" y="24257"/>
                  </a:lnTo>
                  <a:cubicBezTo>
                    <a:pt x="226" y="24256"/>
                    <a:pt x="234" y="24255"/>
                    <a:pt x="241" y="24255"/>
                  </a:cubicBezTo>
                  <a:close/>
                  <a:moveTo>
                    <a:pt x="11509" y="186"/>
                  </a:moveTo>
                  <a:cubicBezTo>
                    <a:pt x="11695" y="186"/>
                    <a:pt x="11757" y="248"/>
                    <a:pt x="11803" y="419"/>
                  </a:cubicBezTo>
                  <a:cubicBezTo>
                    <a:pt x="12346" y="2559"/>
                    <a:pt x="13075" y="4653"/>
                    <a:pt x="13990" y="6669"/>
                  </a:cubicBezTo>
                  <a:cubicBezTo>
                    <a:pt x="14580" y="7988"/>
                    <a:pt x="15231" y="9291"/>
                    <a:pt x="16115" y="10454"/>
                  </a:cubicBezTo>
                  <a:cubicBezTo>
                    <a:pt x="16410" y="10857"/>
                    <a:pt x="16766" y="11214"/>
                    <a:pt x="17154" y="11524"/>
                  </a:cubicBezTo>
                  <a:cubicBezTo>
                    <a:pt x="17548" y="11811"/>
                    <a:pt x="17941" y="11954"/>
                    <a:pt x="18319" y="11954"/>
                  </a:cubicBezTo>
                  <a:cubicBezTo>
                    <a:pt x="18819" y="11954"/>
                    <a:pt x="19291" y="11702"/>
                    <a:pt x="19698" y="11198"/>
                  </a:cubicBezTo>
                  <a:cubicBezTo>
                    <a:pt x="20318" y="10423"/>
                    <a:pt x="20644" y="9492"/>
                    <a:pt x="20954" y="8562"/>
                  </a:cubicBezTo>
                  <a:cubicBezTo>
                    <a:pt x="21730" y="6173"/>
                    <a:pt x="21342" y="3862"/>
                    <a:pt x="20551" y="1582"/>
                  </a:cubicBezTo>
                  <a:cubicBezTo>
                    <a:pt x="20473" y="1334"/>
                    <a:pt x="20365" y="1102"/>
                    <a:pt x="20272" y="884"/>
                  </a:cubicBezTo>
                  <a:cubicBezTo>
                    <a:pt x="20179" y="667"/>
                    <a:pt x="20086" y="450"/>
                    <a:pt x="19977" y="233"/>
                  </a:cubicBezTo>
                  <a:cubicBezTo>
                    <a:pt x="20008" y="202"/>
                    <a:pt x="20039" y="194"/>
                    <a:pt x="20070" y="194"/>
                  </a:cubicBezTo>
                  <a:cubicBezTo>
                    <a:pt x="20101" y="194"/>
                    <a:pt x="20132" y="202"/>
                    <a:pt x="20163" y="202"/>
                  </a:cubicBezTo>
                  <a:lnTo>
                    <a:pt x="24040" y="202"/>
                  </a:lnTo>
                  <a:cubicBezTo>
                    <a:pt x="24052" y="201"/>
                    <a:pt x="24064" y="200"/>
                    <a:pt x="24076" y="200"/>
                  </a:cubicBezTo>
                  <a:cubicBezTo>
                    <a:pt x="24203" y="200"/>
                    <a:pt x="24325" y="275"/>
                    <a:pt x="24382" y="388"/>
                  </a:cubicBezTo>
                  <a:cubicBezTo>
                    <a:pt x="26522" y="3676"/>
                    <a:pt x="29004" y="6731"/>
                    <a:pt x="31795" y="9477"/>
                  </a:cubicBezTo>
                  <a:cubicBezTo>
                    <a:pt x="33160" y="10811"/>
                    <a:pt x="34587" y="12051"/>
                    <a:pt x="36246" y="13013"/>
                  </a:cubicBezTo>
                  <a:cubicBezTo>
                    <a:pt x="36867" y="13385"/>
                    <a:pt x="37549" y="13649"/>
                    <a:pt x="38278" y="13788"/>
                  </a:cubicBezTo>
                  <a:cubicBezTo>
                    <a:pt x="38399" y="13807"/>
                    <a:pt x="38514" y="13816"/>
                    <a:pt x="38624" y="13816"/>
                  </a:cubicBezTo>
                  <a:cubicBezTo>
                    <a:pt x="39263" y="13816"/>
                    <a:pt x="39724" y="13504"/>
                    <a:pt x="40015" y="12842"/>
                  </a:cubicBezTo>
                  <a:cubicBezTo>
                    <a:pt x="40326" y="12082"/>
                    <a:pt x="40481" y="11291"/>
                    <a:pt x="40481" y="10485"/>
                  </a:cubicBezTo>
                  <a:cubicBezTo>
                    <a:pt x="40574" y="8453"/>
                    <a:pt x="40093" y="6437"/>
                    <a:pt x="39085" y="4669"/>
                  </a:cubicBezTo>
                  <a:cubicBezTo>
                    <a:pt x="38604" y="3878"/>
                    <a:pt x="38015" y="3164"/>
                    <a:pt x="37317" y="2544"/>
                  </a:cubicBezTo>
                  <a:cubicBezTo>
                    <a:pt x="36665" y="1924"/>
                    <a:pt x="36153" y="1179"/>
                    <a:pt x="35766" y="373"/>
                  </a:cubicBezTo>
                  <a:cubicBezTo>
                    <a:pt x="35704" y="233"/>
                    <a:pt x="35735" y="202"/>
                    <a:pt x="35874" y="202"/>
                  </a:cubicBezTo>
                  <a:lnTo>
                    <a:pt x="41970" y="202"/>
                  </a:lnTo>
                  <a:cubicBezTo>
                    <a:pt x="42094" y="202"/>
                    <a:pt x="42140" y="233"/>
                    <a:pt x="42171" y="357"/>
                  </a:cubicBezTo>
                  <a:cubicBezTo>
                    <a:pt x="42326" y="1489"/>
                    <a:pt x="42435" y="2637"/>
                    <a:pt x="42450" y="3785"/>
                  </a:cubicBezTo>
                  <a:cubicBezTo>
                    <a:pt x="42497" y="5584"/>
                    <a:pt x="42481" y="7383"/>
                    <a:pt x="42590" y="9167"/>
                  </a:cubicBezTo>
                  <a:cubicBezTo>
                    <a:pt x="42714" y="11260"/>
                    <a:pt x="42962" y="13339"/>
                    <a:pt x="43365" y="15386"/>
                  </a:cubicBezTo>
                  <a:cubicBezTo>
                    <a:pt x="43815" y="17588"/>
                    <a:pt x="44436" y="19713"/>
                    <a:pt x="45490" y="21698"/>
                  </a:cubicBezTo>
                  <a:cubicBezTo>
                    <a:pt x="46297" y="23249"/>
                    <a:pt x="47460" y="24583"/>
                    <a:pt x="48902" y="25591"/>
                  </a:cubicBezTo>
                  <a:cubicBezTo>
                    <a:pt x="50826" y="26987"/>
                    <a:pt x="52764" y="28383"/>
                    <a:pt x="54811" y="29593"/>
                  </a:cubicBezTo>
                  <a:cubicBezTo>
                    <a:pt x="54905" y="29639"/>
                    <a:pt x="54951" y="29732"/>
                    <a:pt x="54936" y="29841"/>
                  </a:cubicBezTo>
                  <a:lnTo>
                    <a:pt x="54936" y="43691"/>
                  </a:lnTo>
                  <a:lnTo>
                    <a:pt x="54936" y="43830"/>
                  </a:lnTo>
                  <a:cubicBezTo>
                    <a:pt x="54486" y="43350"/>
                    <a:pt x="54067" y="42884"/>
                    <a:pt x="53648" y="42419"/>
                  </a:cubicBezTo>
                  <a:cubicBezTo>
                    <a:pt x="50236" y="38619"/>
                    <a:pt x="47274" y="34478"/>
                    <a:pt x="44544" y="30166"/>
                  </a:cubicBezTo>
                  <a:cubicBezTo>
                    <a:pt x="42761" y="27375"/>
                    <a:pt x="41070" y="24537"/>
                    <a:pt x="39255" y="21760"/>
                  </a:cubicBezTo>
                  <a:cubicBezTo>
                    <a:pt x="37596" y="19232"/>
                    <a:pt x="35859" y="16766"/>
                    <a:pt x="33796" y="14548"/>
                  </a:cubicBezTo>
                  <a:cubicBezTo>
                    <a:pt x="32648" y="13292"/>
                    <a:pt x="31408" y="12144"/>
                    <a:pt x="29934" y="11276"/>
                  </a:cubicBezTo>
                  <a:cubicBezTo>
                    <a:pt x="28852" y="10636"/>
                    <a:pt x="27710" y="10205"/>
                    <a:pt x="26434" y="10205"/>
                  </a:cubicBezTo>
                  <a:cubicBezTo>
                    <a:pt x="26412" y="10205"/>
                    <a:pt x="26389" y="10205"/>
                    <a:pt x="26367" y="10206"/>
                  </a:cubicBezTo>
                  <a:cubicBezTo>
                    <a:pt x="24506" y="10221"/>
                    <a:pt x="22179" y="11633"/>
                    <a:pt x="21761" y="13804"/>
                  </a:cubicBezTo>
                  <a:cubicBezTo>
                    <a:pt x="21574" y="14874"/>
                    <a:pt x="21667" y="15960"/>
                    <a:pt x="22040" y="16983"/>
                  </a:cubicBezTo>
                  <a:cubicBezTo>
                    <a:pt x="22583" y="18627"/>
                    <a:pt x="23513" y="20054"/>
                    <a:pt x="24552" y="21435"/>
                  </a:cubicBezTo>
                  <a:cubicBezTo>
                    <a:pt x="26010" y="23358"/>
                    <a:pt x="27763" y="24971"/>
                    <a:pt x="29608" y="26522"/>
                  </a:cubicBezTo>
                  <a:cubicBezTo>
                    <a:pt x="32509" y="28941"/>
                    <a:pt x="35440" y="31299"/>
                    <a:pt x="38247" y="33811"/>
                  </a:cubicBezTo>
                  <a:cubicBezTo>
                    <a:pt x="40589" y="35905"/>
                    <a:pt x="42838" y="38092"/>
                    <a:pt x="45025" y="40341"/>
                  </a:cubicBezTo>
                  <a:cubicBezTo>
                    <a:pt x="48453" y="43892"/>
                    <a:pt x="51648" y="47630"/>
                    <a:pt x="54703" y="51492"/>
                  </a:cubicBezTo>
                  <a:cubicBezTo>
                    <a:pt x="54874" y="51694"/>
                    <a:pt x="54967" y="51942"/>
                    <a:pt x="54951" y="52190"/>
                  </a:cubicBezTo>
                  <a:cubicBezTo>
                    <a:pt x="54936" y="53028"/>
                    <a:pt x="54951" y="53881"/>
                    <a:pt x="54951" y="54718"/>
                  </a:cubicBezTo>
                  <a:cubicBezTo>
                    <a:pt x="54951" y="54873"/>
                    <a:pt x="54936" y="54935"/>
                    <a:pt x="54765" y="54935"/>
                  </a:cubicBezTo>
                  <a:lnTo>
                    <a:pt x="44451" y="54935"/>
                  </a:lnTo>
                  <a:cubicBezTo>
                    <a:pt x="44440" y="54937"/>
                    <a:pt x="44429" y="54938"/>
                    <a:pt x="44418" y="54938"/>
                  </a:cubicBezTo>
                  <a:cubicBezTo>
                    <a:pt x="44324" y="54938"/>
                    <a:pt x="44245" y="54879"/>
                    <a:pt x="44203" y="54796"/>
                  </a:cubicBezTo>
                  <a:cubicBezTo>
                    <a:pt x="42667" y="51601"/>
                    <a:pt x="41597" y="48189"/>
                    <a:pt x="41039" y="44699"/>
                  </a:cubicBezTo>
                  <a:cubicBezTo>
                    <a:pt x="40915" y="43877"/>
                    <a:pt x="40899" y="43039"/>
                    <a:pt x="40667" y="42248"/>
                  </a:cubicBezTo>
                  <a:cubicBezTo>
                    <a:pt x="40093" y="40232"/>
                    <a:pt x="38868" y="38836"/>
                    <a:pt x="36774" y="38371"/>
                  </a:cubicBezTo>
                  <a:cubicBezTo>
                    <a:pt x="36333" y="38275"/>
                    <a:pt x="35900" y="38228"/>
                    <a:pt x="35473" y="38228"/>
                  </a:cubicBezTo>
                  <a:cubicBezTo>
                    <a:pt x="34323" y="38228"/>
                    <a:pt x="33224" y="38567"/>
                    <a:pt x="32183" y="39178"/>
                  </a:cubicBezTo>
                  <a:cubicBezTo>
                    <a:pt x="30229" y="40294"/>
                    <a:pt x="28817" y="42171"/>
                    <a:pt x="28275" y="44373"/>
                  </a:cubicBezTo>
                  <a:cubicBezTo>
                    <a:pt x="27933" y="45738"/>
                    <a:pt x="28213" y="47025"/>
                    <a:pt x="28817" y="48251"/>
                  </a:cubicBezTo>
                  <a:cubicBezTo>
                    <a:pt x="29407" y="49398"/>
                    <a:pt x="30167" y="50438"/>
                    <a:pt x="31082" y="51353"/>
                  </a:cubicBezTo>
                  <a:cubicBezTo>
                    <a:pt x="32307" y="52609"/>
                    <a:pt x="33656" y="53757"/>
                    <a:pt x="35068" y="54796"/>
                  </a:cubicBezTo>
                  <a:lnTo>
                    <a:pt x="35285" y="54951"/>
                  </a:lnTo>
                  <a:lnTo>
                    <a:pt x="24800" y="54951"/>
                  </a:lnTo>
                  <a:cubicBezTo>
                    <a:pt x="24676" y="54951"/>
                    <a:pt x="24537" y="54904"/>
                    <a:pt x="24475" y="54796"/>
                  </a:cubicBezTo>
                  <a:cubicBezTo>
                    <a:pt x="20954" y="50081"/>
                    <a:pt x="17294" y="45474"/>
                    <a:pt x="13618" y="40884"/>
                  </a:cubicBezTo>
                  <a:cubicBezTo>
                    <a:pt x="9710" y="36014"/>
                    <a:pt x="5786" y="31175"/>
                    <a:pt x="2001" y="26212"/>
                  </a:cubicBezTo>
                  <a:cubicBezTo>
                    <a:pt x="1443" y="25452"/>
                    <a:pt x="885" y="24707"/>
                    <a:pt x="326" y="23963"/>
                  </a:cubicBezTo>
                  <a:cubicBezTo>
                    <a:pt x="249" y="23885"/>
                    <a:pt x="218" y="23777"/>
                    <a:pt x="218" y="23683"/>
                  </a:cubicBezTo>
                  <a:lnTo>
                    <a:pt x="218" y="11664"/>
                  </a:lnTo>
                  <a:cubicBezTo>
                    <a:pt x="218" y="11617"/>
                    <a:pt x="233" y="11570"/>
                    <a:pt x="233" y="11524"/>
                  </a:cubicBezTo>
                  <a:cubicBezTo>
                    <a:pt x="745" y="11943"/>
                    <a:pt x="1241" y="12377"/>
                    <a:pt x="1691" y="12842"/>
                  </a:cubicBezTo>
                  <a:cubicBezTo>
                    <a:pt x="3971" y="15060"/>
                    <a:pt x="5879" y="17588"/>
                    <a:pt x="7678" y="20209"/>
                  </a:cubicBezTo>
                  <a:cubicBezTo>
                    <a:pt x="9570" y="22986"/>
                    <a:pt x="11230" y="25917"/>
                    <a:pt x="12889" y="28848"/>
                  </a:cubicBezTo>
                  <a:cubicBezTo>
                    <a:pt x="13975" y="30756"/>
                    <a:pt x="15060" y="32679"/>
                    <a:pt x="16301" y="34509"/>
                  </a:cubicBezTo>
                  <a:cubicBezTo>
                    <a:pt x="16999" y="35595"/>
                    <a:pt x="17821" y="36587"/>
                    <a:pt x="18767" y="37471"/>
                  </a:cubicBezTo>
                  <a:cubicBezTo>
                    <a:pt x="19496" y="38138"/>
                    <a:pt x="20303" y="38650"/>
                    <a:pt x="21311" y="38805"/>
                  </a:cubicBezTo>
                  <a:cubicBezTo>
                    <a:pt x="21475" y="38825"/>
                    <a:pt x="21639" y="38835"/>
                    <a:pt x="21802" y="38835"/>
                  </a:cubicBezTo>
                  <a:cubicBezTo>
                    <a:pt x="22395" y="38835"/>
                    <a:pt x="22978" y="38704"/>
                    <a:pt x="23513" y="38449"/>
                  </a:cubicBezTo>
                  <a:cubicBezTo>
                    <a:pt x="24475" y="38045"/>
                    <a:pt x="25312" y="37518"/>
                    <a:pt x="25902" y="36634"/>
                  </a:cubicBezTo>
                  <a:cubicBezTo>
                    <a:pt x="26569" y="35579"/>
                    <a:pt x="26569" y="34447"/>
                    <a:pt x="26243" y="33284"/>
                  </a:cubicBezTo>
                  <a:cubicBezTo>
                    <a:pt x="25871" y="31997"/>
                    <a:pt x="25173" y="30880"/>
                    <a:pt x="24366" y="29825"/>
                  </a:cubicBezTo>
                  <a:cubicBezTo>
                    <a:pt x="23079" y="28150"/>
                    <a:pt x="21559" y="26692"/>
                    <a:pt x="19946" y="25343"/>
                  </a:cubicBezTo>
                  <a:cubicBezTo>
                    <a:pt x="18116" y="23823"/>
                    <a:pt x="16224" y="22427"/>
                    <a:pt x="14254" y="21109"/>
                  </a:cubicBezTo>
                  <a:cubicBezTo>
                    <a:pt x="10718" y="18689"/>
                    <a:pt x="8531" y="15339"/>
                    <a:pt x="7476" y="11214"/>
                  </a:cubicBezTo>
                  <a:cubicBezTo>
                    <a:pt x="6825" y="8562"/>
                    <a:pt x="6608" y="5832"/>
                    <a:pt x="6856" y="3118"/>
                  </a:cubicBezTo>
                  <a:cubicBezTo>
                    <a:pt x="6918" y="2203"/>
                    <a:pt x="7042" y="1303"/>
                    <a:pt x="7197" y="404"/>
                  </a:cubicBezTo>
                  <a:cubicBezTo>
                    <a:pt x="7213" y="248"/>
                    <a:pt x="7259" y="186"/>
                    <a:pt x="7430" y="186"/>
                  </a:cubicBezTo>
                  <a:close/>
                  <a:moveTo>
                    <a:pt x="280" y="0"/>
                  </a:moveTo>
                  <a:cubicBezTo>
                    <a:pt x="47" y="0"/>
                    <a:pt x="1" y="47"/>
                    <a:pt x="1" y="280"/>
                  </a:cubicBezTo>
                  <a:lnTo>
                    <a:pt x="1" y="54873"/>
                  </a:lnTo>
                  <a:cubicBezTo>
                    <a:pt x="1" y="55106"/>
                    <a:pt x="63" y="55137"/>
                    <a:pt x="280" y="55137"/>
                  </a:cubicBezTo>
                  <a:lnTo>
                    <a:pt x="54905" y="55137"/>
                  </a:lnTo>
                  <a:cubicBezTo>
                    <a:pt x="55075" y="55137"/>
                    <a:pt x="55153" y="55137"/>
                    <a:pt x="55153" y="54920"/>
                  </a:cubicBezTo>
                  <a:lnTo>
                    <a:pt x="55153" y="248"/>
                  </a:lnTo>
                  <a:cubicBezTo>
                    <a:pt x="55153" y="47"/>
                    <a:pt x="55106" y="0"/>
                    <a:pt x="54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25"/>
          <p:cNvGrpSpPr/>
          <p:nvPr/>
        </p:nvGrpSpPr>
        <p:grpSpPr>
          <a:xfrm rot="-2016564">
            <a:off x="7096728" y="45554"/>
            <a:ext cx="1369456" cy="1352969"/>
            <a:chOff x="5372825" y="289650"/>
            <a:chExt cx="1178350" cy="1164025"/>
          </a:xfrm>
        </p:grpSpPr>
        <p:sp>
          <p:nvSpPr>
            <p:cNvPr id="1126" name="Google Shape;1126;p25"/>
            <p:cNvSpPr/>
            <p:nvPr/>
          </p:nvSpPr>
          <p:spPr>
            <a:xfrm>
              <a:off x="5372825" y="289650"/>
              <a:ext cx="1163625" cy="1164025"/>
            </a:xfrm>
            <a:custGeom>
              <a:avLst/>
              <a:gdLst/>
              <a:ahLst/>
              <a:cxnLst/>
              <a:rect l="l" t="t" r="r" b="b"/>
              <a:pathLst>
                <a:path w="46545" h="46561" extrusionOk="0">
                  <a:moveTo>
                    <a:pt x="23264" y="1"/>
                  </a:moveTo>
                  <a:cubicBezTo>
                    <a:pt x="10423" y="1"/>
                    <a:pt x="0" y="10423"/>
                    <a:pt x="0" y="23280"/>
                  </a:cubicBezTo>
                  <a:cubicBezTo>
                    <a:pt x="0" y="36138"/>
                    <a:pt x="10423" y="46560"/>
                    <a:pt x="23264" y="46560"/>
                  </a:cubicBezTo>
                  <a:cubicBezTo>
                    <a:pt x="36122" y="46560"/>
                    <a:pt x="46544" y="36138"/>
                    <a:pt x="46544" y="23280"/>
                  </a:cubicBezTo>
                  <a:cubicBezTo>
                    <a:pt x="46544" y="10423"/>
                    <a:pt x="36122" y="1"/>
                    <a:pt x="232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5"/>
            <p:cNvSpPr/>
            <p:nvPr/>
          </p:nvSpPr>
          <p:spPr>
            <a:xfrm>
              <a:off x="5763650" y="289650"/>
              <a:ext cx="787525" cy="1163525"/>
            </a:xfrm>
            <a:custGeom>
              <a:avLst/>
              <a:gdLst/>
              <a:ahLst/>
              <a:cxnLst/>
              <a:rect l="l" t="t" r="r" b="b"/>
              <a:pathLst>
                <a:path w="31501" h="46541" extrusionOk="0">
                  <a:moveTo>
                    <a:pt x="7647" y="1"/>
                  </a:moveTo>
                  <a:cubicBezTo>
                    <a:pt x="3646" y="1"/>
                    <a:pt x="931" y="1164"/>
                    <a:pt x="1" y="1288"/>
                  </a:cubicBezTo>
                  <a:cubicBezTo>
                    <a:pt x="16177" y="1629"/>
                    <a:pt x="25297" y="11369"/>
                    <a:pt x="25297" y="23280"/>
                  </a:cubicBezTo>
                  <a:cubicBezTo>
                    <a:pt x="25297" y="35052"/>
                    <a:pt x="16518" y="44963"/>
                    <a:pt x="4824" y="46390"/>
                  </a:cubicBezTo>
                  <a:cubicBezTo>
                    <a:pt x="5719" y="46491"/>
                    <a:pt x="6608" y="46541"/>
                    <a:pt x="7487" y="46541"/>
                  </a:cubicBezTo>
                  <a:cubicBezTo>
                    <a:pt x="19628" y="46541"/>
                    <a:pt x="29942" y="37085"/>
                    <a:pt x="30694" y="24676"/>
                  </a:cubicBezTo>
                  <a:cubicBezTo>
                    <a:pt x="31501" y="11369"/>
                    <a:pt x="20970" y="109"/>
                    <a:pt x="7647" y="1"/>
                  </a:cubicBezTo>
                  <a:close/>
                </a:path>
              </a:pathLst>
            </a:custGeom>
            <a:solidFill>
              <a:srgbClr val="0A0A0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5"/>
            <p:cNvSpPr/>
            <p:nvPr/>
          </p:nvSpPr>
          <p:spPr>
            <a:xfrm>
              <a:off x="5465875" y="773075"/>
              <a:ext cx="88050" cy="98625"/>
            </a:xfrm>
            <a:custGeom>
              <a:avLst/>
              <a:gdLst/>
              <a:ahLst/>
              <a:cxnLst/>
              <a:rect l="l" t="t" r="r" b="b"/>
              <a:pathLst>
                <a:path w="3522" h="3945" extrusionOk="0">
                  <a:moveTo>
                    <a:pt x="2322" y="0"/>
                  </a:moveTo>
                  <a:cubicBezTo>
                    <a:pt x="1947" y="0"/>
                    <a:pt x="1497" y="179"/>
                    <a:pt x="1024" y="609"/>
                  </a:cubicBezTo>
                  <a:cubicBezTo>
                    <a:pt x="0" y="1524"/>
                    <a:pt x="16" y="3494"/>
                    <a:pt x="652" y="3819"/>
                  </a:cubicBezTo>
                  <a:cubicBezTo>
                    <a:pt x="825" y="3907"/>
                    <a:pt x="995" y="3945"/>
                    <a:pt x="1158" y="3945"/>
                  </a:cubicBezTo>
                  <a:cubicBezTo>
                    <a:pt x="2065" y="3945"/>
                    <a:pt x="2792" y="2789"/>
                    <a:pt x="2963" y="2579"/>
                  </a:cubicBezTo>
                  <a:cubicBezTo>
                    <a:pt x="3180" y="2346"/>
                    <a:pt x="3521" y="1291"/>
                    <a:pt x="3242" y="609"/>
                  </a:cubicBezTo>
                  <a:cubicBezTo>
                    <a:pt x="3092" y="242"/>
                    <a:pt x="2758" y="0"/>
                    <a:pt x="2322" y="0"/>
                  </a:cubicBezTo>
                  <a:close/>
                </a:path>
              </a:pathLst>
            </a:custGeom>
            <a:solidFill>
              <a:schemeClr val="lt1"/>
            </a:solidFill>
            <a:ln w="9525" cap="flat" cmpd="sng">
              <a:solidFill>
                <a:schemeClr val="dk1"/>
              </a:solidFill>
              <a:prstDash val="solid"/>
              <a:miter lim="155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5"/>
            <p:cNvSpPr/>
            <p:nvPr/>
          </p:nvSpPr>
          <p:spPr>
            <a:xfrm>
              <a:off x="5496625" y="522250"/>
              <a:ext cx="156775" cy="233675"/>
            </a:xfrm>
            <a:custGeom>
              <a:avLst/>
              <a:gdLst/>
              <a:ahLst/>
              <a:cxnLst/>
              <a:rect l="l" t="t" r="r" b="b"/>
              <a:pathLst>
                <a:path w="6271" h="9347" extrusionOk="0">
                  <a:moveTo>
                    <a:pt x="4850" y="1"/>
                  </a:moveTo>
                  <a:cubicBezTo>
                    <a:pt x="4552" y="1"/>
                    <a:pt x="4189" y="76"/>
                    <a:pt x="3749" y="250"/>
                  </a:cubicBezTo>
                  <a:cubicBezTo>
                    <a:pt x="1360" y="1212"/>
                    <a:pt x="197" y="7013"/>
                    <a:pt x="197" y="7013"/>
                  </a:cubicBezTo>
                  <a:cubicBezTo>
                    <a:pt x="1" y="7973"/>
                    <a:pt x="460" y="9346"/>
                    <a:pt x="1291" y="9346"/>
                  </a:cubicBezTo>
                  <a:cubicBezTo>
                    <a:pt x="1574" y="9346"/>
                    <a:pt x="1901" y="9187"/>
                    <a:pt x="2260" y="8796"/>
                  </a:cubicBezTo>
                  <a:cubicBezTo>
                    <a:pt x="3656" y="7261"/>
                    <a:pt x="5765" y="3399"/>
                    <a:pt x="6013" y="2468"/>
                  </a:cubicBezTo>
                  <a:cubicBezTo>
                    <a:pt x="6206" y="1712"/>
                    <a:pt x="6271" y="1"/>
                    <a:pt x="4850" y="1"/>
                  </a:cubicBezTo>
                  <a:close/>
                </a:path>
              </a:pathLst>
            </a:custGeom>
            <a:solidFill>
              <a:schemeClr val="lt1"/>
            </a:solidFill>
            <a:ln w="9525" cap="flat" cmpd="sng">
              <a:solidFill>
                <a:schemeClr val="dk1"/>
              </a:solidFill>
              <a:prstDash val="solid"/>
              <a:miter lim="155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5"/>
            <p:cNvSpPr/>
            <p:nvPr/>
          </p:nvSpPr>
          <p:spPr>
            <a:xfrm>
              <a:off x="5372825" y="289650"/>
              <a:ext cx="1163625" cy="1164025"/>
            </a:xfrm>
            <a:custGeom>
              <a:avLst/>
              <a:gdLst/>
              <a:ahLst/>
              <a:cxnLst/>
              <a:rect l="l" t="t" r="r" b="b"/>
              <a:pathLst>
                <a:path w="46545" h="46561" fill="none" extrusionOk="0">
                  <a:moveTo>
                    <a:pt x="46544" y="23280"/>
                  </a:moveTo>
                  <a:cubicBezTo>
                    <a:pt x="46544" y="36138"/>
                    <a:pt x="36122" y="46560"/>
                    <a:pt x="23264" y="46560"/>
                  </a:cubicBezTo>
                  <a:cubicBezTo>
                    <a:pt x="10423" y="46560"/>
                    <a:pt x="0" y="36138"/>
                    <a:pt x="0" y="23280"/>
                  </a:cubicBezTo>
                  <a:cubicBezTo>
                    <a:pt x="0" y="10423"/>
                    <a:pt x="10423" y="1"/>
                    <a:pt x="23264" y="1"/>
                  </a:cubicBezTo>
                  <a:cubicBezTo>
                    <a:pt x="36122" y="1"/>
                    <a:pt x="46544" y="10423"/>
                    <a:pt x="46544" y="23280"/>
                  </a:cubicBezTo>
                  <a:close/>
                </a:path>
              </a:pathLst>
            </a:custGeom>
            <a:noFill/>
            <a:ln w="9525" cap="flat" cmpd="sng">
              <a:solidFill>
                <a:schemeClr val="dk1"/>
              </a:solidFill>
              <a:prstDash val="solid"/>
              <a:miter lim="155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1" name="Google Shape;1131;p25"/>
          <p:cNvSpPr/>
          <p:nvPr/>
        </p:nvSpPr>
        <p:spPr>
          <a:xfrm rot="5400000" flipH="1">
            <a:off x="1221541" y="3219325"/>
            <a:ext cx="672000" cy="3727200"/>
          </a:xfrm>
          <a:prstGeom prst="round2SameRect">
            <a:avLst>
              <a:gd name="adj1" fmla="val 50000"/>
              <a:gd name="adj2"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9"/>
        <p:cNvGrpSpPr/>
        <p:nvPr/>
      </p:nvGrpSpPr>
      <p:grpSpPr>
        <a:xfrm>
          <a:off x="0" y="0"/>
          <a:ext cx="0" cy="0"/>
          <a:chOff x="0" y="0"/>
          <a:chExt cx="0" cy="0"/>
        </a:xfrm>
      </p:grpSpPr>
      <p:grpSp>
        <p:nvGrpSpPr>
          <p:cNvPr id="80" name="Google Shape;80;p3"/>
          <p:cNvGrpSpPr/>
          <p:nvPr/>
        </p:nvGrpSpPr>
        <p:grpSpPr>
          <a:xfrm>
            <a:off x="1598100" y="1737550"/>
            <a:ext cx="6354755" cy="1574003"/>
            <a:chOff x="1771107" y="723440"/>
            <a:chExt cx="5432343" cy="2955875"/>
          </a:xfrm>
        </p:grpSpPr>
        <p:sp>
          <p:nvSpPr>
            <p:cNvPr id="81" name="Google Shape;81;p3"/>
            <p:cNvSpPr/>
            <p:nvPr/>
          </p:nvSpPr>
          <p:spPr>
            <a:xfrm>
              <a:off x="1940550" y="1050025"/>
              <a:ext cx="5262900" cy="2626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1771107" y="723440"/>
              <a:ext cx="5428000" cy="2955875"/>
            </a:xfrm>
            <a:custGeom>
              <a:avLst/>
              <a:gdLst/>
              <a:ahLst/>
              <a:cxnLst/>
              <a:rect l="l" t="t" r="r" b="b"/>
              <a:pathLst>
                <a:path w="217120" h="118235" extrusionOk="0">
                  <a:moveTo>
                    <a:pt x="6887" y="118235"/>
                  </a:moveTo>
                  <a:lnTo>
                    <a:pt x="0" y="109966"/>
                  </a:lnTo>
                  <a:lnTo>
                    <a:pt x="285" y="323"/>
                  </a:lnTo>
                  <a:lnTo>
                    <a:pt x="207989" y="0"/>
                  </a:lnTo>
                  <a:lnTo>
                    <a:pt x="217120" y="13076"/>
                  </a:lnTo>
                </a:path>
              </a:pathLst>
            </a:custGeom>
            <a:noFill/>
            <a:ln w="9525" cap="flat" cmpd="sng">
              <a:solidFill>
                <a:schemeClr val="dk1"/>
              </a:solidFill>
              <a:prstDash val="solid"/>
              <a:round/>
              <a:headEnd type="none" w="med" len="med"/>
              <a:tailEnd type="none" w="med" len="med"/>
            </a:ln>
          </p:spPr>
        </p:sp>
        <p:cxnSp>
          <p:nvCxnSpPr>
            <p:cNvPr id="83" name="Google Shape;83;p3"/>
            <p:cNvCxnSpPr/>
            <p:nvPr/>
          </p:nvCxnSpPr>
          <p:spPr>
            <a:xfrm>
              <a:off x="1780361" y="736585"/>
              <a:ext cx="163500" cy="314400"/>
            </a:xfrm>
            <a:prstGeom prst="straightConnector1">
              <a:avLst/>
            </a:prstGeom>
            <a:noFill/>
            <a:ln w="9525" cap="flat" cmpd="sng">
              <a:solidFill>
                <a:schemeClr val="dk1"/>
              </a:solidFill>
              <a:prstDash val="solid"/>
              <a:round/>
              <a:headEnd type="none" w="med" len="med"/>
              <a:tailEnd type="none" w="med" len="med"/>
            </a:ln>
          </p:spPr>
        </p:cxnSp>
      </p:grpSp>
      <p:sp>
        <p:nvSpPr>
          <p:cNvPr id="84" name="Google Shape;84;p3"/>
          <p:cNvSpPr txBox="1">
            <a:spLocks noGrp="1"/>
          </p:cNvSpPr>
          <p:nvPr>
            <p:ph type="title"/>
          </p:nvPr>
        </p:nvSpPr>
        <p:spPr>
          <a:xfrm>
            <a:off x="3126569" y="2168875"/>
            <a:ext cx="5545500" cy="5961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200"/>
              <a:buNone/>
              <a:defRPr sz="3000" b="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85" name="Google Shape;85;p3"/>
          <p:cNvSpPr txBox="1">
            <a:spLocks noGrp="1"/>
          </p:cNvSpPr>
          <p:nvPr>
            <p:ph type="subTitle" idx="1"/>
          </p:nvPr>
        </p:nvSpPr>
        <p:spPr>
          <a:xfrm>
            <a:off x="3126581" y="2720400"/>
            <a:ext cx="4826100" cy="4545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400">
                <a:solidFill>
                  <a:schemeClr val="dk1"/>
                </a:solidFill>
                <a:latin typeface="Spartan"/>
                <a:ea typeface="Spartan"/>
                <a:cs typeface="Spartan"/>
                <a:sym typeface="Spartan"/>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86" name="Google Shape;86;p3"/>
          <p:cNvSpPr txBox="1">
            <a:spLocks noGrp="1"/>
          </p:cNvSpPr>
          <p:nvPr>
            <p:ph type="title" idx="2" hasCustomPrompt="1"/>
          </p:nvPr>
        </p:nvSpPr>
        <p:spPr>
          <a:xfrm>
            <a:off x="1959981" y="2083350"/>
            <a:ext cx="1380900" cy="10599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6800" b="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87" name="Google Shape;87;p3"/>
          <p:cNvSpPr/>
          <p:nvPr/>
        </p:nvSpPr>
        <p:spPr>
          <a:xfrm>
            <a:off x="5802825" y="4599700"/>
            <a:ext cx="2367000" cy="2367000"/>
          </a:xfrm>
          <a:prstGeom prst="ellipse">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rot="5400000">
            <a:off x="993325" y="-2196275"/>
            <a:ext cx="578400" cy="5394900"/>
          </a:xfrm>
          <a:prstGeom prst="round2SameRect">
            <a:avLst>
              <a:gd name="adj1" fmla="val 50000"/>
              <a:gd name="adj2" fmla="val 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3"/>
          <p:cNvGrpSpPr/>
          <p:nvPr/>
        </p:nvGrpSpPr>
        <p:grpSpPr>
          <a:xfrm>
            <a:off x="7841685" y="88160"/>
            <a:ext cx="1072888" cy="1059845"/>
            <a:chOff x="5372825" y="289650"/>
            <a:chExt cx="1178350" cy="1164025"/>
          </a:xfrm>
        </p:grpSpPr>
        <p:sp>
          <p:nvSpPr>
            <p:cNvPr id="90" name="Google Shape;90;p3"/>
            <p:cNvSpPr/>
            <p:nvPr/>
          </p:nvSpPr>
          <p:spPr>
            <a:xfrm>
              <a:off x="5372825" y="289650"/>
              <a:ext cx="1163625" cy="1164025"/>
            </a:xfrm>
            <a:custGeom>
              <a:avLst/>
              <a:gdLst/>
              <a:ahLst/>
              <a:cxnLst/>
              <a:rect l="l" t="t" r="r" b="b"/>
              <a:pathLst>
                <a:path w="46545" h="46561" extrusionOk="0">
                  <a:moveTo>
                    <a:pt x="23264" y="1"/>
                  </a:moveTo>
                  <a:cubicBezTo>
                    <a:pt x="10423" y="1"/>
                    <a:pt x="0" y="10423"/>
                    <a:pt x="0" y="23280"/>
                  </a:cubicBezTo>
                  <a:cubicBezTo>
                    <a:pt x="0" y="36138"/>
                    <a:pt x="10423" y="46560"/>
                    <a:pt x="23264" y="46560"/>
                  </a:cubicBezTo>
                  <a:cubicBezTo>
                    <a:pt x="36122" y="46560"/>
                    <a:pt x="46544" y="36138"/>
                    <a:pt x="46544" y="23280"/>
                  </a:cubicBezTo>
                  <a:cubicBezTo>
                    <a:pt x="46544" y="10423"/>
                    <a:pt x="36122" y="1"/>
                    <a:pt x="232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5763650" y="289650"/>
              <a:ext cx="787525" cy="1163525"/>
            </a:xfrm>
            <a:custGeom>
              <a:avLst/>
              <a:gdLst/>
              <a:ahLst/>
              <a:cxnLst/>
              <a:rect l="l" t="t" r="r" b="b"/>
              <a:pathLst>
                <a:path w="31501" h="46541" extrusionOk="0">
                  <a:moveTo>
                    <a:pt x="7647" y="1"/>
                  </a:moveTo>
                  <a:cubicBezTo>
                    <a:pt x="3646" y="1"/>
                    <a:pt x="931" y="1164"/>
                    <a:pt x="1" y="1288"/>
                  </a:cubicBezTo>
                  <a:cubicBezTo>
                    <a:pt x="16177" y="1629"/>
                    <a:pt x="25297" y="11369"/>
                    <a:pt x="25297" y="23280"/>
                  </a:cubicBezTo>
                  <a:cubicBezTo>
                    <a:pt x="25297" y="35052"/>
                    <a:pt x="16518" y="44963"/>
                    <a:pt x="4824" y="46390"/>
                  </a:cubicBezTo>
                  <a:cubicBezTo>
                    <a:pt x="5719" y="46491"/>
                    <a:pt x="6608" y="46541"/>
                    <a:pt x="7487" y="46541"/>
                  </a:cubicBezTo>
                  <a:cubicBezTo>
                    <a:pt x="19628" y="46541"/>
                    <a:pt x="29942" y="37085"/>
                    <a:pt x="30694" y="24676"/>
                  </a:cubicBezTo>
                  <a:cubicBezTo>
                    <a:pt x="31501" y="11369"/>
                    <a:pt x="20970" y="109"/>
                    <a:pt x="7647" y="1"/>
                  </a:cubicBezTo>
                  <a:close/>
                </a:path>
              </a:pathLst>
            </a:custGeom>
            <a:solidFill>
              <a:srgbClr val="0A0A0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5465875" y="773075"/>
              <a:ext cx="88050" cy="98625"/>
            </a:xfrm>
            <a:custGeom>
              <a:avLst/>
              <a:gdLst/>
              <a:ahLst/>
              <a:cxnLst/>
              <a:rect l="l" t="t" r="r" b="b"/>
              <a:pathLst>
                <a:path w="3522" h="3945" extrusionOk="0">
                  <a:moveTo>
                    <a:pt x="2322" y="0"/>
                  </a:moveTo>
                  <a:cubicBezTo>
                    <a:pt x="1947" y="0"/>
                    <a:pt x="1497" y="179"/>
                    <a:pt x="1024" y="609"/>
                  </a:cubicBezTo>
                  <a:cubicBezTo>
                    <a:pt x="0" y="1524"/>
                    <a:pt x="16" y="3494"/>
                    <a:pt x="652" y="3819"/>
                  </a:cubicBezTo>
                  <a:cubicBezTo>
                    <a:pt x="825" y="3907"/>
                    <a:pt x="995" y="3945"/>
                    <a:pt x="1158" y="3945"/>
                  </a:cubicBezTo>
                  <a:cubicBezTo>
                    <a:pt x="2065" y="3945"/>
                    <a:pt x="2792" y="2789"/>
                    <a:pt x="2963" y="2579"/>
                  </a:cubicBezTo>
                  <a:cubicBezTo>
                    <a:pt x="3180" y="2346"/>
                    <a:pt x="3521" y="1291"/>
                    <a:pt x="3242" y="609"/>
                  </a:cubicBezTo>
                  <a:cubicBezTo>
                    <a:pt x="3092" y="242"/>
                    <a:pt x="2758" y="0"/>
                    <a:pt x="2322" y="0"/>
                  </a:cubicBezTo>
                  <a:close/>
                </a:path>
              </a:pathLst>
            </a:custGeom>
            <a:solidFill>
              <a:schemeClr val="lt1"/>
            </a:solidFill>
            <a:ln w="9525" cap="flat" cmpd="sng">
              <a:solidFill>
                <a:schemeClr val="dk1"/>
              </a:solidFill>
              <a:prstDash val="solid"/>
              <a:miter lim="155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496625" y="522250"/>
              <a:ext cx="156775" cy="233675"/>
            </a:xfrm>
            <a:custGeom>
              <a:avLst/>
              <a:gdLst/>
              <a:ahLst/>
              <a:cxnLst/>
              <a:rect l="l" t="t" r="r" b="b"/>
              <a:pathLst>
                <a:path w="6271" h="9347" extrusionOk="0">
                  <a:moveTo>
                    <a:pt x="4850" y="1"/>
                  </a:moveTo>
                  <a:cubicBezTo>
                    <a:pt x="4552" y="1"/>
                    <a:pt x="4189" y="76"/>
                    <a:pt x="3749" y="250"/>
                  </a:cubicBezTo>
                  <a:cubicBezTo>
                    <a:pt x="1360" y="1212"/>
                    <a:pt x="197" y="7013"/>
                    <a:pt x="197" y="7013"/>
                  </a:cubicBezTo>
                  <a:cubicBezTo>
                    <a:pt x="1" y="7973"/>
                    <a:pt x="460" y="9346"/>
                    <a:pt x="1291" y="9346"/>
                  </a:cubicBezTo>
                  <a:cubicBezTo>
                    <a:pt x="1574" y="9346"/>
                    <a:pt x="1901" y="9187"/>
                    <a:pt x="2260" y="8796"/>
                  </a:cubicBezTo>
                  <a:cubicBezTo>
                    <a:pt x="3656" y="7261"/>
                    <a:pt x="5765" y="3399"/>
                    <a:pt x="6013" y="2468"/>
                  </a:cubicBezTo>
                  <a:cubicBezTo>
                    <a:pt x="6206" y="1712"/>
                    <a:pt x="6271" y="1"/>
                    <a:pt x="4850" y="1"/>
                  </a:cubicBezTo>
                  <a:close/>
                </a:path>
              </a:pathLst>
            </a:custGeom>
            <a:solidFill>
              <a:schemeClr val="lt1"/>
            </a:solidFill>
            <a:ln w="9525" cap="flat" cmpd="sng">
              <a:solidFill>
                <a:schemeClr val="dk1"/>
              </a:solidFill>
              <a:prstDash val="solid"/>
              <a:miter lim="155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372825" y="289650"/>
              <a:ext cx="1163625" cy="1164025"/>
            </a:xfrm>
            <a:custGeom>
              <a:avLst/>
              <a:gdLst/>
              <a:ahLst/>
              <a:cxnLst/>
              <a:rect l="l" t="t" r="r" b="b"/>
              <a:pathLst>
                <a:path w="46545" h="46561" fill="none" extrusionOk="0">
                  <a:moveTo>
                    <a:pt x="46544" y="23280"/>
                  </a:moveTo>
                  <a:cubicBezTo>
                    <a:pt x="46544" y="36138"/>
                    <a:pt x="36122" y="46560"/>
                    <a:pt x="23264" y="46560"/>
                  </a:cubicBezTo>
                  <a:cubicBezTo>
                    <a:pt x="10423" y="46560"/>
                    <a:pt x="0" y="36138"/>
                    <a:pt x="0" y="23280"/>
                  </a:cubicBezTo>
                  <a:cubicBezTo>
                    <a:pt x="0" y="10423"/>
                    <a:pt x="10423" y="1"/>
                    <a:pt x="23264" y="1"/>
                  </a:cubicBezTo>
                  <a:cubicBezTo>
                    <a:pt x="36122" y="1"/>
                    <a:pt x="46544" y="10423"/>
                    <a:pt x="46544" y="23280"/>
                  </a:cubicBezTo>
                  <a:close/>
                </a:path>
              </a:pathLst>
            </a:custGeom>
            <a:noFill/>
            <a:ln w="9525" cap="flat" cmpd="sng">
              <a:solidFill>
                <a:schemeClr val="dk1"/>
              </a:solidFill>
              <a:prstDash val="solid"/>
              <a:miter lim="155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251357" y="4258727"/>
            <a:ext cx="2140870" cy="1149278"/>
            <a:chOff x="6791175" y="603725"/>
            <a:chExt cx="1258225" cy="675450"/>
          </a:xfrm>
        </p:grpSpPr>
        <p:sp>
          <p:nvSpPr>
            <p:cNvPr id="96" name="Google Shape;96;p3"/>
            <p:cNvSpPr/>
            <p:nvPr/>
          </p:nvSpPr>
          <p:spPr>
            <a:xfrm>
              <a:off x="6885375" y="608700"/>
              <a:ext cx="1159775" cy="665800"/>
            </a:xfrm>
            <a:custGeom>
              <a:avLst/>
              <a:gdLst/>
              <a:ahLst/>
              <a:cxnLst/>
              <a:rect l="l" t="t" r="r" b="b"/>
              <a:pathLst>
                <a:path w="46391" h="26632" extrusionOk="0">
                  <a:moveTo>
                    <a:pt x="20624" y="0"/>
                  </a:moveTo>
                  <a:cubicBezTo>
                    <a:pt x="20587" y="0"/>
                    <a:pt x="20548" y="6"/>
                    <a:pt x="20520" y="34"/>
                  </a:cubicBezTo>
                  <a:cubicBezTo>
                    <a:pt x="20799" y="406"/>
                    <a:pt x="21079" y="763"/>
                    <a:pt x="21342" y="1135"/>
                  </a:cubicBezTo>
                  <a:cubicBezTo>
                    <a:pt x="22831" y="3275"/>
                    <a:pt x="24180" y="5509"/>
                    <a:pt x="25375" y="7820"/>
                  </a:cubicBezTo>
                  <a:cubicBezTo>
                    <a:pt x="26476" y="9836"/>
                    <a:pt x="27406" y="11930"/>
                    <a:pt x="28151" y="14086"/>
                  </a:cubicBezTo>
                  <a:cubicBezTo>
                    <a:pt x="28415" y="14799"/>
                    <a:pt x="28554" y="15544"/>
                    <a:pt x="28585" y="16288"/>
                  </a:cubicBezTo>
                  <a:cubicBezTo>
                    <a:pt x="28559" y="17297"/>
                    <a:pt x="27862" y="17976"/>
                    <a:pt x="26942" y="17976"/>
                  </a:cubicBezTo>
                  <a:cubicBezTo>
                    <a:pt x="26787" y="17976"/>
                    <a:pt x="26626" y="17957"/>
                    <a:pt x="26460" y="17916"/>
                  </a:cubicBezTo>
                  <a:cubicBezTo>
                    <a:pt x="25933" y="17761"/>
                    <a:pt x="25452" y="17529"/>
                    <a:pt x="25002" y="17219"/>
                  </a:cubicBezTo>
                  <a:cubicBezTo>
                    <a:pt x="24025" y="16552"/>
                    <a:pt x="23141" y="15761"/>
                    <a:pt x="22350" y="14877"/>
                  </a:cubicBezTo>
                  <a:cubicBezTo>
                    <a:pt x="21172" y="13605"/>
                    <a:pt x="20117" y="12224"/>
                    <a:pt x="19202" y="10767"/>
                  </a:cubicBezTo>
                  <a:cubicBezTo>
                    <a:pt x="17822" y="8564"/>
                    <a:pt x="16317" y="6439"/>
                    <a:pt x="14952" y="4222"/>
                  </a:cubicBezTo>
                  <a:cubicBezTo>
                    <a:pt x="14130" y="2919"/>
                    <a:pt x="13339" y="1585"/>
                    <a:pt x="12812" y="127"/>
                  </a:cubicBezTo>
                  <a:cubicBezTo>
                    <a:pt x="12774" y="13"/>
                    <a:pt x="12705" y="2"/>
                    <a:pt x="12630" y="2"/>
                  </a:cubicBezTo>
                  <a:cubicBezTo>
                    <a:pt x="12613" y="2"/>
                    <a:pt x="12596" y="3"/>
                    <a:pt x="12579" y="3"/>
                  </a:cubicBezTo>
                  <a:lnTo>
                    <a:pt x="8640" y="3"/>
                  </a:lnTo>
                  <a:cubicBezTo>
                    <a:pt x="8578" y="3"/>
                    <a:pt x="8500" y="3"/>
                    <a:pt x="8438" y="34"/>
                  </a:cubicBezTo>
                  <a:cubicBezTo>
                    <a:pt x="8454" y="80"/>
                    <a:pt x="8454" y="127"/>
                    <a:pt x="8469" y="158"/>
                  </a:cubicBezTo>
                  <a:cubicBezTo>
                    <a:pt x="8841" y="965"/>
                    <a:pt x="9198" y="1771"/>
                    <a:pt x="9601" y="2562"/>
                  </a:cubicBezTo>
                  <a:cubicBezTo>
                    <a:pt x="10346" y="4035"/>
                    <a:pt x="11121" y="5509"/>
                    <a:pt x="11881" y="6982"/>
                  </a:cubicBezTo>
                  <a:cubicBezTo>
                    <a:pt x="12207" y="7572"/>
                    <a:pt x="12455" y="8207"/>
                    <a:pt x="12579" y="8874"/>
                  </a:cubicBezTo>
                  <a:cubicBezTo>
                    <a:pt x="12669" y="9503"/>
                    <a:pt x="12325" y="9915"/>
                    <a:pt x="11716" y="9915"/>
                  </a:cubicBezTo>
                  <a:cubicBezTo>
                    <a:pt x="11694" y="9915"/>
                    <a:pt x="11671" y="9915"/>
                    <a:pt x="11649" y="9914"/>
                  </a:cubicBezTo>
                  <a:cubicBezTo>
                    <a:pt x="11152" y="9867"/>
                    <a:pt x="10672" y="9727"/>
                    <a:pt x="10237" y="9464"/>
                  </a:cubicBezTo>
                  <a:cubicBezTo>
                    <a:pt x="8997" y="8812"/>
                    <a:pt x="7957" y="7882"/>
                    <a:pt x="7011" y="6874"/>
                  </a:cubicBezTo>
                  <a:cubicBezTo>
                    <a:pt x="5181" y="4904"/>
                    <a:pt x="3692" y="2655"/>
                    <a:pt x="2622" y="189"/>
                  </a:cubicBezTo>
                  <a:cubicBezTo>
                    <a:pt x="2580" y="76"/>
                    <a:pt x="2472" y="1"/>
                    <a:pt x="2359" y="1"/>
                  </a:cubicBezTo>
                  <a:cubicBezTo>
                    <a:pt x="2349" y="1"/>
                    <a:pt x="2338" y="2"/>
                    <a:pt x="2327" y="3"/>
                  </a:cubicBezTo>
                  <a:lnTo>
                    <a:pt x="280" y="3"/>
                  </a:lnTo>
                  <a:cubicBezTo>
                    <a:pt x="1" y="3"/>
                    <a:pt x="1" y="3"/>
                    <a:pt x="125" y="251"/>
                  </a:cubicBezTo>
                  <a:cubicBezTo>
                    <a:pt x="1769" y="3539"/>
                    <a:pt x="3413" y="6827"/>
                    <a:pt x="5088" y="10100"/>
                  </a:cubicBezTo>
                  <a:cubicBezTo>
                    <a:pt x="6562" y="13046"/>
                    <a:pt x="8221" y="15885"/>
                    <a:pt x="10036" y="18630"/>
                  </a:cubicBezTo>
                  <a:cubicBezTo>
                    <a:pt x="10842" y="19871"/>
                    <a:pt x="11757" y="21034"/>
                    <a:pt x="12781" y="22089"/>
                  </a:cubicBezTo>
                  <a:cubicBezTo>
                    <a:pt x="13487" y="22795"/>
                    <a:pt x="14277" y="23216"/>
                    <a:pt x="15243" y="23216"/>
                  </a:cubicBezTo>
                  <a:cubicBezTo>
                    <a:pt x="15380" y="23216"/>
                    <a:pt x="15521" y="23207"/>
                    <a:pt x="15666" y="23190"/>
                  </a:cubicBezTo>
                  <a:cubicBezTo>
                    <a:pt x="16426" y="23128"/>
                    <a:pt x="17046" y="22554"/>
                    <a:pt x="17170" y="21809"/>
                  </a:cubicBezTo>
                  <a:cubicBezTo>
                    <a:pt x="17263" y="21360"/>
                    <a:pt x="17124" y="20972"/>
                    <a:pt x="16984" y="20584"/>
                  </a:cubicBezTo>
                  <a:cubicBezTo>
                    <a:pt x="16038" y="17854"/>
                    <a:pt x="14937" y="15156"/>
                    <a:pt x="13711" y="12535"/>
                  </a:cubicBezTo>
                  <a:cubicBezTo>
                    <a:pt x="13479" y="12085"/>
                    <a:pt x="13401" y="11573"/>
                    <a:pt x="13479" y="11077"/>
                  </a:cubicBezTo>
                  <a:cubicBezTo>
                    <a:pt x="13587" y="10479"/>
                    <a:pt x="13955" y="10140"/>
                    <a:pt x="14421" y="10140"/>
                  </a:cubicBezTo>
                  <a:cubicBezTo>
                    <a:pt x="14621" y="10140"/>
                    <a:pt x="14838" y="10202"/>
                    <a:pt x="15061" y="10332"/>
                  </a:cubicBezTo>
                  <a:cubicBezTo>
                    <a:pt x="15418" y="10534"/>
                    <a:pt x="15728" y="10813"/>
                    <a:pt x="15991" y="11139"/>
                  </a:cubicBezTo>
                  <a:cubicBezTo>
                    <a:pt x="16674" y="11961"/>
                    <a:pt x="17279" y="12860"/>
                    <a:pt x="17775" y="13806"/>
                  </a:cubicBezTo>
                  <a:cubicBezTo>
                    <a:pt x="18411" y="14939"/>
                    <a:pt x="19140" y="16040"/>
                    <a:pt x="19559" y="17265"/>
                  </a:cubicBezTo>
                  <a:cubicBezTo>
                    <a:pt x="20567" y="20258"/>
                    <a:pt x="21358" y="23283"/>
                    <a:pt x="21699" y="26431"/>
                  </a:cubicBezTo>
                  <a:cubicBezTo>
                    <a:pt x="21714" y="26555"/>
                    <a:pt x="21745" y="26602"/>
                    <a:pt x="21885" y="26602"/>
                  </a:cubicBezTo>
                  <a:lnTo>
                    <a:pt x="24336" y="26602"/>
                  </a:lnTo>
                  <a:cubicBezTo>
                    <a:pt x="24506" y="26602"/>
                    <a:pt x="24522" y="26555"/>
                    <a:pt x="24522" y="26385"/>
                  </a:cubicBezTo>
                  <a:cubicBezTo>
                    <a:pt x="24460" y="25392"/>
                    <a:pt x="24506" y="24384"/>
                    <a:pt x="24661" y="23376"/>
                  </a:cubicBezTo>
                  <a:cubicBezTo>
                    <a:pt x="24801" y="22492"/>
                    <a:pt x="25033" y="21639"/>
                    <a:pt x="25545" y="20894"/>
                  </a:cubicBezTo>
                  <a:cubicBezTo>
                    <a:pt x="25972" y="20290"/>
                    <a:pt x="26507" y="19985"/>
                    <a:pt x="27151" y="19985"/>
                  </a:cubicBezTo>
                  <a:cubicBezTo>
                    <a:pt x="27350" y="19985"/>
                    <a:pt x="27559" y="20014"/>
                    <a:pt x="27779" y="20072"/>
                  </a:cubicBezTo>
                  <a:cubicBezTo>
                    <a:pt x="28787" y="20320"/>
                    <a:pt x="29547" y="20972"/>
                    <a:pt x="30245" y="21701"/>
                  </a:cubicBezTo>
                  <a:cubicBezTo>
                    <a:pt x="31532" y="23066"/>
                    <a:pt x="32416" y="24663"/>
                    <a:pt x="33098" y="26385"/>
                  </a:cubicBezTo>
                  <a:cubicBezTo>
                    <a:pt x="33126" y="26508"/>
                    <a:pt x="33238" y="26607"/>
                    <a:pt x="33360" y="26607"/>
                  </a:cubicBezTo>
                  <a:cubicBezTo>
                    <a:pt x="33376" y="26607"/>
                    <a:pt x="33392" y="26605"/>
                    <a:pt x="33409" y="26602"/>
                  </a:cubicBezTo>
                  <a:lnTo>
                    <a:pt x="37022" y="26602"/>
                  </a:lnTo>
                  <a:cubicBezTo>
                    <a:pt x="37038" y="26493"/>
                    <a:pt x="36960" y="26447"/>
                    <a:pt x="36929" y="26385"/>
                  </a:cubicBezTo>
                  <a:cubicBezTo>
                    <a:pt x="36092" y="25066"/>
                    <a:pt x="35239" y="23779"/>
                    <a:pt x="34386" y="22476"/>
                  </a:cubicBezTo>
                  <a:cubicBezTo>
                    <a:pt x="33300" y="20863"/>
                    <a:pt x="32230" y="19250"/>
                    <a:pt x="31315" y="17529"/>
                  </a:cubicBezTo>
                  <a:cubicBezTo>
                    <a:pt x="30834" y="16598"/>
                    <a:pt x="30353" y="15637"/>
                    <a:pt x="30198" y="14597"/>
                  </a:cubicBezTo>
                  <a:cubicBezTo>
                    <a:pt x="30061" y="13560"/>
                    <a:pt x="30314" y="12627"/>
                    <a:pt x="31755" y="12627"/>
                  </a:cubicBezTo>
                  <a:cubicBezTo>
                    <a:pt x="31779" y="12627"/>
                    <a:pt x="31803" y="12627"/>
                    <a:pt x="31827" y="12628"/>
                  </a:cubicBezTo>
                  <a:cubicBezTo>
                    <a:pt x="33889" y="12659"/>
                    <a:pt x="35859" y="13419"/>
                    <a:pt x="37410" y="14768"/>
                  </a:cubicBezTo>
                  <a:cubicBezTo>
                    <a:pt x="38294" y="15544"/>
                    <a:pt x="39023" y="16490"/>
                    <a:pt x="39752" y="17420"/>
                  </a:cubicBezTo>
                  <a:cubicBezTo>
                    <a:pt x="41970" y="20320"/>
                    <a:pt x="44141" y="23252"/>
                    <a:pt x="45832" y="26509"/>
                  </a:cubicBezTo>
                  <a:cubicBezTo>
                    <a:pt x="45877" y="26606"/>
                    <a:pt x="45950" y="26631"/>
                    <a:pt x="46028" y="26631"/>
                  </a:cubicBezTo>
                  <a:cubicBezTo>
                    <a:pt x="46112" y="26631"/>
                    <a:pt x="46202" y="26602"/>
                    <a:pt x="46266" y="26602"/>
                  </a:cubicBezTo>
                  <a:cubicBezTo>
                    <a:pt x="46390" y="26602"/>
                    <a:pt x="46344" y="26478"/>
                    <a:pt x="46344" y="26400"/>
                  </a:cubicBezTo>
                  <a:cubicBezTo>
                    <a:pt x="46344" y="25501"/>
                    <a:pt x="46313" y="24601"/>
                    <a:pt x="46344" y="23702"/>
                  </a:cubicBezTo>
                  <a:cubicBezTo>
                    <a:pt x="46375" y="23376"/>
                    <a:pt x="46251" y="23050"/>
                    <a:pt x="46033" y="22818"/>
                  </a:cubicBezTo>
                  <a:cubicBezTo>
                    <a:pt x="45816" y="22600"/>
                    <a:pt x="45630" y="22352"/>
                    <a:pt x="45444" y="22104"/>
                  </a:cubicBezTo>
                  <a:cubicBezTo>
                    <a:pt x="43335" y="19343"/>
                    <a:pt x="41256" y="16567"/>
                    <a:pt x="39116" y="13837"/>
                  </a:cubicBezTo>
                  <a:cubicBezTo>
                    <a:pt x="35844" y="9650"/>
                    <a:pt x="33083" y="5168"/>
                    <a:pt x="31237" y="158"/>
                  </a:cubicBezTo>
                  <a:cubicBezTo>
                    <a:pt x="31223" y="61"/>
                    <a:pt x="31134" y="1"/>
                    <a:pt x="31038" y="1"/>
                  </a:cubicBezTo>
                  <a:cubicBezTo>
                    <a:pt x="31027" y="1"/>
                    <a:pt x="31016" y="1"/>
                    <a:pt x="31005" y="3"/>
                  </a:cubicBezTo>
                  <a:lnTo>
                    <a:pt x="29609" y="3"/>
                  </a:lnTo>
                  <a:cubicBezTo>
                    <a:pt x="29593" y="3"/>
                    <a:pt x="29576" y="1"/>
                    <a:pt x="29558" y="1"/>
                  </a:cubicBezTo>
                  <a:cubicBezTo>
                    <a:pt x="29523" y="1"/>
                    <a:pt x="29485" y="8"/>
                    <a:pt x="29454" y="49"/>
                  </a:cubicBezTo>
                  <a:cubicBezTo>
                    <a:pt x="29469" y="80"/>
                    <a:pt x="29485" y="111"/>
                    <a:pt x="29500" y="158"/>
                  </a:cubicBezTo>
                  <a:cubicBezTo>
                    <a:pt x="30245" y="1693"/>
                    <a:pt x="30912" y="3260"/>
                    <a:pt x="31501" y="4857"/>
                  </a:cubicBezTo>
                  <a:cubicBezTo>
                    <a:pt x="31920" y="6005"/>
                    <a:pt x="32323" y="7168"/>
                    <a:pt x="32416" y="8394"/>
                  </a:cubicBezTo>
                  <a:cubicBezTo>
                    <a:pt x="32478" y="8859"/>
                    <a:pt x="32416" y="9324"/>
                    <a:pt x="32230" y="9758"/>
                  </a:cubicBezTo>
                  <a:cubicBezTo>
                    <a:pt x="32021" y="10175"/>
                    <a:pt x="31594" y="10439"/>
                    <a:pt x="31150" y="10439"/>
                  </a:cubicBezTo>
                  <a:cubicBezTo>
                    <a:pt x="31065" y="10439"/>
                    <a:pt x="30980" y="10430"/>
                    <a:pt x="30896" y="10410"/>
                  </a:cubicBezTo>
                  <a:cubicBezTo>
                    <a:pt x="30384" y="10286"/>
                    <a:pt x="29934" y="10053"/>
                    <a:pt x="29531" y="9727"/>
                  </a:cubicBezTo>
                  <a:cubicBezTo>
                    <a:pt x="28616" y="9045"/>
                    <a:pt x="27794" y="8254"/>
                    <a:pt x="27081" y="7370"/>
                  </a:cubicBezTo>
                  <a:cubicBezTo>
                    <a:pt x="25251" y="5152"/>
                    <a:pt x="23653" y="2795"/>
                    <a:pt x="22490" y="174"/>
                  </a:cubicBezTo>
                  <a:cubicBezTo>
                    <a:pt x="22459" y="65"/>
                    <a:pt x="22350" y="3"/>
                    <a:pt x="22242" y="3"/>
                  </a:cubicBezTo>
                  <a:lnTo>
                    <a:pt x="20691" y="3"/>
                  </a:lnTo>
                  <a:cubicBezTo>
                    <a:pt x="20672" y="3"/>
                    <a:pt x="20649" y="0"/>
                    <a:pt x="206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6796200" y="608725"/>
              <a:ext cx="627350" cy="665175"/>
            </a:xfrm>
            <a:custGeom>
              <a:avLst/>
              <a:gdLst/>
              <a:ahLst/>
              <a:cxnLst/>
              <a:rect l="l" t="t" r="r" b="b"/>
              <a:pathLst>
                <a:path w="25094" h="26607" extrusionOk="0">
                  <a:moveTo>
                    <a:pt x="3149" y="0"/>
                  </a:moveTo>
                  <a:cubicBezTo>
                    <a:pt x="3139" y="0"/>
                    <a:pt x="3128" y="1"/>
                    <a:pt x="3118" y="2"/>
                  </a:cubicBezTo>
                  <a:cubicBezTo>
                    <a:pt x="2637" y="10"/>
                    <a:pt x="2160" y="14"/>
                    <a:pt x="1684" y="14"/>
                  </a:cubicBezTo>
                  <a:cubicBezTo>
                    <a:pt x="1207" y="14"/>
                    <a:pt x="730" y="10"/>
                    <a:pt x="249" y="2"/>
                  </a:cubicBezTo>
                  <a:cubicBezTo>
                    <a:pt x="47" y="2"/>
                    <a:pt x="1" y="64"/>
                    <a:pt x="1" y="266"/>
                  </a:cubicBezTo>
                  <a:lnTo>
                    <a:pt x="1" y="5570"/>
                  </a:lnTo>
                  <a:cubicBezTo>
                    <a:pt x="1" y="5709"/>
                    <a:pt x="32" y="5834"/>
                    <a:pt x="109" y="5958"/>
                  </a:cubicBezTo>
                  <a:cubicBezTo>
                    <a:pt x="854" y="7136"/>
                    <a:pt x="1598" y="8331"/>
                    <a:pt x="2327" y="9525"/>
                  </a:cubicBezTo>
                  <a:cubicBezTo>
                    <a:pt x="3692" y="11743"/>
                    <a:pt x="5088" y="13930"/>
                    <a:pt x="6313" y="16209"/>
                  </a:cubicBezTo>
                  <a:cubicBezTo>
                    <a:pt x="6794" y="17031"/>
                    <a:pt x="7042" y="17978"/>
                    <a:pt x="7042" y="18939"/>
                  </a:cubicBezTo>
                  <a:cubicBezTo>
                    <a:pt x="7042" y="19141"/>
                    <a:pt x="7011" y="19358"/>
                    <a:pt x="6965" y="19560"/>
                  </a:cubicBezTo>
                  <a:cubicBezTo>
                    <a:pt x="6800" y="20173"/>
                    <a:pt x="6365" y="20523"/>
                    <a:pt x="5840" y="20523"/>
                  </a:cubicBezTo>
                  <a:cubicBezTo>
                    <a:pt x="5621" y="20523"/>
                    <a:pt x="5387" y="20463"/>
                    <a:pt x="5150" y="20335"/>
                  </a:cubicBezTo>
                  <a:cubicBezTo>
                    <a:pt x="4669" y="20040"/>
                    <a:pt x="4250" y="19668"/>
                    <a:pt x="3925" y="19218"/>
                  </a:cubicBezTo>
                  <a:cubicBezTo>
                    <a:pt x="2606" y="17590"/>
                    <a:pt x="1412" y="15868"/>
                    <a:pt x="202" y="14162"/>
                  </a:cubicBezTo>
                  <a:cubicBezTo>
                    <a:pt x="156" y="14100"/>
                    <a:pt x="94" y="14038"/>
                    <a:pt x="16" y="13945"/>
                  </a:cubicBezTo>
                  <a:cubicBezTo>
                    <a:pt x="16" y="14069"/>
                    <a:pt x="1" y="14131"/>
                    <a:pt x="1" y="14209"/>
                  </a:cubicBezTo>
                  <a:cubicBezTo>
                    <a:pt x="16" y="18241"/>
                    <a:pt x="16" y="22289"/>
                    <a:pt x="1" y="26322"/>
                  </a:cubicBezTo>
                  <a:cubicBezTo>
                    <a:pt x="1" y="26539"/>
                    <a:pt x="63" y="26601"/>
                    <a:pt x="280" y="26601"/>
                  </a:cubicBezTo>
                  <a:lnTo>
                    <a:pt x="12284" y="26601"/>
                  </a:lnTo>
                  <a:cubicBezTo>
                    <a:pt x="12305" y="26605"/>
                    <a:pt x="12326" y="26607"/>
                    <a:pt x="12347" y="26607"/>
                  </a:cubicBezTo>
                  <a:cubicBezTo>
                    <a:pt x="12403" y="26607"/>
                    <a:pt x="12460" y="26593"/>
                    <a:pt x="12517" y="26570"/>
                  </a:cubicBezTo>
                  <a:lnTo>
                    <a:pt x="11680" y="25980"/>
                  </a:lnTo>
                  <a:cubicBezTo>
                    <a:pt x="10718" y="25314"/>
                    <a:pt x="10067" y="24305"/>
                    <a:pt x="9818" y="23158"/>
                  </a:cubicBezTo>
                  <a:cubicBezTo>
                    <a:pt x="9570" y="22072"/>
                    <a:pt x="10035" y="21343"/>
                    <a:pt x="11044" y="21110"/>
                  </a:cubicBezTo>
                  <a:cubicBezTo>
                    <a:pt x="11204" y="21074"/>
                    <a:pt x="11368" y="21057"/>
                    <a:pt x="11531" y="21057"/>
                  </a:cubicBezTo>
                  <a:cubicBezTo>
                    <a:pt x="11859" y="21057"/>
                    <a:pt x="12186" y="21126"/>
                    <a:pt x="12486" y="21250"/>
                  </a:cubicBezTo>
                  <a:cubicBezTo>
                    <a:pt x="13355" y="21607"/>
                    <a:pt x="14052" y="22227"/>
                    <a:pt x="14688" y="22894"/>
                  </a:cubicBezTo>
                  <a:cubicBezTo>
                    <a:pt x="15634" y="23933"/>
                    <a:pt x="16441" y="25096"/>
                    <a:pt x="17077" y="26353"/>
                  </a:cubicBezTo>
                  <a:cubicBezTo>
                    <a:pt x="17132" y="26504"/>
                    <a:pt x="17272" y="26606"/>
                    <a:pt x="17432" y="26606"/>
                  </a:cubicBezTo>
                  <a:cubicBezTo>
                    <a:pt x="17453" y="26606"/>
                    <a:pt x="17474" y="26604"/>
                    <a:pt x="17496" y="26601"/>
                  </a:cubicBezTo>
                  <a:lnTo>
                    <a:pt x="24909" y="26601"/>
                  </a:lnTo>
                  <a:cubicBezTo>
                    <a:pt x="24924" y="26603"/>
                    <a:pt x="24938" y="26604"/>
                    <a:pt x="24952" y="26604"/>
                  </a:cubicBezTo>
                  <a:cubicBezTo>
                    <a:pt x="25047" y="26604"/>
                    <a:pt x="25093" y="26553"/>
                    <a:pt x="25080" y="26430"/>
                  </a:cubicBezTo>
                  <a:cubicBezTo>
                    <a:pt x="25033" y="26167"/>
                    <a:pt x="25018" y="25903"/>
                    <a:pt x="24987" y="25655"/>
                  </a:cubicBezTo>
                  <a:cubicBezTo>
                    <a:pt x="24754" y="24073"/>
                    <a:pt x="24444" y="22506"/>
                    <a:pt x="24025" y="20971"/>
                  </a:cubicBezTo>
                  <a:cubicBezTo>
                    <a:pt x="23482" y="18862"/>
                    <a:pt x="22908" y="16783"/>
                    <a:pt x="21745" y="14907"/>
                  </a:cubicBezTo>
                  <a:cubicBezTo>
                    <a:pt x="21032" y="13759"/>
                    <a:pt x="20427" y="12534"/>
                    <a:pt x="19574" y="11479"/>
                  </a:cubicBezTo>
                  <a:cubicBezTo>
                    <a:pt x="19279" y="11076"/>
                    <a:pt x="18891" y="10719"/>
                    <a:pt x="18457" y="10471"/>
                  </a:cubicBezTo>
                  <a:cubicBezTo>
                    <a:pt x="18296" y="10385"/>
                    <a:pt x="18139" y="10344"/>
                    <a:pt x="17993" y="10344"/>
                  </a:cubicBezTo>
                  <a:cubicBezTo>
                    <a:pt x="17664" y="10344"/>
                    <a:pt x="17397" y="10558"/>
                    <a:pt x="17278" y="10967"/>
                  </a:cubicBezTo>
                  <a:cubicBezTo>
                    <a:pt x="17154" y="11432"/>
                    <a:pt x="17201" y="11913"/>
                    <a:pt x="17418" y="12348"/>
                  </a:cubicBezTo>
                  <a:cubicBezTo>
                    <a:pt x="18256" y="14116"/>
                    <a:pt x="19000" y="15946"/>
                    <a:pt x="19729" y="17760"/>
                  </a:cubicBezTo>
                  <a:cubicBezTo>
                    <a:pt x="20163" y="18877"/>
                    <a:pt x="20629" y="19963"/>
                    <a:pt x="20923" y="21126"/>
                  </a:cubicBezTo>
                  <a:cubicBezTo>
                    <a:pt x="21156" y="22088"/>
                    <a:pt x="20582" y="23065"/>
                    <a:pt x="19620" y="23313"/>
                  </a:cubicBezTo>
                  <a:cubicBezTo>
                    <a:pt x="19335" y="23394"/>
                    <a:pt x="19043" y="23434"/>
                    <a:pt x="18754" y="23434"/>
                  </a:cubicBezTo>
                  <a:cubicBezTo>
                    <a:pt x="18101" y="23434"/>
                    <a:pt x="17459" y="23230"/>
                    <a:pt x="16922" y="22832"/>
                  </a:cubicBezTo>
                  <a:cubicBezTo>
                    <a:pt x="16518" y="22537"/>
                    <a:pt x="16146" y="22212"/>
                    <a:pt x="15821" y="21839"/>
                  </a:cubicBezTo>
                  <a:cubicBezTo>
                    <a:pt x="14719" y="20599"/>
                    <a:pt x="13727" y="19280"/>
                    <a:pt x="12858" y="17884"/>
                  </a:cubicBezTo>
                  <a:cubicBezTo>
                    <a:pt x="10795" y="14690"/>
                    <a:pt x="9012" y="11324"/>
                    <a:pt x="7321" y="7927"/>
                  </a:cubicBezTo>
                  <a:cubicBezTo>
                    <a:pt x="6019" y="5353"/>
                    <a:pt x="4731" y="2778"/>
                    <a:pt x="3444" y="204"/>
                  </a:cubicBezTo>
                  <a:cubicBezTo>
                    <a:pt x="3401" y="89"/>
                    <a:pt x="3278" y="0"/>
                    <a:pt x="31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7670550" y="608650"/>
              <a:ext cx="373825" cy="570900"/>
            </a:xfrm>
            <a:custGeom>
              <a:avLst/>
              <a:gdLst/>
              <a:ahLst/>
              <a:cxnLst/>
              <a:rect l="l" t="t" r="r" b="b"/>
              <a:pathLst>
                <a:path w="14953" h="22836" extrusionOk="0">
                  <a:moveTo>
                    <a:pt x="3486" y="0"/>
                  </a:moveTo>
                  <a:cubicBezTo>
                    <a:pt x="3467" y="0"/>
                    <a:pt x="3448" y="2"/>
                    <a:pt x="3429" y="5"/>
                  </a:cubicBezTo>
                  <a:lnTo>
                    <a:pt x="280" y="5"/>
                  </a:lnTo>
                  <a:cubicBezTo>
                    <a:pt x="1" y="5"/>
                    <a:pt x="1" y="5"/>
                    <a:pt x="94" y="269"/>
                  </a:cubicBezTo>
                  <a:cubicBezTo>
                    <a:pt x="838" y="2254"/>
                    <a:pt x="1722" y="4177"/>
                    <a:pt x="2762" y="6023"/>
                  </a:cubicBezTo>
                  <a:cubicBezTo>
                    <a:pt x="4344" y="8845"/>
                    <a:pt x="6143" y="11513"/>
                    <a:pt x="8143" y="14041"/>
                  </a:cubicBezTo>
                  <a:cubicBezTo>
                    <a:pt x="10315" y="16833"/>
                    <a:pt x="12440" y="19656"/>
                    <a:pt x="14595" y="22447"/>
                  </a:cubicBezTo>
                  <a:cubicBezTo>
                    <a:pt x="14688" y="22571"/>
                    <a:pt x="14797" y="22695"/>
                    <a:pt x="14906" y="22835"/>
                  </a:cubicBezTo>
                  <a:cubicBezTo>
                    <a:pt x="14921" y="22804"/>
                    <a:pt x="14921" y="22757"/>
                    <a:pt x="14937" y="22726"/>
                  </a:cubicBezTo>
                  <a:lnTo>
                    <a:pt x="14937" y="16399"/>
                  </a:lnTo>
                  <a:cubicBezTo>
                    <a:pt x="14937" y="16321"/>
                    <a:pt x="14921" y="16243"/>
                    <a:pt x="14875" y="16181"/>
                  </a:cubicBezTo>
                  <a:cubicBezTo>
                    <a:pt x="14378" y="15437"/>
                    <a:pt x="14347" y="14615"/>
                    <a:pt x="14471" y="13762"/>
                  </a:cubicBezTo>
                  <a:cubicBezTo>
                    <a:pt x="14487" y="13483"/>
                    <a:pt x="14611" y="13235"/>
                    <a:pt x="14813" y="13048"/>
                  </a:cubicBezTo>
                  <a:cubicBezTo>
                    <a:pt x="14906" y="12986"/>
                    <a:pt x="14952" y="12878"/>
                    <a:pt x="14937" y="12769"/>
                  </a:cubicBezTo>
                  <a:lnTo>
                    <a:pt x="14937" y="9419"/>
                  </a:lnTo>
                  <a:cubicBezTo>
                    <a:pt x="14937" y="9295"/>
                    <a:pt x="14890" y="9187"/>
                    <a:pt x="14797" y="9094"/>
                  </a:cubicBezTo>
                  <a:cubicBezTo>
                    <a:pt x="13711" y="8039"/>
                    <a:pt x="12827" y="6798"/>
                    <a:pt x="12176" y="5433"/>
                  </a:cubicBezTo>
                  <a:cubicBezTo>
                    <a:pt x="11354" y="3665"/>
                    <a:pt x="10516" y="1913"/>
                    <a:pt x="9570" y="207"/>
                  </a:cubicBezTo>
                  <a:cubicBezTo>
                    <a:pt x="9528" y="79"/>
                    <a:pt x="9407" y="3"/>
                    <a:pt x="9292" y="3"/>
                  </a:cubicBezTo>
                  <a:cubicBezTo>
                    <a:pt x="9281" y="3"/>
                    <a:pt x="9271" y="4"/>
                    <a:pt x="9260" y="5"/>
                  </a:cubicBezTo>
                  <a:lnTo>
                    <a:pt x="6810" y="5"/>
                  </a:lnTo>
                  <a:cubicBezTo>
                    <a:pt x="7073" y="625"/>
                    <a:pt x="7368" y="1184"/>
                    <a:pt x="7663" y="1742"/>
                  </a:cubicBezTo>
                  <a:cubicBezTo>
                    <a:pt x="8593" y="3510"/>
                    <a:pt x="9648" y="5216"/>
                    <a:pt x="10578" y="6984"/>
                  </a:cubicBezTo>
                  <a:cubicBezTo>
                    <a:pt x="11044" y="7853"/>
                    <a:pt x="11493" y="8737"/>
                    <a:pt x="11680" y="9729"/>
                  </a:cubicBezTo>
                  <a:cubicBezTo>
                    <a:pt x="11804" y="10334"/>
                    <a:pt x="11788" y="10924"/>
                    <a:pt x="11354" y="11420"/>
                  </a:cubicBezTo>
                  <a:cubicBezTo>
                    <a:pt x="11123" y="11669"/>
                    <a:pt x="10898" y="11792"/>
                    <a:pt x="10653" y="11792"/>
                  </a:cubicBezTo>
                  <a:cubicBezTo>
                    <a:pt x="10485" y="11792"/>
                    <a:pt x="10308" y="11735"/>
                    <a:pt x="10113" y="11622"/>
                  </a:cubicBezTo>
                  <a:cubicBezTo>
                    <a:pt x="9896" y="11498"/>
                    <a:pt x="9694" y="11342"/>
                    <a:pt x="9524" y="11172"/>
                  </a:cubicBezTo>
                  <a:cubicBezTo>
                    <a:pt x="8903" y="10505"/>
                    <a:pt x="8345" y="9776"/>
                    <a:pt x="7895" y="9000"/>
                  </a:cubicBezTo>
                  <a:cubicBezTo>
                    <a:pt x="6267" y="6240"/>
                    <a:pt x="4902" y="3324"/>
                    <a:pt x="3847" y="300"/>
                  </a:cubicBezTo>
                  <a:cubicBezTo>
                    <a:pt x="3819" y="119"/>
                    <a:pt x="3654" y="0"/>
                    <a:pt x="34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7209925" y="608700"/>
              <a:ext cx="385450" cy="444575"/>
            </a:xfrm>
            <a:custGeom>
              <a:avLst/>
              <a:gdLst/>
              <a:ahLst/>
              <a:cxnLst/>
              <a:rect l="l" t="t" r="r" b="b"/>
              <a:pathLst>
                <a:path w="15418" h="17783" extrusionOk="0">
                  <a:moveTo>
                    <a:pt x="7023" y="1"/>
                  </a:moveTo>
                  <a:cubicBezTo>
                    <a:pt x="7009" y="1"/>
                    <a:pt x="6994" y="2"/>
                    <a:pt x="6980" y="3"/>
                  </a:cubicBezTo>
                  <a:lnTo>
                    <a:pt x="295" y="3"/>
                  </a:lnTo>
                  <a:cubicBezTo>
                    <a:pt x="1" y="3"/>
                    <a:pt x="1" y="3"/>
                    <a:pt x="109" y="282"/>
                  </a:cubicBezTo>
                  <a:cubicBezTo>
                    <a:pt x="574" y="1414"/>
                    <a:pt x="1133" y="2515"/>
                    <a:pt x="1800" y="3555"/>
                  </a:cubicBezTo>
                  <a:cubicBezTo>
                    <a:pt x="3025" y="5586"/>
                    <a:pt x="4390" y="7525"/>
                    <a:pt x="5662" y="9526"/>
                  </a:cubicBezTo>
                  <a:cubicBezTo>
                    <a:pt x="6685" y="11123"/>
                    <a:pt x="7740" y="12721"/>
                    <a:pt x="8996" y="14148"/>
                  </a:cubicBezTo>
                  <a:cubicBezTo>
                    <a:pt x="9942" y="15233"/>
                    <a:pt x="10935" y="16272"/>
                    <a:pt x="12145" y="17063"/>
                  </a:cubicBezTo>
                  <a:cubicBezTo>
                    <a:pt x="12594" y="17374"/>
                    <a:pt x="13075" y="17591"/>
                    <a:pt x="13602" y="17730"/>
                  </a:cubicBezTo>
                  <a:cubicBezTo>
                    <a:pt x="13727" y="17766"/>
                    <a:pt x="13853" y="17782"/>
                    <a:pt x="13976" y="17782"/>
                  </a:cubicBezTo>
                  <a:cubicBezTo>
                    <a:pt x="14662" y="17782"/>
                    <a:pt x="15278" y="17262"/>
                    <a:pt x="15371" y="16552"/>
                  </a:cubicBezTo>
                  <a:cubicBezTo>
                    <a:pt x="15417" y="16272"/>
                    <a:pt x="15402" y="15993"/>
                    <a:pt x="15355" y="15714"/>
                  </a:cubicBezTo>
                  <a:cubicBezTo>
                    <a:pt x="15215" y="14691"/>
                    <a:pt x="14843" y="13744"/>
                    <a:pt x="14486" y="12783"/>
                  </a:cubicBezTo>
                  <a:cubicBezTo>
                    <a:pt x="13308" y="9789"/>
                    <a:pt x="11772" y="6967"/>
                    <a:pt x="10113" y="4222"/>
                  </a:cubicBezTo>
                  <a:cubicBezTo>
                    <a:pt x="9306" y="2810"/>
                    <a:pt x="8391" y="1461"/>
                    <a:pt x="7399" y="189"/>
                  </a:cubicBezTo>
                  <a:cubicBezTo>
                    <a:pt x="7313" y="76"/>
                    <a:pt x="7176" y="1"/>
                    <a:pt x="70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7643425" y="929550"/>
              <a:ext cx="383100" cy="344225"/>
            </a:xfrm>
            <a:custGeom>
              <a:avLst/>
              <a:gdLst/>
              <a:ahLst/>
              <a:cxnLst/>
              <a:rect l="l" t="t" r="r" b="b"/>
              <a:pathLst>
                <a:path w="15324" h="13769" extrusionOk="0">
                  <a:moveTo>
                    <a:pt x="1638" y="1"/>
                  </a:moveTo>
                  <a:cubicBezTo>
                    <a:pt x="1451" y="1"/>
                    <a:pt x="1261" y="9"/>
                    <a:pt x="1070" y="26"/>
                  </a:cubicBezTo>
                  <a:cubicBezTo>
                    <a:pt x="559" y="42"/>
                    <a:pt x="140" y="414"/>
                    <a:pt x="78" y="910"/>
                  </a:cubicBezTo>
                  <a:cubicBezTo>
                    <a:pt x="0" y="1438"/>
                    <a:pt x="62" y="1965"/>
                    <a:pt x="248" y="2461"/>
                  </a:cubicBezTo>
                  <a:cubicBezTo>
                    <a:pt x="636" y="3702"/>
                    <a:pt x="1272" y="4819"/>
                    <a:pt x="1923" y="5920"/>
                  </a:cubicBezTo>
                  <a:cubicBezTo>
                    <a:pt x="3505" y="8557"/>
                    <a:pt x="5305" y="11054"/>
                    <a:pt x="6918" y="13659"/>
                  </a:cubicBezTo>
                  <a:cubicBezTo>
                    <a:pt x="6980" y="13759"/>
                    <a:pt x="7061" y="13768"/>
                    <a:pt x="7147" y="13768"/>
                  </a:cubicBezTo>
                  <a:cubicBezTo>
                    <a:pt x="7169" y="13768"/>
                    <a:pt x="7190" y="13768"/>
                    <a:pt x="7212" y="13768"/>
                  </a:cubicBezTo>
                  <a:lnTo>
                    <a:pt x="15091" y="13768"/>
                  </a:lnTo>
                  <a:cubicBezTo>
                    <a:pt x="15293" y="13768"/>
                    <a:pt x="15324" y="13721"/>
                    <a:pt x="15231" y="13551"/>
                  </a:cubicBezTo>
                  <a:cubicBezTo>
                    <a:pt x="15076" y="13287"/>
                    <a:pt x="14936" y="13008"/>
                    <a:pt x="14781" y="12729"/>
                  </a:cubicBezTo>
                  <a:cubicBezTo>
                    <a:pt x="12811" y="9410"/>
                    <a:pt x="10562" y="6230"/>
                    <a:pt x="8081" y="3268"/>
                  </a:cubicBezTo>
                  <a:cubicBezTo>
                    <a:pt x="7228" y="2229"/>
                    <a:pt x="6235" y="1345"/>
                    <a:pt x="4979" y="802"/>
                  </a:cubicBezTo>
                  <a:cubicBezTo>
                    <a:pt x="3910" y="321"/>
                    <a:pt x="2806" y="1"/>
                    <a:pt x="16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7451875" y="608750"/>
              <a:ext cx="240025" cy="255825"/>
            </a:xfrm>
            <a:custGeom>
              <a:avLst/>
              <a:gdLst/>
              <a:ahLst/>
              <a:cxnLst/>
              <a:rect l="l" t="t" r="r" b="b"/>
              <a:pathLst>
                <a:path w="9601" h="10233" extrusionOk="0">
                  <a:moveTo>
                    <a:pt x="295" y="1"/>
                  </a:moveTo>
                  <a:cubicBezTo>
                    <a:pt x="0" y="1"/>
                    <a:pt x="0" y="1"/>
                    <a:pt x="125" y="265"/>
                  </a:cubicBezTo>
                  <a:cubicBezTo>
                    <a:pt x="1071" y="2296"/>
                    <a:pt x="2234" y="4204"/>
                    <a:pt x="3599" y="5972"/>
                  </a:cubicBezTo>
                  <a:cubicBezTo>
                    <a:pt x="4452" y="7166"/>
                    <a:pt x="5460" y="8252"/>
                    <a:pt x="6577" y="9214"/>
                  </a:cubicBezTo>
                  <a:cubicBezTo>
                    <a:pt x="7026" y="9632"/>
                    <a:pt x="7569" y="9958"/>
                    <a:pt x="8143" y="10175"/>
                  </a:cubicBezTo>
                  <a:cubicBezTo>
                    <a:pt x="8257" y="10214"/>
                    <a:pt x="8373" y="10233"/>
                    <a:pt x="8486" y="10233"/>
                  </a:cubicBezTo>
                  <a:cubicBezTo>
                    <a:pt x="8914" y="10233"/>
                    <a:pt x="9311" y="9968"/>
                    <a:pt x="9446" y="9539"/>
                  </a:cubicBezTo>
                  <a:cubicBezTo>
                    <a:pt x="9554" y="9276"/>
                    <a:pt x="9601" y="8981"/>
                    <a:pt x="9585" y="8686"/>
                  </a:cubicBezTo>
                  <a:cubicBezTo>
                    <a:pt x="9585" y="8221"/>
                    <a:pt x="9523" y="7771"/>
                    <a:pt x="9415" y="7337"/>
                  </a:cubicBezTo>
                  <a:cubicBezTo>
                    <a:pt x="8779" y="4824"/>
                    <a:pt x="7724" y="2482"/>
                    <a:pt x="6639" y="156"/>
                  </a:cubicBezTo>
                  <a:cubicBezTo>
                    <a:pt x="6577" y="16"/>
                    <a:pt x="6483" y="1"/>
                    <a:pt x="63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954800" y="608700"/>
              <a:ext cx="243150" cy="242900"/>
            </a:xfrm>
            <a:custGeom>
              <a:avLst/>
              <a:gdLst/>
              <a:ahLst/>
              <a:cxnLst/>
              <a:rect l="l" t="t" r="r" b="b"/>
              <a:pathLst>
                <a:path w="9726" h="9716" extrusionOk="0">
                  <a:moveTo>
                    <a:pt x="5231" y="1"/>
                  </a:moveTo>
                  <a:cubicBezTo>
                    <a:pt x="5220" y="1"/>
                    <a:pt x="5208" y="2"/>
                    <a:pt x="5196" y="3"/>
                  </a:cubicBezTo>
                  <a:lnTo>
                    <a:pt x="233" y="3"/>
                  </a:lnTo>
                  <a:cubicBezTo>
                    <a:pt x="31" y="3"/>
                    <a:pt x="0" y="34"/>
                    <a:pt x="78" y="236"/>
                  </a:cubicBezTo>
                  <a:cubicBezTo>
                    <a:pt x="698" y="1569"/>
                    <a:pt x="1412" y="2857"/>
                    <a:pt x="2249" y="4066"/>
                  </a:cubicBezTo>
                  <a:cubicBezTo>
                    <a:pt x="3428" y="5772"/>
                    <a:pt x="4777" y="7339"/>
                    <a:pt x="6452" y="8595"/>
                  </a:cubicBezTo>
                  <a:cubicBezTo>
                    <a:pt x="7104" y="9076"/>
                    <a:pt x="7802" y="9510"/>
                    <a:pt x="8593" y="9681"/>
                  </a:cubicBezTo>
                  <a:cubicBezTo>
                    <a:pt x="8711" y="9704"/>
                    <a:pt x="8819" y="9715"/>
                    <a:pt x="8918" y="9715"/>
                  </a:cubicBezTo>
                  <a:cubicBezTo>
                    <a:pt x="9482" y="9715"/>
                    <a:pt x="9726" y="9346"/>
                    <a:pt x="9554" y="8673"/>
                  </a:cubicBezTo>
                  <a:cubicBezTo>
                    <a:pt x="9384" y="8021"/>
                    <a:pt x="9120" y="7401"/>
                    <a:pt x="8794" y="6812"/>
                  </a:cubicBezTo>
                  <a:cubicBezTo>
                    <a:pt x="7662" y="4625"/>
                    <a:pt x="6483" y="2469"/>
                    <a:pt x="5491" y="189"/>
                  </a:cubicBezTo>
                  <a:cubicBezTo>
                    <a:pt x="5462" y="76"/>
                    <a:pt x="5356" y="1"/>
                    <a:pt x="52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796200" y="764625"/>
              <a:ext cx="172200" cy="352050"/>
            </a:xfrm>
            <a:custGeom>
              <a:avLst/>
              <a:gdLst/>
              <a:ahLst/>
              <a:cxnLst/>
              <a:rect l="l" t="t" r="r" b="b"/>
              <a:pathLst>
                <a:path w="6888" h="14082" extrusionOk="0">
                  <a:moveTo>
                    <a:pt x="47" y="1"/>
                  </a:moveTo>
                  <a:lnTo>
                    <a:pt x="1" y="32"/>
                  </a:lnTo>
                  <a:cubicBezTo>
                    <a:pt x="1" y="63"/>
                    <a:pt x="1" y="94"/>
                    <a:pt x="1" y="125"/>
                  </a:cubicBezTo>
                  <a:lnTo>
                    <a:pt x="1" y="7166"/>
                  </a:lnTo>
                  <a:cubicBezTo>
                    <a:pt x="1" y="7259"/>
                    <a:pt x="32" y="7368"/>
                    <a:pt x="94" y="7445"/>
                  </a:cubicBezTo>
                  <a:cubicBezTo>
                    <a:pt x="652" y="8221"/>
                    <a:pt x="1211" y="9027"/>
                    <a:pt x="1784" y="9803"/>
                  </a:cubicBezTo>
                  <a:cubicBezTo>
                    <a:pt x="2591" y="10920"/>
                    <a:pt x="3397" y="12067"/>
                    <a:pt x="4297" y="13106"/>
                  </a:cubicBezTo>
                  <a:cubicBezTo>
                    <a:pt x="4654" y="13525"/>
                    <a:pt x="5041" y="13882"/>
                    <a:pt x="5569" y="14037"/>
                  </a:cubicBezTo>
                  <a:cubicBezTo>
                    <a:pt x="5659" y="14067"/>
                    <a:pt x="5750" y="14081"/>
                    <a:pt x="5840" y="14081"/>
                  </a:cubicBezTo>
                  <a:cubicBezTo>
                    <a:pt x="6169" y="14081"/>
                    <a:pt x="6481" y="13892"/>
                    <a:pt x="6639" y="13587"/>
                  </a:cubicBezTo>
                  <a:cubicBezTo>
                    <a:pt x="6825" y="13215"/>
                    <a:pt x="6887" y="12796"/>
                    <a:pt x="6841" y="12377"/>
                  </a:cubicBezTo>
                  <a:cubicBezTo>
                    <a:pt x="6747" y="11400"/>
                    <a:pt x="6422" y="10470"/>
                    <a:pt x="5910" y="9632"/>
                  </a:cubicBezTo>
                  <a:cubicBezTo>
                    <a:pt x="4297" y="6809"/>
                    <a:pt x="2575" y="4049"/>
                    <a:pt x="854" y="1288"/>
                  </a:cubicBezTo>
                  <a:lnTo>
                    <a:pt x="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501125" y="1113125"/>
              <a:ext cx="208375" cy="160775"/>
            </a:xfrm>
            <a:custGeom>
              <a:avLst/>
              <a:gdLst/>
              <a:ahLst/>
              <a:cxnLst/>
              <a:rect l="l" t="t" r="r" b="b"/>
              <a:pathLst>
                <a:path w="8335" h="6431" extrusionOk="0">
                  <a:moveTo>
                    <a:pt x="2543" y="1"/>
                  </a:moveTo>
                  <a:cubicBezTo>
                    <a:pt x="1907" y="1"/>
                    <a:pt x="1378" y="336"/>
                    <a:pt x="977" y="997"/>
                  </a:cubicBezTo>
                  <a:cubicBezTo>
                    <a:pt x="822" y="1245"/>
                    <a:pt x="698" y="1508"/>
                    <a:pt x="605" y="1772"/>
                  </a:cubicBezTo>
                  <a:cubicBezTo>
                    <a:pt x="78" y="3245"/>
                    <a:pt x="0" y="4750"/>
                    <a:pt x="109" y="6285"/>
                  </a:cubicBezTo>
                  <a:cubicBezTo>
                    <a:pt x="109" y="6409"/>
                    <a:pt x="164" y="6430"/>
                    <a:pt x="228" y="6430"/>
                  </a:cubicBezTo>
                  <a:cubicBezTo>
                    <a:pt x="260" y="6430"/>
                    <a:pt x="295" y="6425"/>
                    <a:pt x="326" y="6425"/>
                  </a:cubicBezTo>
                  <a:lnTo>
                    <a:pt x="8127" y="6425"/>
                  </a:lnTo>
                  <a:cubicBezTo>
                    <a:pt x="8144" y="6425"/>
                    <a:pt x="8160" y="6425"/>
                    <a:pt x="8175" y="6425"/>
                  </a:cubicBezTo>
                  <a:cubicBezTo>
                    <a:pt x="8273" y="6425"/>
                    <a:pt x="8334" y="6413"/>
                    <a:pt x="8267" y="6239"/>
                  </a:cubicBezTo>
                  <a:cubicBezTo>
                    <a:pt x="7600" y="4610"/>
                    <a:pt x="6762" y="3075"/>
                    <a:pt x="5553" y="1756"/>
                  </a:cubicBezTo>
                  <a:cubicBezTo>
                    <a:pt x="4979" y="1090"/>
                    <a:pt x="4250" y="547"/>
                    <a:pt x="3428" y="190"/>
                  </a:cubicBezTo>
                  <a:cubicBezTo>
                    <a:pt x="3114" y="64"/>
                    <a:pt x="2819" y="1"/>
                    <a:pt x="2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769050" y="608675"/>
              <a:ext cx="190400" cy="289675"/>
            </a:xfrm>
            <a:custGeom>
              <a:avLst/>
              <a:gdLst/>
              <a:ahLst/>
              <a:cxnLst/>
              <a:rect l="l" t="t" r="r" b="b"/>
              <a:pathLst>
                <a:path w="7616" h="11587" extrusionOk="0">
                  <a:moveTo>
                    <a:pt x="2512" y="1"/>
                  </a:moveTo>
                  <a:cubicBezTo>
                    <a:pt x="2502" y="1"/>
                    <a:pt x="2492" y="2"/>
                    <a:pt x="2482" y="4"/>
                  </a:cubicBezTo>
                  <a:lnTo>
                    <a:pt x="295" y="4"/>
                  </a:lnTo>
                  <a:cubicBezTo>
                    <a:pt x="0" y="4"/>
                    <a:pt x="0" y="4"/>
                    <a:pt x="93" y="268"/>
                  </a:cubicBezTo>
                  <a:cubicBezTo>
                    <a:pt x="884" y="2423"/>
                    <a:pt x="1784" y="4533"/>
                    <a:pt x="2839" y="6564"/>
                  </a:cubicBezTo>
                  <a:cubicBezTo>
                    <a:pt x="3537" y="7945"/>
                    <a:pt x="4281" y="9294"/>
                    <a:pt x="5258" y="10488"/>
                  </a:cubicBezTo>
                  <a:cubicBezTo>
                    <a:pt x="5537" y="10876"/>
                    <a:pt x="5894" y="11202"/>
                    <a:pt x="6297" y="11466"/>
                  </a:cubicBezTo>
                  <a:cubicBezTo>
                    <a:pt x="6409" y="11543"/>
                    <a:pt x="6540" y="11587"/>
                    <a:pt x="6672" y="11587"/>
                  </a:cubicBezTo>
                  <a:cubicBezTo>
                    <a:pt x="6777" y="11587"/>
                    <a:pt x="6883" y="11559"/>
                    <a:pt x="6980" y="11497"/>
                  </a:cubicBezTo>
                  <a:cubicBezTo>
                    <a:pt x="7321" y="11295"/>
                    <a:pt x="7538" y="10938"/>
                    <a:pt x="7585" y="10550"/>
                  </a:cubicBezTo>
                  <a:cubicBezTo>
                    <a:pt x="7616" y="10225"/>
                    <a:pt x="7585" y="9899"/>
                    <a:pt x="7507" y="9589"/>
                  </a:cubicBezTo>
                  <a:cubicBezTo>
                    <a:pt x="7259" y="8596"/>
                    <a:pt x="6794" y="7697"/>
                    <a:pt x="6313" y="6813"/>
                  </a:cubicBezTo>
                  <a:cubicBezTo>
                    <a:pt x="5103" y="4579"/>
                    <a:pt x="3754" y="2423"/>
                    <a:pt x="2699" y="128"/>
                  </a:cubicBezTo>
                  <a:cubicBezTo>
                    <a:pt x="2658" y="47"/>
                    <a:pt x="2582" y="1"/>
                    <a:pt x="25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042800" y="1140525"/>
              <a:ext cx="177225" cy="133375"/>
            </a:xfrm>
            <a:custGeom>
              <a:avLst/>
              <a:gdLst/>
              <a:ahLst/>
              <a:cxnLst/>
              <a:rect l="l" t="t" r="r" b="b"/>
              <a:pathLst>
                <a:path w="7089" h="5335" extrusionOk="0">
                  <a:moveTo>
                    <a:pt x="1603" y="0"/>
                  </a:moveTo>
                  <a:cubicBezTo>
                    <a:pt x="1529" y="0"/>
                    <a:pt x="1455" y="3"/>
                    <a:pt x="1381" y="9"/>
                  </a:cubicBezTo>
                  <a:cubicBezTo>
                    <a:pt x="513" y="102"/>
                    <a:pt x="1" y="692"/>
                    <a:pt x="109" y="1545"/>
                  </a:cubicBezTo>
                  <a:cubicBezTo>
                    <a:pt x="249" y="2723"/>
                    <a:pt x="885" y="3778"/>
                    <a:pt x="1847" y="4476"/>
                  </a:cubicBezTo>
                  <a:cubicBezTo>
                    <a:pt x="2188" y="4740"/>
                    <a:pt x="2575" y="4972"/>
                    <a:pt x="2932" y="5220"/>
                  </a:cubicBezTo>
                  <a:cubicBezTo>
                    <a:pt x="3027" y="5288"/>
                    <a:pt x="3133" y="5332"/>
                    <a:pt x="3251" y="5332"/>
                  </a:cubicBezTo>
                  <a:cubicBezTo>
                    <a:pt x="3269" y="5332"/>
                    <a:pt x="3286" y="5331"/>
                    <a:pt x="3304" y="5329"/>
                  </a:cubicBezTo>
                  <a:lnTo>
                    <a:pt x="6872" y="5329"/>
                  </a:lnTo>
                  <a:cubicBezTo>
                    <a:pt x="6892" y="5333"/>
                    <a:pt x="6913" y="5335"/>
                    <a:pt x="6934" y="5335"/>
                  </a:cubicBezTo>
                  <a:cubicBezTo>
                    <a:pt x="6990" y="5335"/>
                    <a:pt x="7043" y="5321"/>
                    <a:pt x="7089" y="5298"/>
                  </a:cubicBezTo>
                  <a:cubicBezTo>
                    <a:pt x="7073" y="5282"/>
                    <a:pt x="7073" y="5251"/>
                    <a:pt x="7058" y="5220"/>
                  </a:cubicBezTo>
                  <a:cubicBezTo>
                    <a:pt x="6530" y="4212"/>
                    <a:pt x="5910" y="3266"/>
                    <a:pt x="5212" y="2382"/>
                  </a:cubicBezTo>
                  <a:cubicBezTo>
                    <a:pt x="4576" y="1622"/>
                    <a:pt x="3909" y="924"/>
                    <a:pt x="3041" y="412"/>
                  </a:cubicBezTo>
                  <a:cubicBezTo>
                    <a:pt x="2607" y="141"/>
                    <a:pt x="2114" y="0"/>
                    <a:pt x="16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7912500" y="608700"/>
              <a:ext cx="132650" cy="223025"/>
            </a:xfrm>
            <a:custGeom>
              <a:avLst/>
              <a:gdLst/>
              <a:ahLst/>
              <a:cxnLst/>
              <a:rect l="l" t="t" r="r" b="b"/>
              <a:pathLst>
                <a:path w="5306" h="8921" extrusionOk="0">
                  <a:moveTo>
                    <a:pt x="1294" y="1"/>
                  </a:moveTo>
                  <a:cubicBezTo>
                    <a:pt x="1282" y="1"/>
                    <a:pt x="1270" y="1"/>
                    <a:pt x="1257" y="3"/>
                  </a:cubicBezTo>
                  <a:lnTo>
                    <a:pt x="342" y="3"/>
                  </a:lnTo>
                  <a:cubicBezTo>
                    <a:pt x="16" y="3"/>
                    <a:pt x="1" y="3"/>
                    <a:pt x="171" y="313"/>
                  </a:cubicBezTo>
                  <a:cubicBezTo>
                    <a:pt x="962" y="1756"/>
                    <a:pt x="1722" y="3229"/>
                    <a:pt x="2389" y="4733"/>
                  </a:cubicBezTo>
                  <a:cubicBezTo>
                    <a:pt x="3072" y="6284"/>
                    <a:pt x="4033" y="7711"/>
                    <a:pt x="5228" y="8921"/>
                  </a:cubicBezTo>
                  <a:cubicBezTo>
                    <a:pt x="5274" y="8843"/>
                    <a:pt x="5274" y="8750"/>
                    <a:pt x="5274" y="8673"/>
                  </a:cubicBezTo>
                  <a:cubicBezTo>
                    <a:pt x="5274" y="8068"/>
                    <a:pt x="5243" y="7463"/>
                    <a:pt x="5274" y="6858"/>
                  </a:cubicBezTo>
                  <a:cubicBezTo>
                    <a:pt x="5305" y="6501"/>
                    <a:pt x="5166" y="6160"/>
                    <a:pt x="4917" y="5912"/>
                  </a:cubicBezTo>
                  <a:cubicBezTo>
                    <a:pt x="4157" y="5137"/>
                    <a:pt x="3661" y="4175"/>
                    <a:pt x="3149" y="3229"/>
                  </a:cubicBezTo>
                  <a:cubicBezTo>
                    <a:pt x="2606" y="2205"/>
                    <a:pt x="2064" y="1182"/>
                    <a:pt x="1536" y="174"/>
                  </a:cubicBezTo>
                  <a:cubicBezTo>
                    <a:pt x="1494" y="62"/>
                    <a:pt x="1403" y="1"/>
                    <a:pt x="12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7954775" y="608750"/>
              <a:ext cx="89600" cy="148550"/>
            </a:xfrm>
            <a:custGeom>
              <a:avLst/>
              <a:gdLst/>
              <a:ahLst/>
              <a:cxnLst/>
              <a:rect l="l" t="t" r="r" b="b"/>
              <a:pathLst>
                <a:path w="3584" h="5942" extrusionOk="0">
                  <a:moveTo>
                    <a:pt x="187" y="1"/>
                  </a:moveTo>
                  <a:cubicBezTo>
                    <a:pt x="0" y="1"/>
                    <a:pt x="16" y="47"/>
                    <a:pt x="78" y="172"/>
                  </a:cubicBezTo>
                  <a:cubicBezTo>
                    <a:pt x="450" y="885"/>
                    <a:pt x="807" y="1598"/>
                    <a:pt x="1195" y="2312"/>
                  </a:cubicBezTo>
                  <a:cubicBezTo>
                    <a:pt x="1784" y="3413"/>
                    <a:pt x="2358" y="4514"/>
                    <a:pt x="3133" y="5507"/>
                  </a:cubicBezTo>
                  <a:cubicBezTo>
                    <a:pt x="3242" y="5677"/>
                    <a:pt x="3397" y="5817"/>
                    <a:pt x="3552" y="5941"/>
                  </a:cubicBezTo>
                  <a:cubicBezTo>
                    <a:pt x="3568" y="5895"/>
                    <a:pt x="3568" y="5864"/>
                    <a:pt x="3583" y="5817"/>
                  </a:cubicBezTo>
                  <a:lnTo>
                    <a:pt x="3583" y="172"/>
                  </a:lnTo>
                  <a:cubicBezTo>
                    <a:pt x="3583" y="16"/>
                    <a:pt x="3521" y="1"/>
                    <a:pt x="33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8033100" y="939125"/>
              <a:ext cx="10875" cy="64000"/>
            </a:xfrm>
            <a:custGeom>
              <a:avLst/>
              <a:gdLst/>
              <a:ahLst/>
              <a:cxnLst/>
              <a:rect l="l" t="t" r="r" b="b"/>
              <a:pathLst>
                <a:path w="435" h="2560" extrusionOk="0">
                  <a:moveTo>
                    <a:pt x="435" y="0"/>
                  </a:moveTo>
                  <a:cubicBezTo>
                    <a:pt x="0" y="512"/>
                    <a:pt x="16" y="2171"/>
                    <a:pt x="435" y="2559"/>
                  </a:cubicBezTo>
                  <a:lnTo>
                    <a:pt x="435"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6791175" y="603725"/>
              <a:ext cx="1258225" cy="675450"/>
            </a:xfrm>
            <a:custGeom>
              <a:avLst/>
              <a:gdLst/>
              <a:ahLst/>
              <a:cxnLst/>
              <a:rect l="l" t="t" r="r" b="b"/>
              <a:pathLst>
                <a:path w="50329" h="27018" extrusionOk="0">
                  <a:moveTo>
                    <a:pt x="49982" y="198"/>
                  </a:moveTo>
                  <a:cubicBezTo>
                    <a:pt x="50078" y="198"/>
                    <a:pt x="50112" y="240"/>
                    <a:pt x="50112" y="373"/>
                  </a:cubicBezTo>
                  <a:lnTo>
                    <a:pt x="50112" y="6018"/>
                  </a:lnTo>
                  <a:cubicBezTo>
                    <a:pt x="50112" y="6065"/>
                    <a:pt x="50112" y="6096"/>
                    <a:pt x="50096" y="6142"/>
                  </a:cubicBezTo>
                  <a:cubicBezTo>
                    <a:pt x="49926" y="6018"/>
                    <a:pt x="49786" y="5878"/>
                    <a:pt x="49662" y="5708"/>
                  </a:cubicBezTo>
                  <a:cubicBezTo>
                    <a:pt x="48902" y="4715"/>
                    <a:pt x="48328" y="3614"/>
                    <a:pt x="47739" y="2513"/>
                  </a:cubicBezTo>
                  <a:cubicBezTo>
                    <a:pt x="47366" y="1799"/>
                    <a:pt x="46994" y="1086"/>
                    <a:pt x="46622" y="373"/>
                  </a:cubicBezTo>
                  <a:cubicBezTo>
                    <a:pt x="46544" y="248"/>
                    <a:pt x="46544" y="202"/>
                    <a:pt x="46715" y="202"/>
                  </a:cubicBezTo>
                  <a:lnTo>
                    <a:pt x="49926" y="202"/>
                  </a:lnTo>
                  <a:cubicBezTo>
                    <a:pt x="49946" y="200"/>
                    <a:pt x="49965" y="198"/>
                    <a:pt x="49982" y="198"/>
                  </a:cubicBezTo>
                  <a:close/>
                  <a:moveTo>
                    <a:pt x="46132" y="200"/>
                  </a:moveTo>
                  <a:cubicBezTo>
                    <a:pt x="46243" y="200"/>
                    <a:pt x="46347" y="261"/>
                    <a:pt x="46389" y="373"/>
                  </a:cubicBezTo>
                  <a:cubicBezTo>
                    <a:pt x="46917" y="1381"/>
                    <a:pt x="47444" y="2404"/>
                    <a:pt x="48002" y="3428"/>
                  </a:cubicBezTo>
                  <a:cubicBezTo>
                    <a:pt x="48514" y="4358"/>
                    <a:pt x="48995" y="5336"/>
                    <a:pt x="49755" y="6111"/>
                  </a:cubicBezTo>
                  <a:cubicBezTo>
                    <a:pt x="50019" y="6359"/>
                    <a:pt x="50143" y="6700"/>
                    <a:pt x="50112" y="7057"/>
                  </a:cubicBezTo>
                  <a:cubicBezTo>
                    <a:pt x="50096" y="7662"/>
                    <a:pt x="50112" y="8267"/>
                    <a:pt x="50112" y="8872"/>
                  </a:cubicBezTo>
                  <a:cubicBezTo>
                    <a:pt x="50127" y="8949"/>
                    <a:pt x="50112" y="9042"/>
                    <a:pt x="50081" y="9120"/>
                  </a:cubicBezTo>
                  <a:cubicBezTo>
                    <a:pt x="48886" y="7910"/>
                    <a:pt x="47925" y="6483"/>
                    <a:pt x="47242" y="4932"/>
                  </a:cubicBezTo>
                  <a:cubicBezTo>
                    <a:pt x="46575" y="3412"/>
                    <a:pt x="45815" y="1955"/>
                    <a:pt x="45024" y="497"/>
                  </a:cubicBezTo>
                  <a:cubicBezTo>
                    <a:pt x="44854" y="202"/>
                    <a:pt x="44854" y="202"/>
                    <a:pt x="45195" y="202"/>
                  </a:cubicBezTo>
                  <a:lnTo>
                    <a:pt x="46095" y="202"/>
                  </a:lnTo>
                  <a:cubicBezTo>
                    <a:pt x="46107" y="200"/>
                    <a:pt x="46120" y="200"/>
                    <a:pt x="46132" y="200"/>
                  </a:cubicBezTo>
                  <a:close/>
                  <a:moveTo>
                    <a:pt x="11771" y="185"/>
                  </a:moveTo>
                  <a:cubicBezTo>
                    <a:pt x="11898" y="185"/>
                    <a:pt x="12007" y="273"/>
                    <a:pt x="12036" y="388"/>
                  </a:cubicBezTo>
                  <a:cubicBezTo>
                    <a:pt x="13013" y="2652"/>
                    <a:pt x="14207" y="4824"/>
                    <a:pt x="15339" y="7011"/>
                  </a:cubicBezTo>
                  <a:cubicBezTo>
                    <a:pt x="15665" y="7600"/>
                    <a:pt x="15929" y="8220"/>
                    <a:pt x="16099" y="8872"/>
                  </a:cubicBezTo>
                  <a:cubicBezTo>
                    <a:pt x="16268" y="9536"/>
                    <a:pt x="16044" y="9905"/>
                    <a:pt x="15490" y="9905"/>
                  </a:cubicBezTo>
                  <a:cubicBezTo>
                    <a:pt x="15384" y="9905"/>
                    <a:pt x="15267" y="9892"/>
                    <a:pt x="15138" y="9864"/>
                  </a:cubicBezTo>
                  <a:cubicBezTo>
                    <a:pt x="14331" y="9694"/>
                    <a:pt x="13649" y="9260"/>
                    <a:pt x="12997" y="8779"/>
                  </a:cubicBezTo>
                  <a:cubicBezTo>
                    <a:pt x="11307" y="7538"/>
                    <a:pt x="9973" y="5971"/>
                    <a:pt x="8794" y="4265"/>
                  </a:cubicBezTo>
                  <a:cubicBezTo>
                    <a:pt x="7957" y="3040"/>
                    <a:pt x="7228" y="1768"/>
                    <a:pt x="6623" y="419"/>
                  </a:cubicBezTo>
                  <a:cubicBezTo>
                    <a:pt x="6530" y="233"/>
                    <a:pt x="6576" y="202"/>
                    <a:pt x="6778" y="202"/>
                  </a:cubicBezTo>
                  <a:lnTo>
                    <a:pt x="9259" y="202"/>
                  </a:lnTo>
                  <a:cubicBezTo>
                    <a:pt x="10081" y="202"/>
                    <a:pt x="10903" y="202"/>
                    <a:pt x="11741" y="186"/>
                  </a:cubicBezTo>
                  <a:cubicBezTo>
                    <a:pt x="11751" y="185"/>
                    <a:pt x="11761" y="185"/>
                    <a:pt x="11771" y="185"/>
                  </a:cubicBezTo>
                  <a:close/>
                  <a:moveTo>
                    <a:pt x="32772" y="202"/>
                  </a:moveTo>
                  <a:cubicBezTo>
                    <a:pt x="32911" y="202"/>
                    <a:pt x="33005" y="217"/>
                    <a:pt x="33067" y="357"/>
                  </a:cubicBezTo>
                  <a:cubicBezTo>
                    <a:pt x="34152" y="2683"/>
                    <a:pt x="35207" y="5025"/>
                    <a:pt x="35843" y="7522"/>
                  </a:cubicBezTo>
                  <a:cubicBezTo>
                    <a:pt x="35951" y="7972"/>
                    <a:pt x="36013" y="8422"/>
                    <a:pt x="36013" y="8887"/>
                  </a:cubicBezTo>
                  <a:cubicBezTo>
                    <a:pt x="36029" y="9182"/>
                    <a:pt x="35982" y="9461"/>
                    <a:pt x="35874" y="9740"/>
                  </a:cubicBezTo>
                  <a:cubicBezTo>
                    <a:pt x="35741" y="10163"/>
                    <a:pt x="35354" y="10426"/>
                    <a:pt x="34940" y="10426"/>
                  </a:cubicBezTo>
                  <a:cubicBezTo>
                    <a:pt x="34822" y="10426"/>
                    <a:pt x="34703" y="10405"/>
                    <a:pt x="34587" y="10361"/>
                  </a:cubicBezTo>
                  <a:cubicBezTo>
                    <a:pt x="33997" y="10159"/>
                    <a:pt x="33454" y="9833"/>
                    <a:pt x="33005" y="9415"/>
                  </a:cubicBezTo>
                  <a:cubicBezTo>
                    <a:pt x="31888" y="8453"/>
                    <a:pt x="30880" y="7352"/>
                    <a:pt x="30027" y="6158"/>
                  </a:cubicBezTo>
                  <a:cubicBezTo>
                    <a:pt x="28662" y="4405"/>
                    <a:pt x="27499" y="2497"/>
                    <a:pt x="26553" y="466"/>
                  </a:cubicBezTo>
                  <a:cubicBezTo>
                    <a:pt x="26428" y="202"/>
                    <a:pt x="26428" y="202"/>
                    <a:pt x="26723" y="202"/>
                  </a:cubicBezTo>
                  <a:close/>
                  <a:moveTo>
                    <a:pt x="41617" y="183"/>
                  </a:moveTo>
                  <a:cubicBezTo>
                    <a:pt x="41697" y="183"/>
                    <a:pt x="41771" y="229"/>
                    <a:pt x="41798" y="310"/>
                  </a:cubicBezTo>
                  <a:cubicBezTo>
                    <a:pt x="42853" y="2621"/>
                    <a:pt x="44218" y="4762"/>
                    <a:pt x="45412" y="6995"/>
                  </a:cubicBezTo>
                  <a:cubicBezTo>
                    <a:pt x="45893" y="7879"/>
                    <a:pt x="46358" y="8779"/>
                    <a:pt x="46606" y="9771"/>
                  </a:cubicBezTo>
                  <a:cubicBezTo>
                    <a:pt x="46700" y="10097"/>
                    <a:pt x="46731" y="10423"/>
                    <a:pt x="46684" y="10748"/>
                  </a:cubicBezTo>
                  <a:cubicBezTo>
                    <a:pt x="46653" y="11136"/>
                    <a:pt x="46420" y="11493"/>
                    <a:pt x="46095" y="11695"/>
                  </a:cubicBezTo>
                  <a:cubicBezTo>
                    <a:pt x="45998" y="11750"/>
                    <a:pt x="45892" y="11777"/>
                    <a:pt x="45787" y="11777"/>
                  </a:cubicBezTo>
                  <a:cubicBezTo>
                    <a:pt x="45655" y="11777"/>
                    <a:pt x="45524" y="11734"/>
                    <a:pt x="45412" y="11648"/>
                  </a:cubicBezTo>
                  <a:cubicBezTo>
                    <a:pt x="45009" y="11400"/>
                    <a:pt x="44652" y="11074"/>
                    <a:pt x="44358" y="10686"/>
                  </a:cubicBezTo>
                  <a:cubicBezTo>
                    <a:pt x="43396" y="9477"/>
                    <a:pt x="42652" y="8127"/>
                    <a:pt x="41938" y="6762"/>
                  </a:cubicBezTo>
                  <a:cubicBezTo>
                    <a:pt x="40899" y="4715"/>
                    <a:pt x="39984" y="2606"/>
                    <a:pt x="39208" y="450"/>
                  </a:cubicBezTo>
                  <a:cubicBezTo>
                    <a:pt x="39131" y="202"/>
                    <a:pt x="39131" y="202"/>
                    <a:pt x="39410" y="202"/>
                  </a:cubicBezTo>
                  <a:lnTo>
                    <a:pt x="40480" y="202"/>
                  </a:lnTo>
                  <a:cubicBezTo>
                    <a:pt x="40852" y="202"/>
                    <a:pt x="41225" y="202"/>
                    <a:pt x="41581" y="186"/>
                  </a:cubicBezTo>
                  <a:cubicBezTo>
                    <a:pt x="41593" y="184"/>
                    <a:pt x="41605" y="183"/>
                    <a:pt x="41617" y="183"/>
                  </a:cubicBezTo>
                  <a:close/>
                  <a:moveTo>
                    <a:pt x="50112" y="13416"/>
                  </a:moveTo>
                  <a:lnTo>
                    <a:pt x="50112" y="15975"/>
                  </a:lnTo>
                  <a:cubicBezTo>
                    <a:pt x="49693" y="15587"/>
                    <a:pt x="49677" y="13928"/>
                    <a:pt x="50112" y="13416"/>
                  </a:cubicBezTo>
                  <a:close/>
                  <a:moveTo>
                    <a:pt x="23773" y="200"/>
                  </a:moveTo>
                  <a:cubicBezTo>
                    <a:pt x="23926" y="200"/>
                    <a:pt x="24063" y="276"/>
                    <a:pt x="24149" y="404"/>
                  </a:cubicBezTo>
                  <a:cubicBezTo>
                    <a:pt x="25157" y="1660"/>
                    <a:pt x="26056" y="3009"/>
                    <a:pt x="26878" y="4405"/>
                  </a:cubicBezTo>
                  <a:cubicBezTo>
                    <a:pt x="28522" y="7166"/>
                    <a:pt x="30073" y="9973"/>
                    <a:pt x="31236" y="12982"/>
                  </a:cubicBezTo>
                  <a:cubicBezTo>
                    <a:pt x="31609" y="13928"/>
                    <a:pt x="31965" y="14890"/>
                    <a:pt x="32121" y="15913"/>
                  </a:cubicBezTo>
                  <a:cubicBezTo>
                    <a:pt x="32167" y="16177"/>
                    <a:pt x="32167" y="16471"/>
                    <a:pt x="32121" y="16735"/>
                  </a:cubicBezTo>
                  <a:cubicBezTo>
                    <a:pt x="32028" y="17463"/>
                    <a:pt x="31404" y="17976"/>
                    <a:pt x="30713" y="17976"/>
                  </a:cubicBezTo>
                  <a:cubicBezTo>
                    <a:pt x="30594" y="17976"/>
                    <a:pt x="30473" y="17961"/>
                    <a:pt x="30352" y="17929"/>
                  </a:cubicBezTo>
                  <a:cubicBezTo>
                    <a:pt x="29825" y="17790"/>
                    <a:pt x="29344" y="17573"/>
                    <a:pt x="28910" y="17262"/>
                  </a:cubicBezTo>
                  <a:cubicBezTo>
                    <a:pt x="27700" y="16456"/>
                    <a:pt x="26708" y="15432"/>
                    <a:pt x="25762" y="14347"/>
                  </a:cubicBezTo>
                  <a:cubicBezTo>
                    <a:pt x="24490" y="12904"/>
                    <a:pt x="23435" y="11322"/>
                    <a:pt x="22427" y="9709"/>
                  </a:cubicBezTo>
                  <a:cubicBezTo>
                    <a:pt x="21155" y="7709"/>
                    <a:pt x="19775" y="5785"/>
                    <a:pt x="18550" y="3754"/>
                  </a:cubicBezTo>
                  <a:cubicBezTo>
                    <a:pt x="17898" y="2714"/>
                    <a:pt x="17324" y="1613"/>
                    <a:pt x="16859" y="481"/>
                  </a:cubicBezTo>
                  <a:cubicBezTo>
                    <a:pt x="16751" y="202"/>
                    <a:pt x="16751" y="202"/>
                    <a:pt x="17061" y="202"/>
                  </a:cubicBezTo>
                  <a:lnTo>
                    <a:pt x="23730" y="202"/>
                  </a:lnTo>
                  <a:cubicBezTo>
                    <a:pt x="23744" y="201"/>
                    <a:pt x="23759" y="200"/>
                    <a:pt x="23773" y="200"/>
                  </a:cubicBezTo>
                  <a:close/>
                  <a:moveTo>
                    <a:pt x="264" y="6437"/>
                  </a:moveTo>
                  <a:lnTo>
                    <a:pt x="1070" y="7724"/>
                  </a:lnTo>
                  <a:cubicBezTo>
                    <a:pt x="2776" y="10485"/>
                    <a:pt x="4513" y="13245"/>
                    <a:pt x="6126" y="16068"/>
                  </a:cubicBezTo>
                  <a:cubicBezTo>
                    <a:pt x="6638" y="16890"/>
                    <a:pt x="6948" y="17836"/>
                    <a:pt x="7057" y="18798"/>
                  </a:cubicBezTo>
                  <a:cubicBezTo>
                    <a:pt x="7104" y="19217"/>
                    <a:pt x="7026" y="19651"/>
                    <a:pt x="6855" y="20023"/>
                  </a:cubicBezTo>
                  <a:cubicBezTo>
                    <a:pt x="6696" y="20330"/>
                    <a:pt x="6380" y="20511"/>
                    <a:pt x="6047" y="20511"/>
                  </a:cubicBezTo>
                  <a:cubicBezTo>
                    <a:pt x="5960" y="20511"/>
                    <a:pt x="5872" y="20499"/>
                    <a:pt x="5785" y="20473"/>
                  </a:cubicBezTo>
                  <a:cubicBezTo>
                    <a:pt x="5258" y="20318"/>
                    <a:pt x="4855" y="19946"/>
                    <a:pt x="4513" y="19542"/>
                  </a:cubicBezTo>
                  <a:cubicBezTo>
                    <a:pt x="3598" y="18488"/>
                    <a:pt x="2807" y="17356"/>
                    <a:pt x="1985" y="16239"/>
                  </a:cubicBezTo>
                  <a:cubicBezTo>
                    <a:pt x="1427" y="15448"/>
                    <a:pt x="869" y="14657"/>
                    <a:pt x="310" y="13866"/>
                  </a:cubicBezTo>
                  <a:cubicBezTo>
                    <a:pt x="248" y="13788"/>
                    <a:pt x="202" y="13695"/>
                    <a:pt x="202" y="13602"/>
                  </a:cubicBezTo>
                  <a:lnTo>
                    <a:pt x="202" y="6545"/>
                  </a:lnTo>
                  <a:cubicBezTo>
                    <a:pt x="202" y="6514"/>
                    <a:pt x="217" y="6483"/>
                    <a:pt x="217" y="6452"/>
                  </a:cubicBezTo>
                  <a:lnTo>
                    <a:pt x="264" y="6437"/>
                  </a:lnTo>
                  <a:close/>
                  <a:moveTo>
                    <a:pt x="44455" y="184"/>
                  </a:moveTo>
                  <a:cubicBezTo>
                    <a:pt x="44580" y="184"/>
                    <a:pt x="44689" y="260"/>
                    <a:pt x="44745" y="388"/>
                  </a:cubicBezTo>
                  <a:cubicBezTo>
                    <a:pt x="45676" y="2094"/>
                    <a:pt x="46529" y="3847"/>
                    <a:pt x="47351" y="5615"/>
                  </a:cubicBezTo>
                  <a:cubicBezTo>
                    <a:pt x="48002" y="6995"/>
                    <a:pt x="48886" y="8236"/>
                    <a:pt x="49972" y="9291"/>
                  </a:cubicBezTo>
                  <a:cubicBezTo>
                    <a:pt x="50065" y="9368"/>
                    <a:pt x="50112" y="9492"/>
                    <a:pt x="50112" y="9616"/>
                  </a:cubicBezTo>
                  <a:lnTo>
                    <a:pt x="50112" y="12966"/>
                  </a:lnTo>
                  <a:cubicBezTo>
                    <a:pt x="50112" y="13075"/>
                    <a:pt x="50065" y="13168"/>
                    <a:pt x="49988" y="13245"/>
                  </a:cubicBezTo>
                  <a:cubicBezTo>
                    <a:pt x="49786" y="13416"/>
                    <a:pt x="49662" y="13680"/>
                    <a:pt x="49631" y="13959"/>
                  </a:cubicBezTo>
                  <a:cubicBezTo>
                    <a:pt x="49522" y="14796"/>
                    <a:pt x="49553" y="15618"/>
                    <a:pt x="50050" y="16363"/>
                  </a:cubicBezTo>
                  <a:cubicBezTo>
                    <a:pt x="50096" y="16440"/>
                    <a:pt x="50112" y="16518"/>
                    <a:pt x="50112" y="16596"/>
                  </a:cubicBezTo>
                  <a:lnTo>
                    <a:pt x="50112" y="22908"/>
                  </a:lnTo>
                  <a:cubicBezTo>
                    <a:pt x="50096" y="22954"/>
                    <a:pt x="50096" y="22986"/>
                    <a:pt x="50081" y="23032"/>
                  </a:cubicBezTo>
                  <a:cubicBezTo>
                    <a:pt x="49957" y="22877"/>
                    <a:pt x="49863" y="22768"/>
                    <a:pt x="49770" y="22644"/>
                  </a:cubicBezTo>
                  <a:cubicBezTo>
                    <a:pt x="47615" y="19837"/>
                    <a:pt x="45490" y="17014"/>
                    <a:pt x="43318" y="14238"/>
                  </a:cubicBezTo>
                  <a:cubicBezTo>
                    <a:pt x="41318" y="11710"/>
                    <a:pt x="39519" y="9027"/>
                    <a:pt x="37937" y="6220"/>
                  </a:cubicBezTo>
                  <a:cubicBezTo>
                    <a:pt x="36897" y="4358"/>
                    <a:pt x="36013" y="2435"/>
                    <a:pt x="35269" y="450"/>
                  </a:cubicBezTo>
                  <a:cubicBezTo>
                    <a:pt x="35176" y="202"/>
                    <a:pt x="35176" y="202"/>
                    <a:pt x="35455" y="202"/>
                  </a:cubicBezTo>
                  <a:cubicBezTo>
                    <a:pt x="36158" y="202"/>
                    <a:pt x="36854" y="209"/>
                    <a:pt x="37548" y="209"/>
                  </a:cubicBezTo>
                  <a:cubicBezTo>
                    <a:pt x="37895" y="209"/>
                    <a:pt x="38242" y="207"/>
                    <a:pt x="38588" y="202"/>
                  </a:cubicBezTo>
                  <a:cubicBezTo>
                    <a:pt x="38614" y="196"/>
                    <a:pt x="38640" y="193"/>
                    <a:pt x="38666" y="193"/>
                  </a:cubicBezTo>
                  <a:cubicBezTo>
                    <a:pt x="38836" y="193"/>
                    <a:pt x="38982" y="321"/>
                    <a:pt x="39022" y="497"/>
                  </a:cubicBezTo>
                  <a:cubicBezTo>
                    <a:pt x="40077" y="3521"/>
                    <a:pt x="41426" y="6421"/>
                    <a:pt x="43070" y="9182"/>
                  </a:cubicBezTo>
                  <a:cubicBezTo>
                    <a:pt x="43520" y="9973"/>
                    <a:pt x="44078" y="10702"/>
                    <a:pt x="44699" y="11353"/>
                  </a:cubicBezTo>
                  <a:cubicBezTo>
                    <a:pt x="44869" y="11539"/>
                    <a:pt x="45071" y="11695"/>
                    <a:pt x="45273" y="11819"/>
                  </a:cubicBezTo>
                  <a:cubicBezTo>
                    <a:pt x="45470" y="11923"/>
                    <a:pt x="45647" y="11977"/>
                    <a:pt x="45813" y="11977"/>
                  </a:cubicBezTo>
                  <a:cubicBezTo>
                    <a:pt x="46065" y="11977"/>
                    <a:pt x="46289" y="11854"/>
                    <a:pt x="46513" y="11601"/>
                  </a:cubicBezTo>
                  <a:cubicBezTo>
                    <a:pt x="46963" y="11105"/>
                    <a:pt x="46979" y="10516"/>
                    <a:pt x="46855" y="9911"/>
                  </a:cubicBezTo>
                  <a:cubicBezTo>
                    <a:pt x="46653" y="8934"/>
                    <a:pt x="46203" y="8050"/>
                    <a:pt x="45738" y="7166"/>
                  </a:cubicBezTo>
                  <a:cubicBezTo>
                    <a:pt x="44823" y="5413"/>
                    <a:pt x="43768" y="3707"/>
                    <a:pt x="42838" y="1939"/>
                  </a:cubicBezTo>
                  <a:cubicBezTo>
                    <a:pt x="42543" y="1381"/>
                    <a:pt x="42248" y="822"/>
                    <a:pt x="41985" y="202"/>
                  </a:cubicBezTo>
                  <a:lnTo>
                    <a:pt x="43024" y="186"/>
                  </a:lnTo>
                  <a:cubicBezTo>
                    <a:pt x="43334" y="186"/>
                    <a:pt x="43644" y="193"/>
                    <a:pt x="43954" y="193"/>
                  </a:cubicBezTo>
                  <a:cubicBezTo>
                    <a:pt x="44109" y="193"/>
                    <a:pt x="44265" y="192"/>
                    <a:pt x="44420" y="186"/>
                  </a:cubicBezTo>
                  <a:cubicBezTo>
                    <a:pt x="44431" y="185"/>
                    <a:pt x="44443" y="184"/>
                    <a:pt x="44455" y="184"/>
                  </a:cubicBezTo>
                  <a:close/>
                  <a:moveTo>
                    <a:pt x="35713" y="13035"/>
                  </a:moveTo>
                  <a:cubicBezTo>
                    <a:pt x="36887" y="13035"/>
                    <a:pt x="37997" y="13365"/>
                    <a:pt x="39084" y="13835"/>
                  </a:cubicBezTo>
                  <a:cubicBezTo>
                    <a:pt x="40325" y="14393"/>
                    <a:pt x="41318" y="15262"/>
                    <a:pt x="42186" y="16301"/>
                  </a:cubicBezTo>
                  <a:cubicBezTo>
                    <a:pt x="44668" y="19279"/>
                    <a:pt x="46901" y="22443"/>
                    <a:pt x="48886" y="25777"/>
                  </a:cubicBezTo>
                  <a:cubicBezTo>
                    <a:pt x="49041" y="26041"/>
                    <a:pt x="49166" y="26320"/>
                    <a:pt x="49321" y="26599"/>
                  </a:cubicBezTo>
                  <a:cubicBezTo>
                    <a:pt x="49414" y="26754"/>
                    <a:pt x="49383" y="26801"/>
                    <a:pt x="49197" y="26801"/>
                  </a:cubicBezTo>
                  <a:lnTo>
                    <a:pt x="41302" y="26801"/>
                  </a:lnTo>
                  <a:cubicBezTo>
                    <a:pt x="41280" y="26801"/>
                    <a:pt x="41259" y="26801"/>
                    <a:pt x="41237" y="26801"/>
                  </a:cubicBezTo>
                  <a:cubicBezTo>
                    <a:pt x="41151" y="26801"/>
                    <a:pt x="41070" y="26792"/>
                    <a:pt x="41008" y="26692"/>
                  </a:cubicBezTo>
                  <a:cubicBezTo>
                    <a:pt x="39395" y="24087"/>
                    <a:pt x="37595" y="21590"/>
                    <a:pt x="36029" y="18953"/>
                  </a:cubicBezTo>
                  <a:cubicBezTo>
                    <a:pt x="35362" y="17852"/>
                    <a:pt x="34742" y="16735"/>
                    <a:pt x="34354" y="15494"/>
                  </a:cubicBezTo>
                  <a:cubicBezTo>
                    <a:pt x="34152" y="14998"/>
                    <a:pt x="34106" y="14471"/>
                    <a:pt x="34183" y="13943"/>
                  </a:cubicBezTo>
                  <a:cubicBezTo>
                    <a:pt x="34245" y="13447"/>
                    <a:pt x="34664" y="13075"/>
                    <a:pt x="35160" y="13059"/>
                  </a:cubicBezTo>
                  <a:cubicBezTo>
                    <a:pt x="35346" y="13043"/>
                    <a:pt x="35530" y="13035"/>
                    <a:pt x="35713" y="13035"/>
                  </a:cubicBezTo>
                  <a:close/>
                  <a:moveTo>
                    <a:pt x="30951" y="20371"/>
                  </a:moveTo>
                  <a:cubicBezTo>
                    <a:pt x="31220" y="20371"/>
                    <a:pt x="31507" y="20431"/>
                    <a:pt x="31810" y="20551"/>
                  </a:cubicBezTo>
                  <a:cubicBezTo>
                    <a:pt x="32632" y="20907"/>
                    <a:pt x="33361" y="21450"/>
                    <a:pt x="33951" y="22132"/>
                  </a:cubicBezTo>
                  <a:cubicBezTo>
                    <a:pt x="35160" y="23451"/>
                    <a:pt x="35998" y="24971"/>
                    <a:pt x="36665" y="26615"/>
                  </a:cubicBezTo>
                  <a:cubicBezTo>
                    <a:pt x="36732" y="26789"/>
                    <a:pt x="36671" y="26801"/>
                    <a:pt x="36563" y="26801"/>
                  </a:cubicBezTo>
                  <a:cubicBezTo>
                    <a:pt x="36546" y="26801"/>
                    <a:pt x="36528" y="26801"/>
                    <a:pt x="36510" y="26801"/>
                  </a:cubicBezTo>
                  <a:lnTo>
                    <a:pt x="28724" y="26801"/>
                  </a:lnTo>
                  <a:cubicBezTo>
                    <a:pt x="28688" y="26801"/>
                    <a:pt x="28652" y="26806"/>
                    <a:pt x="28619" y="26806"/>
                  </a:cubicBezTo>
                  <a:cubicBezTo>
                    <a:pt x="28553" y="26806"/>
                    <a:pt x="28502" y="26785"/>
                    <a:pt x="28491" y="26661"/>
                  </a:cubicBezTo>
                  <a:cubicBezTo>
                    <a:pt x="28398" y="25126"/>
                    <a:pt x="28476" y="23606"/>
                    <a:pt x="29003" y="22148"/>
                  </a:cubicBezTo>
                  <a:cubicBezTo>
                    <a:pt x="29096" y="21869"/>
                    <a:pt x="29220" y="21621"/>
                    <a:pt x="29375" y="21373"/>
                  </a:cubicBezTo>
                  <a:cubicBezTo>
                    <a:pt x="29779" y="20707"/>
                    <a:pt x="30313" y="20371"/>
                    <a:pt x="30951" y="20371"/>
                  </a:cubicBezTo>
                  <a:close/>
                  <a:moveTo>
                    <a:pt x="11663" y="21472"/>
                  </a:moveTo>
                  <a:cubicBezTo>
                    <a:pt x="12167" y="21472"/>
                    <a:pt x="12672" y="21613"/>
                    <a:pt x="13106" y="21884"/>
                  </a:cubicBezTo>
                  <a:cubicBezTo>
                    <a:pt x="13959" y="22396"/>
                    <a:pt x="14641" y="23094"/>
                    <a:pt x="15277" y="23870"/>
                  </a:cubicBezTo>
                  <a:cubicBezTo>
                    <a:pt x="15975" y="24738"/>
                    <a:pt x="16595" y="25700"/>
                    <a:pt x="17123" y="26692"/>
                  </a:cubicBezTo>
                  <a:cubicBezTo>
                    <a:pt x="17138" y="26723"/>
                    <a:pt x="17138" y="26754"/>
                    <a:pt x="17154" y="26770"/>
                  </a:cubicBezTo>
                  <a:cubicBezTo>
                    <a:pt x="17114" y="26799"/>
                    <a:pt x="17069" y="26810"/>
                    <a:pt x="17021" y="26810"/>
                  </a:cubicBezTo>
                  <a:cubicBezTo>
                    <a:pt x="16993" y="26810"/>
                    <a:pt x="16965" y="26807"/>
                    <a:pt x="16937" y="26801"/>
                  </a:cubicBezTo>
                  <a:lnTo>
                    <a:pt x="13354" y="26801"/>
                  </a:lnTo>
                  <a:cubicBezTo>
                    <a:pt x="13338" y="26803"/>
                    <a:pt x="13322" y="26804"/>
                    <a:pt x="13306" y="26804"/>
                  </a:cubicBezTo>
                  <a:cubicBezTo>
                    <a:pt x="13198" y="26804"/>
                    <a:pt x="13092" y="26760"/>
                    <a:pt x="12997" y="26692"/>
                  </a:cubicBezTo>
                  <a:cubicBezTo>
                    <a:pt x="12625" y="26444"/>
                    <a:pt x="12253" y="26212"/>
                    <a:pt x="11896" y="25948"/>
                  </a:cubicBezTo>
                  <a:cubicBezTo>
                    <a:pt x="10950" y="25250"/>
                    <a:pt x="10314" y="24195"/>
                    <a:pt x="10174" y="23017"/>
                  </a:cubicBezTo>
                  <a:cubicBezTo>
                    <a:pt x="10066" y="22164"/>
                    <a:pt x="10578" y="21590"/>
                    <a:pt x="11446" y="21481"/>
                  </a:cubicBezTo>
                  <a:cubicBezTo>
                    <a:pt x="11518" y="21475"/>
                    <a:pt x="11591" y="21472"/>
                    <a:pt x="11663" y="21472"/>
                  </a:cubicBezTo>
                  <a:close/>
                  <a:moveTo>
                    <a:pt x="3350" y="200"/>
                  </a:moveTo>
                  <a:cubicBezTo>
                    <a:pt x="3479" y="200"/>
                    <a:pt x="3602" y="290"/>
                    <a:pt x="3645" y="419"/>
                  </a:cubicBezTo>
                  <a:cubicBezTo>
                    <a:pt x="4932" y="2994"/>
                    <a:pt x="6220" y="5568"/>
                    <a:pt x="7522" y="8143"/>
                  </a:cubicBezTo>
                  <a:cubicBezTo>
                    <a:pt x="9213" y="11539"/>
                    <a:pt x="10996" y="14890"/>
                    <a:pt x="13059" y="18084"/>
                  </a:cubicBezTo>
                  <a:cubicBezTo>
                    <a:pt x="13928" y="19496"/>
                    <a:pt x="14920" y="20814"/>
                    <a:pt x="16022" y="22039"/>
                  </a:cubicBezTo>
                  <a:cubicBezTo>
                    <a:pt x="16347" y="22412"/>
                    <a:pt x="16719" y="22753"/>
                    <a:pt x="17123" y="23048"/>
                  </a:cubicBezTo>
                  <a:cubicBezTo>
                    <a:pt x="17665" y="23438"/>
                    <a:pt x="18313" y="23646"/>
                    <a:pt x="18972" y="23646"/>
                  </a:cubicBezTo>
                  <a:cubicBezTo>
                    <a:pt x="19256" y="23646"/>
                    <a:pt x="19541" y="23608"/>
                    <a:pt x="19821" y="23528"/>
                  </a:cubicBezTo>
                  <a:cubicBezTo>
                    <a:pt x="20783" y="23280"/>
                    <a:pt x="21357" y="22303"/>
                    <a:pt x="21124" y="21341"/>
                  </a:cubicBezTo>
                  <a:cubicBezTo>
                    <a:pt x="20830" y="20178"/>
                    <a:pt x="20364" y="19077"/>
                    <a:pt x="19930" y="17976"/>
                  </a:cubicBezTo>
                  <a:cubicBezTo>
                    <a:pt x="19201" y="16146"/>
                    <a:pt x="18457" y="14331"/>
                    <a:pt x="17619" y="12548"/>
                  </a:cubicBezTo>
                  <a:cubicBezTo>
                    <a:pt x="17402" y="12129"/>
                    <a:pt x="17355" y="11632"/>
                    <a:pt x="17479" y="11167"/>
                  </a:cubicBezTo>
                  <a:cubicBezTo>
                    <a:pt x="17599" y="10766"/>
                    <a:pt x="17870" y="10547"/>
                    <a:pt x="18203" y="10547"/>
                  </a:cubicBezTo>
                  <a:cubicBezTo>
                    <a:pt x="18345" y="10547"/>
                    <a:pt x="18500" y="10587"/>
                    <a:pt x="18658" y="10671"/>
                  </a:cubicBezTo>
                  <a:cubicBezTo>
                    <a:pt x="19092" y="10935"/>
                    <a:pt x="19480" y="11276"/>
                    <a:pt x="19775" y="11679"/>
                  </a:cubicBezTo>
                  <a:cubicBezTo>
                    <a:pt x="20628" y="12749"/>
                    <a:pt x="21233" y="13959"/>
                    <a:pt x="21946" y="15122"/>
                  </a:cubicBezTo>
                  <a:cubicBezTo>
                    <a:pt x="23094" y="16999"/>
                    <a:pt x="23683" y="19077"/>
                    <a:pt x="24226" y="21171"/>
                  </a:cubicBezTo>
                  <a:cubicBezTo>
                    <a:pt x="24645" y="22722"/>
                    <a:pt x="24955" y="24273"/>
                    <a:pt x="25188" y="25855"/>
                  </a:cubicBezTo>
                  <a:cubicBezTo>
                    <a:pt x="25219" y="26118"/>
                    <a:pt x="25250" y="26382"/>
                    <a:pt x="25281" y="26646"/>
                  </a:cubicBezTo>
                  <a:cubicBezTo>
                    <a:pt x="25295" y="26757"/>
                    <a:pt x="25246" y="26819"/>
                    <a:pt x="25146" y="26819"/>
                  </a:cubicBezTo>
                  <a:cubicBezTo>
                    <a:pt x="25135" y="26819"/>
                    <a:pt x="25123" y="26818"/>
                    <a:pt x="25110" y="26816"/>
                  </a:cubicBezTo>
                  <a:lnTo>
                    <a:pt x="24971" y="26816"/>
                  </a:lnTo>
                  <a:cubicBezTo>
                    <a:pt x="23761" y="26809"/>
                    <a:pt x="22547" y="26805"/>
                    <a:pt x="21334" y="26805"/>
                  </a:cubicBezTo>
                  <a:cubicBezTo>
                    <a:pt x="20120" y="26805"/>
                    <a:pt x="18906" y="26809"/>
                    <a:pt x="17697" y="26816"/>
                  </a:cubicBezTo>
                  <a:cubicBezTo>
                    <a:pt x="17683" y="26817"/>
                    <a:pt x="17670" y="26818"/>
                    <a:pt x="17657" y="26818"/>
                  </a:cubicBezTo>
                  <a:cubicBezTo>
                    <a:pt x="17486" y="26818"/>
                    <a:pt x="17335" y="26727"/>
                    <a:pt x="17278" y="26568"/>
                  </a:cubicBezTo>
                  <a:cubicBezTo>
                    <a:pt x="16642" y="25312"/>
                    <a:pt x="15835" y="24149"/>
                    <a:pt x="14889" y="23094"/>
                  </a:cubicBezTo>
                  <a:cubicBezTo>
                    <a:pt x="14253" y="22427"/>
                    <a:pt x="13556" y="21807"/>
                    <a:pt x="12687" y="21466"/>
                  </a:cubicBezTo>
                  <a:cubicBezTo>
                    <a:pt x="12384" y="21330"/>
                    <a:pt x="12054" y="21265"/>
                    <a:pt x="11724" y="21265"/>
                  </a:cubicBezTo>
                  <a:cubicBezTo>
                    <a:pt x="11563" y="21265"/>
                    <a:pt x="11402" y="21280"/>
                    <a:pt x="11245" y="21310"/>
                  </a:cubicBezTo>
                  <a:cubicBezTo>
                    <a:pt x="10236" y="21543"/>
                    <a:pt x="9771" y="22288"/>
                    <a:pt x="10019" y="23373"/>
                  </a:cubicBezTo>
                  <a:cubicBezTo>
                    <a:pt x="10268" y="24505"/>
                    <a:pt x="10919" y="25514"/>
                    <a:pt x="11881" y="26196"/>
                  </a:cubicBezTo>
                  <a:lnTo>
                    <a:pt x="12718" y="26770"/>
                  </a:lnTo>
                  <a:cubicBezTo>
                    <a:pt x="12669" y="26799"/>
                    <a:pt x="12620" y="26810"/>
                    <a:pt x="12571" y="26810"/>
                  </a:cubicBezTo>
                  <a:cubicBezTo>
                    <a:pt x="12542" y="26810"/>
                    <a:pt x="12514" y="26807"/>
                    <a:pt x="12485" y="26801"/>
                  </a:cubicBezTo>
                  <a:lnTo>
                    <a:pt x="481" y="26801"/>
                  </a:lnTo>
                  <a:cubicBezTo>
                    <a:pt x="264" y="26801"/>
                    <a:pt x="202" y="26754"/>
                    <a:pt x="202" y="26522"/>
                  </a:cubicBezTo>
                  <a:lnTo>
                    <a:pt x="202" y="14409"/>
                  </a:lnTo>
                  <a:cubicBezTo>
                    <a:pt x="202" y="14331"/>
                    <a:pt x="217" y="14269"/>
                    <a:pt x="217" y="14145"/>
                  </a:cubicBezTo>
                  <a:cubicBezTo>
                    <a:pt x="295" y="14238"/>
                    <a:pt x="341" y="14300"/>
                    <a:pt x="388" y="14378"/>
                  </a:cubicBezTo>
                  <a:cubicBezTo>
                    <a:pt x="1613" y="16068"/>
                    <a:pt x="2807" y="17790"/>
                    <a:pt x="4110" y="19418"/>
                  </a:cubicBezTo>
                  <a:cubicBezTo>
                    <a:pt x="4451" y="19868"/>
                    <a:pt x="4870" y="20256"/>
                    <a:pt x="5351" y="20535"/>
                  </a:cubicBezTo>
                  <a:cubicBezTo>
                    <a:pt x="5591" y="20664"/>
                    <a:pt x="5827" y="20726"/>
                    <a:pt x="6046" y="20726"/>
                  </a:cubicBezTo>
                  <a:cubicBezTo>
                    <a:pt x="6564" y="20726"/>
                    <a:pt x="6991" y="20381"/>
                    <a:pt x="7166" y="19760"/>
                  </a:cubicBezTo>
                  <a:cubicBezTo>
                    <a:pt x="7212" y="19558"/>
                    <a:pt x="7243" y="19341"/>
                    <a:pt x="7243" y="19139"/>
                  </a:cubicBezTo>
                  <a:cubicBezTo>
                    <a:pt x="7243" y="18178"/>
                    <a:pt x="6995" y="17231"/>
                    <a:pt x="6514" y="16409"/>
                  </a:cubicBezTo>
                  <a:cubicBezTo>
                    <a:pt x="5273" y="14130"/>
                    <a:pt x="3893" y="11943"/>
                    <a:pt x="2528" y="9725"/>
                  </a:cubicBezTo>
                  <a:cubicBezTo>
                    <a:pt x="1799" y="8531"/>
                    <a:pt x="1055" y="7352"/>
                    <a:pt x="310" y="6158"/>
                  </a:cubicBezTo>
                  <a:cubicBezTo>
                    <a:pt x="233" y="6049"/>
                    <a:pt x="202" y="5909"/>
                    <a:pt x="202" y="5770"/>
                  </a:cubicBezTo>
                  <a:cubicBezTo>
                    <a:pt x="202" y="4002"/>
                    <a:pt x="202" y="2234"/>
                    <a:pt x="202" y="466"/>
                  </a:cubicBezTo>
                  <a:cubicBezTo>
                    <a:pt x="202" y="264"/>
                    <a:pt x="248" y="202"/>
                    <a:pt x="450" y="202"/>
                  </a:cubicBezTo>
                  <a:cubicBezTo>
                    <a:pt x="931" y="210"/>
                    <a:pt x="1408" y="214"/>
                    <a:pt x="1885" y="214"/>
                  </a:cubicBezTo>
                  <a:cubicBezTo>
                    <a:pt x="2361" y="214"/>
                    <a:pt x="2838" y="210"/>
                    <a:pt x="3319" y="202"/>
                  </a:cubicBezTo>
                  <a:cubicBezTo>
                    <a:pt x="3329" y="201"/>
                    <a:pt x="3340" y="200"/>
                    <a:pt x="3350" y="200"/>
                  </a:cubicBezTo>
                  <a:close/>
                  <a:moveTo>
                    <a:pt x="12364" y="180"/>
                  </a:moveTo>
                  <a:cubicBezTo>
                    <a:pt x="12383" y="180"/>
                    <a:pt x="12403" y="182"/>
                    <a:pt x="12423" y="186"/>
                  </a:cubicBezTo>
                  <a:lnTo>
                    <a:pt x="16347" y="186"/>
                  </a:lnTo>
                  <a:cubicBezTo>
                    <a:pt x="16381" y="186"/>
                    <a:pt x="16413" y="183"/>
                    <a:pt x="16442" y="183"/>
                  </a:cubicBezTo>
                  <a:cubicBezTo>
                    <a:pt x="16509" y="183"/>
                    <a:pt x="16563" y="198"/>
                    <a:pt x="16595" y="295"/>
                  </a:cubicBezTo>
                  <a:cubicBezTo>
                    <a:pt x="17123" y="1768"/>
                    <a:pt x="17914" y="3087"/>
                    <a:pt x="18736" y="4405"/>
                  </a:cubicBezTo>
                  <a:cubicBezTo>
                    <a:pt x="20101" y="6623"/>
                    <a:pt x="21605" y="8748"/>
                    <a:pt x="22985" y="10950"/>
                  </a:cubicBezTo>
                  <a:cubicBezTo>
                    <a:pt x="23900" y="12408"/>
                    <a:pt x="24955" y="13788"/>
                    <a:pt x="26134" y="15060"/>
                  </a:cubicBezTo>
                  <a:cubicBezTo>
                    <a:pt x="26909" y="15944"/>
                    <a:pt x="27809" y="16735"/>
                    <a:pt x="28786" y="17402"/>
                  </a:cubicBezTo>
                  <a:cubicBezTo>
                    <a:pt x="29220" y="17712"/>
                    <a:pt x="29717" y="17945"/>
                    <a:pt x="30244" y="18084"/>
                  </a:cubicBezTo>
                  <a:cubicBezTo>
                    <a:pt x="30416" y="18129"/>
                    <a:pt x="30584" y="18150"/>
                    <a:pt x="30745" y="18150"/>
                  </a:cubicBezTo>
                  <a:cubicBezTo>
                    <a:pt x="31655" y="18150"/>
                    <a:pt x="32340" y="17473"/>
                    <a:pt x="32353" y="16471"/>
                  </a:cubicBezTo>
                  <a:cubicBezTo>
                    <a:pt x="32338" y="15712"/>
                    <a:pt x="32198" y="14967"/>
                    <a:pt x="31934" y="14269"/>
                  </a:cubicBezTo>
                  <a:cubicBezTo>
                    <a:pt x="31190" y="12113"/>
                    <a:pt x="30259" y="10004"/>
                    <a:pt x="29158" y="8003"/>
                  </a:cubicBezTo>
                  <a:cubicBezTo>
                    <a:pt x="27948" y="5692"/>
                    <a:pt x="26615" y="3459"/>
                    <a:pt x="25126" y="1319"/>
                  </a:cubicBezTo>
                  <a:cubicBezTo>
                    <a:pt x="24862" y="946"/>
                    <a:pt x="24583" y="590"/>
                    <a:pt x="24304" y="217"/>
                  </a:cubicBezTo>
                  <a:cubicBezTo>
                    <a:pt x="24332" y="190"/>
                    <a:pt x="24365" y="184"/>
                    <a:pt x="24401" y="184"/>
                  </a:cubicBezTo>
                  <a:cubicBezTo>
                    <a:pt x="24425" y="184"/>
                    <a:pt x="24449" y="186"/>
                    <a:pt x="24474" y="186"/>
                  </a:cubicBezTo>
                  <a:lnTo>
                    <a:pt x="26025" y="186"/>
                  </a:lnTo>
                  <a:cubicBezTo>
                    <a:pt x="26035" y="185"/>
                    <a:pt x="26044" y="184"/>
                    <a:pt x="26053" y="184"/>
                  </a:cubicBezTo>
                  <a:cubicBezTo>
                    <a:pt x="26149" y="184"/>
                    <a:pt x="26230" y="257"/>
                    <a:pt x="26258" y="342"/>
                  </a:cubicBezTo>
                  <a:cubicBezTo>
                    <a:pt x="27437" y="2978"/>
                    <a:pt x="29034" y="5336"/>
                    <a:pt x="30864" y="7538"/>
                  </a:cubicBezTo>
                  <a:cubicBezTo>
                    <a:pt x="31578" y="8438"/>
                    <a:pt x="32400" y="9229"/>
                    <a:pt x="33315" y="9926"/>
                  </a:cubicBezTo>
                  <a:cubicBezTo>
                    <a:pt x="33702" y="10237"/>
                    <a:pt x="34168" y="10469"/>
                    <a:pt x="34664" y="10593"/>
                  </a:cubicBezTo>
                  <a:cubicBezTo>
                    <a:pt x="34754" y="10614"/>
                    <a:pt x="34844" y="10624"/>
                    <a:pt x="34932" y="10624"/>
                  </a:cubicBezTo>
                  <a:cubicBezTo>
                    <a:pt x="35382" y="10624"/>
                    <a:pt x="35804" y="10369"/>
                    <a:pt x="35998" y="9942"/>
                  </a:cubicBezTo>
                  <a:cubicBezTo>
                    <a:pt x="36184" y="9523"/>
                    <a:pt x="36262" y="9058"/>
                    <a:pt x="36184" y="8593"/>
                  </a:cubicBezTo>
                  <a:cubicBezTo>
                    <a:pt x="36106" y="7352"/>
                    <a:pt x="35703" y="6204"/>
                    <a:pt x="35269" y="5056"/>
                  </a:cubicBezTo>
                  <a:cubicBezTo>
                    <a:pt x="34680" y="3459"/>
                    <a:pt x="34013" y="1877"/>
                    <a:pt x="33268" y="342"/>
                  </a:cubicBezTo>
                  <a:cubicBezTo>
                    <a:pt x="33253" y="310"/>
                    <a:pt x="33253" y="279"/>
                    <a:pt x="33237" y="248"/>
                  </a:cubicBezTo>
                  <a:cubicBezTo>
                    <a:pt x="33254" y="205"/>
                    <a:pt x="33281" y="196"/>
                    <a:pt x="33312" y="196"/>
                  </a:cubicBezTo>
                  <a:cubicBezTo>
                    <a:pt x="33337" y="196"/>
                    <a:pt x="33365" y="202"/>
                    <a:pt x="33392" y="202"/>
                  </a:cubicBezTo>
                  <a:lnTo>
                    <a:pt x="34773" y="202"/>
                  </a:lnTo>
                  <a:cubicBezTo>
                    <a:pt x="34789" y="197"/>
                    <a:pt x="34805" y="195"/>
                    <a:pt x="34822" y="195"/>
                  </a:cubicBezTo>
                  <a:cubicBezTo>
                    <a:pt x="34912" y="195"/>
                    <a:pt x="34994" y="265"/>
                    <a:pt x="35021" y="357"/>
                  </a:cubicBezTo>
                  <a:cubicBezTo>
                    <a:pt x="36851" y="5367"/>
                    <a:pt x="39627" y="9849"/>
                    <a:pt x="42900" y="14021"/>
                  </a:cubicBezTo>
                  <a:cubicBezTo>
                    <a:pt x="45024" y="16766"/>
                    <a:pt x="47118" y="19542"/>
                    <a:pt x="49228" y="22288"/>
                  </a:cubicBezTo>
                  <a:cubicBezTo>
                    <a:pt x="49398" y="22551"/>
                    <a:pt x="49600" y="22784"/>
                    <a:pt x="49801" y="23017"/>
                  </a:cubicBezTo>
                  <a:cubicBezTo>
                    <a:pt x="50034" y="23249"/>
                    <a:pt x="50143" y="23575"/>
                    <a:pt x="50112" y="23885"/>
                  </a:cubicBezTo>
                  <a:cubicBezTo>
                    <a:pt x="50112" y="24785"/>
                    <a:pt x="50112" y="25700"/>
                    <a:pt x="50112" y="26584"/>
                  </a:cubicBezTo>
                  <a:cubicBezTo>
                    <a:pt x="50112" y="26661"/>
                    <a:pt x="50189" y="26801"/>
                    <a:pt x="50034" y="26801"/>
                  </a:cubicBezTo>
                  <a:cubicBezTo>
                    <a:pt x="49962" y="26801"/>
                    <a:pt x="49873" y="26830"/>
                    <a:pt x="49791" y="26830"/>
                  </a:cubicBezTo>
                  <a:cubicBezTo>
                    <a:pt x="49715" y="26830"/>
                    <a:pt x="49645" y="26805"/>
                    <a:pt x="49600" y="26708"/>
                  </a:cubicBezTo>
                  <a:cubicBezTo>
                    <a:pt x="47909" y="23451"/>
                    <a:pt x="45738" y="20519"/>
                    <a:pt x="43520" y="17604"/>
                  </a:cubicBezTo>
                  <a:cubicBezTo>
                    <a:pt x="42807" y="16673"/>
                    <a:pt x="42078" y="15743"/>
                    <a:pt x="41178" y="14967"/>
                  </a:cubicBezTo>
                  <a:cubicBezTo>
                    <a:pt x="39643" y="13602"/>
                    <a:pt x="37657" y="12842"/>
                    <a:pt x="35610" y="12827"/>
                  </a:cubicBezTo>
                  <a:cubicBezTo>
                    <a:pt x="35575" y="12826"/>
                    <a:pt x="35540" y="12825"/>
                    <a:pt x="35505" y="12825"/>
                  </a:cubicBezTo>
                  <a:cubicBezTo>
                    <a:pt x="34093" y="12825"/>
                    <a:pt x="33845" y="13751"/>
                    <a:pt x="33982" y="14781"/>
                  </a:cubicBezTo>
                  <a:cubicBezTo>
                    <a:pt x="34121" y="15836"/>
                    <a:pt x="34602" y="16782"/>
                    <a:pt x="35098" y="17712"/>
                  </a:cubicBezTo>
                  <a:cubicBezTo>
                    <a:pt x="35998" y="19434"/>
                    <a:pt x="37084" y="21047"/>
                    <a:pt x="38154" y="22675"/>
                  </a:cubicBezTo>
                  <a:cubicBezTo>
                    <a:pt x="39007" y="23963"/>
                    <a:pt x="39875" y="25265"/>
                    <a:pt x="40697" y="26584"/>
                  </a:cubicBezTo>
                  <a:cubicBezTo>
                    <a:pt x="40744" y="26646"/>
                    <a:pt x="40806" y="26692"/>
                    <a:pt x="40790" y="26801"/>
                  </a:cubicBezTo>
                  <a:cubicBezTo>
                    <a:pt x="40728" y="26801"/>
                    <a:pt x="40651" y="26801"/>
                    <a:pt x="40604" y="26816"/>
                  </a:cubicBezTo>
                  <a:lnTo>
                    <a:pt x="37177" y="26816"/>
                  </a:lnTo>
                  <a:cubicBezTo>
                    <a:pt x="37166" y="26818"/>
                    <a:pt x="37156" y="26818"/>
                    <a:pt x="37146" y="26818"/>
                  </a:cubicBezTo>
                  <a:cubicBezTo>
                    <a:pt x="37017" y="26818"/>
                    <a:pt x="36895" y="26729"/>
                    <a:pt x="36866" y="26599"/>
                  </a:cubicBezTo>
                  <a:cubicBezTo>
                    <a:pt x="36184" y="24878"/>
                    <a:pt x="35300" y="23265"/>
                    <a:pt x="34013" y="21915"/>
                  </a:cubicBezTo>
                  <a:cubicBezTo>
                    <a:pt x="33315" y="21171"/>
                    <a:pt x="32555" y="20535"/>
                    <a:pt x="31547" y="20271"/>
                  </a:cubicBezTo>
                  <a:cubicBezTo>
                    <a:pt x="31327" y="20213"/>
                    <a:pt x="31118" y="20184"/>
                    <a:pt x="30919" y="20184"/>
                  </a:cubicBezTo>
                  <a:cubicBezTo>
                    <a:pt x="30276" y="20184"/>
                    <a:pt x="29743" y="20489"/>
                    <a:pt x="29329" y="21093"/>
                  </a:cubicBezTo>
                  <a:cubicBezTo>
                    <a:pt x="28801" y="21838"/>
                    <a:pt x="28584" y="22706"/>
                    <a:pt x="28429" y="23590"/>
                  </a:cubicBezTo>
                  <a:cubicBezTo>
                    <a:pt x="28274" y="24583"/>
                    <a:pt x="28228" y="25591"/>
                    <a:pt x="28305" y="26599"/>
                  </a:cubicBezTo>
                  <a:cubicBezTo>
                    <a:pt x="28305" y="26770"/>
                    <a:pt x="28274" y="26816"/>
                    <a:pt x="28104" y="26816"/>
                  </a:cubicBezTo>
                  <a:lnTo>
                    <a:pt x="25669" y="26816"/>
                  </a:lnTo>
                  <a:cubicBezTo>
                    <a:pt x="25513" y="26816"/>
                    <a:pt x="25482" y="26770"/>
                    <a:pt x="25467" y="26630"/>
                  </a:cubicBezTo>
                  <a:cubicBezTo>
                    <a:pt x="25141" y="23482"/>
                    <a:pt x="24335" y="20457"/>
                    <a:pt x="23342" y="17480"/>
                  </a:cubicBezTo>
                  <a:cubicBezTo>
                    <a:pt x="22923" y="16239"/>
                    <a:pt x="22179" y="15153"/>
                    <a:pt x="21558" y="14021"/>
                  </a:cubicBezTo>
                  <a:cubicBezTo>
                    <a:pt x="21047" y="13075"/>
                    <a:pt x="20442" y="12175"/>
                    <a:pt x="19759" y="11338"/>
                  </a:cubicBezTo>
                  <a:cubicBezTo>
                    <a:pt x="19496" y="11028"/>
                    <a:pt x="19186" y="10748"/>
                    <a:pt x="18844" y="10531"/>
                  </a:cubicBezTo>
                  <a:cubicBezTo>
                    <a:pt x="18621" y="10408"/>
                    <a:pt x="18404" y="10349"/>
                    <a:pt x="18206" y="10349"/>
                  </a:cubicBezTo>
                  <a:cubicBezTo>
                    <a:pt x="17729" y="10349"/>
                    <a:pt x="17356" y="10689"/>
                    <a:pt x="17247" y="11291"/>
                  </a:cubicBezTo>
                  <a:cubicBezTo>
                    <a:pt x="17169" y="11788"/>
                    <a:pt x="17247" y="12299"/>
                    <a:pt x="17479" y="12749"/>
                  </a:cubicBezTo>
                  <a:cubicBezTo>
                    <a:pt x="18705" y="15370"/>
                    <a:pt x="19806" y="18053"/>
                    <a:pt x="20752" y="20783"/>
                  </a:cubicBezTo>
                  <a:cubicBezTo>
                    <a:pt x="20892" y="21171"/>
                    <a:pt x="21031" y="21559"/>
                    <a:pt x="20938" y="22008"/>
                  </a:cubicBezTo>
                  <a:cubicBezTo>
                    <a:pt x="20814" y="22753"/>
                    <a:pt x="20194" y="23327"/>
                    <a:pt x="19434" y="23389"/>
                  </a:cubicBezTo>
                  <a:cubicBezTo>
                    <a:pt x="19292" y="23406"/>
                    <a:pt x="19155" y="23414"/>
                    <a:pt x="19020" y="23414"/>
                  </a:cubicBezTo>
                  <a:cubicBezTo>
                    <a:pt x="18050" y="23414"/>
                    <a:pt x="17259" y="22982"/>
                    <a:pt x="16564" y="22288"/>
                  </a:cubicBezTo>
                  <a:cubicBezTo>
                    <a:pt x="15525" y="21217"/>
                    <a:pt x="14610" y="20070"/>
                    <a:pt x="13819" y="18829"/>
                  </a:cubicBezTo>
                  <a:cubicBezTo>
                    <a:pt x="11989" y="16084"/>
                    <a:pt x="10345" y="13230"/>
                    <a:pt x="8856" y="10299"/>
                  </a:cubicBezTo>
                  <a:cubicBezTo>
                    <a:pt x="7181" y="7026"/>
                    <a:pt x="5537" y="3723"/>
                    <a:pt x="3893" y="419"/>
                  </a:cubicBezTo>
                  <a:cubicBezTo>
                    <a:pt x="3784" y="186"/>
                    <a:pt x="3784" y="186"/>
                    <a:pt x="4064" y="186"/>
                  </a:cubicBezTo>
                  <a:lnTo>
                    <a:pt x="6111" y="186"/>
                  </a:lnTo>
                  <a:cubicBezTo>
                    <a:pt x="6121" y="185"/>
                    <a:pt x="6132" y="184"/>
                    <a:pt x="6143" y="184"/>
                  </a:cubicBezTo>
                  <a:cubicBezTo>
                    <a:pt x="6255" y="184"/>
                    <a:pt x="6362" y="259"/>
                    <a:pt x="6390" y="373"/>
                  </a:cubicBezTo>
                  <a:cubicBezTo>
                    <a:pt x="7476" y="2823"/>
                    <a:pt x="8965" y="5087"/>
                    <a:pt x="10795" y="7057"/>
                  </a:cubicBezTo>
                  <a:cubicBezTo>
                    <a:pt x="11741" y="8065"/>
                    <a:pt x="12780" y="8996"/>
                    <a:pt x="14021" y="9647"/>
                  </a:cubicBezTo>
                  <a:cubicBezTo>
                    <a:pt x="14440" y="9895"/>
                    <a:pt x="14920" y="10051"/>
                    <a:pt x="15417" y="10097"/>
                  </a:cubicBezTo>
                  <a:cubicBezTo>
                    <a:pt x="15440" y="10098"/>
                    <a:pt x="15463" y="10099"/>
                    <a:pt x="15485" y="10099"/>
                  </a:cubicBezTo>
                  <a:cubicBezTo>
                    <a:pt x="16109" y="10099"/>
                    <a:pt x="16453" y="9687"/>
                    <a:pt x="16363" y="9058"/>
                  </a:cubicBezTo>
                  <a:cubicBezTo>
                    <a:pt x="16223" y="8391"/>
                    <a:pt x="15991" y="7755"/>
                    <a:pt x="15665" y="7166"/>
                  </a:cubicBezTo>
                  <a:cubicBezTo>
                    <a:pt x="14905" y="5692"/>
                    <a:pt x="14129" y="4219"/>
                    <a:pt x="13385" y="2730"/>
                  </a:cubicBezTo>
                  <a:cubicBezTo>
                    <a:pt x="12982" y="1955"/>
                    <a:pt x="12625" y="1148"/>
                    <a:pt x="12253" y="342"/>
                  </a:cubicBezTo>
                  <a:cubicBezTo>
                    <a:pt x="12237" y="310"/>
                    <a:pt x="12222" y="264"/>
                    <a:pt x="12206" y="217"/>
                  </a:cubicBezTo>
                  <a:cubicBezTo>
                    <a:pt x="12263" y="195"/>
                    <a:pt x="12311" y="180"/>
                    <a:pt x="12364" y="180"/>
                  </a:cubicBezTo>
                  <a:close/>
                  <a:moveTo>
                    <a:pt x="295" y="0"/>
                  </a:moveTo>
                  <a:cubicBezTo>
                    <a:pt x="47" y="0"/>
                    <a:pt x="0" y="62"/>
                    <a:pt x="0" y="295"/>
                  </a:cubicBezTo>
                  <a:lnTo>
                    <a:pt x="0" y="26723"/>
                  </a:lnTo>
                  <a:cubicBezTo>
                    <a:pt x="0" y="26956"/>
                    <a:pt x="47" y="27018"/>
                    <a:pt x="295" y="27018"/>
                  </a:cubicBezTo>
                  <a:lnTo>
                    <a:pt x="50034" y="27018"/>
                  </a:lnTo>
                  <a:cubicBezTo>
                    <a:pt x="50282" y="27018"/>
                    <a:pt x="50329" y="26956"/>
                    <a:pt x="50329" y="26739"/>
                  </a:cubicBezTo>
                  <a:lnTo>
                    <a:pt x="50329" y="295"/>
                  </a:lnTo>
                  <a:cubicBezTo>
                    <a:pt x="50329" y="62"/>
                    <a:pt x="50282" y="0"/>
                    <a:pt x="50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8"/>
        <p:cNvGrpSpPr/>
        <p:nvPr/>
      </p:nvGrpSpPr>
      <p:grpSpPr>
        <a:xfrm>
          <a:off x="0" y="0"/>
          <a:ext cx="0" cy="0"/>
          <a:chOff x="0" y="0"/>
          <a:chExt cx="0" cy="0"/>
        </a:xfrm>
      </p:grpSpPr>
      <p:sp>
        <p:nvSpPr>
          <p:cNvPr id="199" name="Google Shape;199;p6"/>
          <p:cNvSpPr txBox="1">
            <a:spLocks noGrp="1"/>
          </p:cNvSpPr>
          <p:nvPr>
            <p:ph type="title"/>
          </p:nvPr>
        </p:nvSpPr>
        <p:spPr>
          <a:xfrm>
            <a:off x="787825" y="572500"/>
            <a:ext cx="7444800" cy="646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b="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00" name="Google Shape;200;p6"/>
          <p:cNvGrpSpPr/>
          <p:nvPr/>
        </p:nvGrpSpPr>
        <p:grpSpPr>
          <a:xfrm flipH="1">
            <a:off x="-192873" y="4208083"/>
            <a:ext cx="1225720" cy="1210935"/>
            <a:chOff x="5372825" y="289650"/>
            <a:chExt cx="1178350" cy="1164025"/>
          </a:xfrm>
        </p:grpSpPr>
        <p:sp>
          <p:nvSpPr>
            <p:cNvPr id="201" name="Google Shape;201;p6"/>
            <p:cNvSpPr/>
            <p:nvPr/>
          </p:nvSpPr>
          <p:spPr>
            <a:xfrm>
              <a:off x="5372825" y="289650"/>
              <a:ext cx="1163625" cy="1164025"/>
            </a:xfrm>
            <a:custGeom>
              <a:avLst/>
              <a:gdLst/>
              <a:ahLst/>
              <a:cxnLst/>
              <a:rect l="l" t="t" r="r" b="b"/>
              <a:pathLst>
                <a:path w="46545" h="46561" extrusionOk="0">
                  <a:moveTo>
                    <a:pt x="23264" y="1"/>
                  </a:moveTo>
                  <a:cubicBezTo>
                    <a:pt x="10423" y="1"/>
                    <a:pt x="0" y="10423"/>
                    <a:pt x="0" y="23280"/>
                  </a:cubicBezTo>
                  <a:cubicBezTo>
                    <a:pt x="0" y="36138"/>
                    <a:pt x="10423" y="46560"/>
                    <a:pt x="23264" y="46560"/>
                  </a:cubicBezTo>
                  <a:cubicBezTo>
                    <a:pt x="36122" y="46560"/>
                    <a:pt x="46544" y="36138"/>
                    <a:pt x="46544" y="23280"/>
                  </a:cubicBezTo>
                  <a:cubicBezTo>
                    <a:pt x="46544" y="10423"/>
                    <a:pt x="36122" y="1"/>
                    <a:pt x="232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5763650" y="289650"/>
              <a:ext cx="787525" cy="1163525"/>
            </a:xfrm>
            <a:custGeom>
              <a:avLst/>
              <a:gdLst/>
              <a:ahLst/>
              <a:cxnLst/>
              <a:rect l="l" t="t" r="r" b="b"/>
              <a:pathLst>
                <a:path w="31501" h="46541" extrusionOk="0">
                  <a:moveTo>
                    <a:pt x="7647" y="1"/>
                  </a:moveTo>
                  <a:cubicBezTo>
                    <a:pt x="3646" y="1"/>
                    <a:pt x="931" y="1164"/>
                    <a:pt x="1" y="1288"/>
                  </a:cubicBezTo>
                  <a:cubicBezTo>
                    <a:pt x="16177" y="1629"/>
                    <a:pt x="25297" y="11369"/>
                    <a:pt x="25297" y="23280"/>
                  </a:cubicBezTo>
                  <a:cubicBezTo>
                    <a:pt x="25297" y="35052"/>
                    <a:pt x="16518" y="44963"/>
                    <a:pt x="4824" y="46390"/>
                  </a:cubicBezTo>
                  <a:cubicBezTo>
                    <a:pt x="5719" y="46491"/>
                    <a:pt x="6608" y="46541"/>
                    <a:pt x="7487" y="46541"/>
                  </a:cubicBezTo>
                  <a:cubicBezTo>
                    <a:pt x="19628" y="46541"/>
                    <a:pt x="29942" y="37085"/>
                    <a:pt x="30694" y="24676"/>
                  </a:cubicBezTo>
                  <a:cubicBezTo>
                    <a:pt x="31501" y="11369"/>
                    <a:pt x="20970" y="109"/>
                    <a:pt x="7647" y="1"/>
                  </a:cubicBezTo>
                  <a:close/>
                </a:path>
              </a:pathLst>
            </a:custGeom>
            <a:solidFill>
              <a:srgbClr val="0A0A0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5465875" y="773075"/>
              <a:ext cx="88050" cy="98625"/>
            </a:xfrm>
            <a:custGeom>
              <a:avLst/>
              <a:gdLst/>
              <a:ahLst/>
              <a:cxnLst/>
              <a:rect l="l" t="t" r="r" b="b"/>
              <a:pathLst>
                <a:path w="3522" h="3945" extrusionOk="0">
                  <a:moveTo>
                    <a:pt x="2322" y="0"/>
                  </a:moveTo>
                  <a:cubicBezTo>
                    <a:pt x="1947" y="0"/>
                    <a:pt x="1497" y="179"/>
                    <a:pt x="1024" y="609"/>
                  </a:cubicBezTo>
                  <a:cubicBezTo>
                    <a:pt x="0" y="1524"/>
                    <a:pt x="16" y="3494"/>
                    <a:pt x="652" y="3819"/>
                  </a:cubicBezTo>
                  <a:cubicBezTo>
                    <a:pt x="825" y="3907"/>
                    <a:pt x="995" y="3945"/>
                    <a:pt x="1158" y="3945"/>
                  </a:cubicBezTo>
                  <a:cubicBezTo>
                    <a:pt x="2065" y="3945"/>
                    <a:pt x="2792" y="2789"/>
                    <a:pt x="2963" y="2579"/>
                  </a:cubicBezTo>
                  <a:cubicBezTo>
                    <a:pt x="3180" y="2346"/>
                    <a:pt x="3521" y="1291"/>
                    <a:pt x="3242" y="609"/>
                  </a:cubicBezTo>
                  <a:cubicBezTo>
                    <a:pt x="3092" y="242"/>
                    <a:pt x="2758" y="0"/>
                    <a:pt x="2322" y="0"/>
                  </a:cubicBezTo>
                  <a:close/>
                </a:path>
              </a:pathLst>
            </a:custGeom>
            <a:solidFill>
              <a:schemeClr val="lt1"/>
            </a:solidFill>
            <a:ln w="9525" cap="flat" cmpd="sng">
              <a:solidFill>
                <a:schemeClr val="dk1"/>
              </a:solidFill>
              <a:prstDash val="solid"/>
              <a:miter lim="155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5496625" y="522250"/>
              <a:ext cx="156775" cy="233675"/>
            </a:xfrm>
            <a:custGeom>
              <a:avLst/>
              <a:gdLst/>
              <a:ahLst/>
              <a:cxnLst/>
              <a:rect l="l" t="t" r="r" b="b"/>
              <a:pathLst>
                <a:path w="6271" h="9347" extrusionOk="0">
                  <a:moveTo>
                    <a:pt x="4850" y="1"/>
                  </a:moveTo>
                  <a:cubicBezTo>
                    <a:pt x="4552" y="1"/>
                    <a:pt x="4189" y="76"/>
                    <a:pt x="3749" y="250"/>
                  </a:cubicBezTo>
                  <a:cubicBezTo>
                    <a:pt x="1360" y="1212"/>
                    <a:pt x="197" y="7013"/>
                    <a:pt x="197" y="7013"/>
                  </a:cubicBezTo>
                  <a:cubicBezTo>
                    <a:pt x="1" y="7973"/>
                    <a:pt x="460" y="9346"/>
                    <a:pt x="1291" y="9346"/>
                  </a:cubicBezTo>
                  <a:cubicBezTo>
                    <a:pt x="1574" y="9346"/>
                    <a:pt x="1901" y="9187"/>
                    <a:pt x="2260" y="8796"/>
                  </a:cubicBezTo>
                  <a:cubicBezTo>
                    <a:pt x="3656" y="7261"/>
                    <a:pt x="5765" y="3399"/>
                    <a:pt x="6013" y="2468"/>
                  </a:cubicBezTo>
                  <a:cubicBezTo>
                    <a:pt x="6206" y="1712"/>
                    <a:pt x="6271" y="1"/>
                    <a:pt x="4850" y="1"/>
                  </a:cubicBezTo>
                  <a:close/>
                </a:path>
              </a:pathLst>
            </a:custGeom>
            <a:solidFill>
              <a:schemeClr val="lt1"/>
            </a:solidFill>
            <a:ln w="9525" cap="flat" cmpd="sng">
              <a:solidFill>
                <a:schemeClr val="dk1"/>
              </a:solidFill>
              <a:prstDash val="solid"/>
              <a:miter lim="155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5372825" y="289650"/>
              <a:ext cx="1163625" cy="1164025"/>
            </a:xfrm>
            <a:custGeom>
              <a:avLst/>
              <a:gdLst/>
              <a:ahLst/>
              <a:cxnLst/>
              <a:rect l="l" t="t" r="r" b="b"/>
              <a:pathLst>
                <a:path w="46545" h="46561" fill="none" extrusionOk="0">
                  <a:moveTo>
                    <a:pt x="46544" y="23280"/>
                  </a:moveTo>
                  <a:cubicBezTo>
                    <a:pt x="46544" y="36138"/>
                    <a:pt x="36122" y="46560"/>
                    <a:pt x="23264" y="46560"/>
                  </a:cubicBezTo>
                  <a:cubicBezTo>
                    <a:pt x="10423" y="46560"/>
                    <a:pt x="0" y="36138"/>
                    <a:pt x="0" y="23280"/>
                  </a:cubicBezTo>
                  <a:cubicBezTo>
                    <a:pt x="0" y="10423"/>
                    <a:pt x="10423" y="1"/>
                    <a:pt x="23264" y="1"/>
                  </a:cubicBezTo>
                  <a:cubicBezTo>
                    <a:pt x="36122" y="1"/>
                    <a:pt x="46544" y="10423"/>
                    <a:pt x="46544" y="23280"/>
                  </a:cubicBezTo>
                  <a:close/>
                </a:path>
              </a:pathLst>
            </a:custGeom>
            <a:noFill/>
            <a:ln w="9525" cap="flat" cmpd="sng">
              <a:solidFill>
                <a:schemeClr val="dk1"/>
              </a:solidFill>
              <a:prstDash val="solid"/>
              <a:miter lim="155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6"/>
          <p:cNvGrpSpPr/>
          <p:nvPr/>
        </p:nvGrpSpPr>
        <p:grpSpPr>
          <a:xfrm rot="5400000">
            <a:off x="7947595" y="-566135"/>
            <a:ext cx="630265" cy="1762521"/>
            <a:chOff x="7810925" y="3623825"/>
            <a:chExt cx="472675" cy="1321825"/>
          </a:xfrm>
        </p:grpSpPr>
        <p:sp>
          <p:nvSpPr>
            <p:cNvPr id="207" name="Google Shape;207;p6"/>
            <p:cNvSpPr/>
            <p:nvPr/>
          </p:nvSpPr>
          <p:spPr>
            <a:xfrm>
              <a:off x="7815575" y="3628400"/>
              <a:ext cx="463375" cy="755250"/>
            </a:xfrm>
            <a:custGeom>
              <a:avLst/>
              <a:gdLst/>
              <a:ahLst/>
              <a:cxnLst/>
              <a:rect l="l" t="t" r="r" b="b"/>
              <a:pathLst>
                <a:path w="18535" h="30210" extrusionOk="0">
                  <a:moveTo>
                    <a:pt x="738" y="0"/>
                  </a:moveTo>
                  <a:cubicBezTo>
                    <a:pt x="601" y="0"/>
                    <a:pt x="451" y="21"/>
                    <a:pt x="314" y="21"/>
                  </a:cubicBezTo>
                  <a:cubicBezTo>
                    <a:pt x="292" y="21"/>
                    <a:pt x="270" y="20"/>
                    <a:pt x="249" y="19"/>
                  </a:cubicBezTo>
                  <a:cubicBezTo>
                    <a:pt x="229" y="18"/>
                    <a:pt x="211" y="17"/>
                    <a:pt x="194" y="17"/>
                  </a:cubicBezTo>
                  <a:cubicBezTo>
                    <a:pt x="38" y="17"/>
                    <a:pt x="0" y="84"/>
                    <a:pt x="0" y="252"/>
                  </a:cubicBezTo>
                  <a:lnTo>
                    <a:pt x="0" y="8518"/>
                  </a:lnTo>
                  <a:cubicBezTo>
                    <a:pt x="0" y="8642"/>
                    <a:pt x="32" y="8751"/>
                    <a:pt x="109" y="8860"/>
                  </a:cubicBezTo>
                  <a:cubicBezTo>
                    <a:pt x="760" y="9945"/>
                    <a:pt x="1427" y="11015"/>
                    <a:pt x="2001" y="12132"/>
                  </a:cubicBezTo>
                  <a:cubicBezTo>
                    <a:pt x="2482" y="13063"/>
                    <a:pt x="2808" y="14040"/>
                    <a:pt x="2715" y="15125"/>
                  </a:cubicBezTo>
                  <a:cubicBezTo>
                    <a:pt x="2637" y="15823"/>
                    <a:pt x="2296" y="16289"/>
                    <a:pt x="1738" y="16413"/>
                  </a:cubicBezTo>
                  <a:cubicBezTo>
                    <a:pt x="1657" y="16427"/>
                    <a:pt x="1577" y="16434"/>
                    <a:pt x="1497" y="16434"/>
                  </a:cubicBezTo>
                  <a:cubicBezTo>
                    <a:pt x="1223" y="16434"/>
                    <a:pt x="958" y="16352"/>
                    <a:pt x="729" y="16196"/>
                  </a:cubicBezTo>
                  <a:cubicBezTo>
                    <a:pt x="466" y="16025"/>
                    <a:pt x="218" y="15839"/>
                    <a:pt x="0" y="15637"/>
                  </a:cubicBezTo>
                  <a:lnTo>
                    <a:pt x="0" y="15823"/>
                  </a:lnTo>
                  <a:lnTo>
                    <a:pt x="0" y="28588"/>
                  </a:lnTo>
                  <a:cubicBezTo>
                    <a:pt x="0" y="28712"/>
                    <a:pt x="78" y="28836"/>
                    <a:pt x="202" y="28882"/>
                  </a:cubicBezTo>
                  <a:cubicBezTo>
                    <a:pt x="1879" y="29758"/>
                    <a:pt x="3727" y="30210"/>
                    <a:pt x="5592" y="30210"/>
                  </a:cubicBezTo>
                  <a:cubicBezTo>
                    <a:pt x="6470" y="30210"/>
                    <a:pt x="7352" y="30110"/>
                    <a:pt x="8221" y="29906"/>
                  </a:cubicBezTo>
                  <a:cubicBezTo>
                    <a:pt x="9229" y="29720"/>
                    <a:pt x="10175" y="29286"/>
                    <a:pt x="10981" y="28634"/>
                  </a:cubicBezTo>
                  <a:cubicBezTo>
                    <a:pt x="12113" y="27657"/>
                    <a:pt x="12269" y="26323"/>
                    <a:pt x="11385" y="25114"/>
                  </a:cubicBezTo>
                  <a:cubicBezTo>
                    <a:pt x="11059" y="24679"/>
                    <a:pt x="10671" y="24276"/>
                    <a:pt x="10237" y="23935"/>
                  </a:cubicBezTo>
                  <a:cubicBezTo>
                    <a:pt x="9399" y="23268"/>
                    <a:pt x="8515" y="22648"/>
                    <a:pt x="7585" y="22089"/>
                  </a:cubicBezTo>
                  <a:cubicBezTo>
                    <a:pt x="6654" y="21484"/>
                    <a:pt x="5956" y="20585"/>
                    <a:pt x="5615" y="19530"/>
                  </a:cubicBezTo>
                  <a:cubicBezTo>
                    <a:pt x="5460" y="19111"/>
                    <a:pt x="5398" y="18662"/>
                    <a:pt x="5460" y="18227"/>
                  </a:cubicBezTo>
                  <a:cubicBezTo>
                    <a:pt x="5584" y="17529"/>
                    <a:pt x="6220" y="17033"/>
                    <a:pt x="7042" y="17002"/>
                  </a:cubicBezTo>
                  <a:cubicBezTo>
                    <a:pt x="7091" y="16999"/>
                    <a:pt x="7140" y="16998"/>
                    <a:pt x="7188" y="16998"/>
                  </a:cubicBezTo>
                  <a:cubicBezTo>
                    <a:pt x="7991" y="16998"/>
                    <a:pt x="8662" y="17358"/>
                    <a:pt x="9291" y="17855"/>
                  </a:cubicBezTo>
                  <a:cubicBezTo>
                    <a:pt x="10578" y="18848"/>
                    <a:pt x="11524" y="20151"/>
                    <a:pt x="12331" y="21531"/>
                  </a:cubicBezTo>
                  <a:cubicBezTo>
                    <a:pt x="13137" y="22927"/>
                    <a:pt x="13882" y="24338"/>
                    <a:pt x="14797" y="25656"/>
                  </a:cubicBezTo>
                  <a:cubicBezTo>
                    <a:pt x="15417" y="26540"/>
                    <a:pt x="16084" y="27394"/>
                    <a:pt x="16968" y="28029"/>
                  </a:cubicBezTo>
                  <a:cubicBezTo>
                    <a:pt x="17340" y="28324"/>
                    <a:pt x="17790" y="28495"/>
                    <a:pt x="18255" y="28526"/>
                  </a:cubicBezTo>
                  <a:cubicBezTo>
                    <a:pt x="18276" y="28527"/>
                    <a:pt x="18296" y="28528"/>
                    <a:pt x="18314" y="28528"/>
                  </a:cubicBezTo>
                  <a:cubicBezTo>
                    <a:pt x="18461" y="28528"/>
                    <a:pt x="18534" y="28469"/>
                    <a:pt x="18534" y="28262"/>
                  </a:cubicBezTo>
                  <a:lnTo>
                    <a:pt x="18534" y="13187"/>
                  </a:lnTo>
                  <a:cubicBezTo>
                    <a:pt x="18534" y="13063"/>
                    <a:pt x="18503" y="12923"/>
                    <a:pt x="18457" y="12799"/>
                  </a:cubicBezTo>
                  <a:cubicBezTo>
                    <a:pt x="18193" y="12194"/>
                    <a:pt x="17852" y="11636"/>
                    <a:pt x="17542" y="11062"/>
                  </a:cubicBezTo>
                  <a:cubicBezTo>
                    <a:pt x="16906" y="9899"/>
                    <a:pt x="16270" y="8735"/>
                    <a:pt x="15479" y="7665"/>
                  </a:cubicBezTo>
                  <a:cubicBezTo>
                    <a:pt x="15107" y="7185"/>
                    <a:pt x="14735" y="6704"/>
                    <a:pt x="14161" y="6409"/>
                  </a:cubicBezTo>
                  <a:cubicBezTo>
                    <a:pt x="13990" y="6314"/>
                    <a:pt x="13826" y="6269"/>
                    <a:pt x="13675" y="6269"/>
                  </a:cubicBezTo>
                  <a:cubicBezTo>
                    <a:pt x="13331" y="6269"/>
                    <a:pt x="13059" y="6505"/>
                    <a:pt x="12951" y="6936"/>
                  </a:cubicBezTo>
                  <a:cubicBezTo>
                    <a:pt x="12842" y="7402"/>
                    <a:pt x="12889" y="7882"/>
                    <a:pt x="13106" y="8301"/>
                  </a:cubicBezTo>
                  <a:cubicBezTo>
                    <a:pt x="13913" y="9992"/>
                    <a:pt x="14626" y="11713"/>
                    <a:pt x="15324" y="13466"/>
                  </a:cubicBezTo>
                  <a:cubicBezTo>
                    <a:pt x="15820" y="14614"/>
                    <a:pt x="16255" y="15808"/>
                    <a:pt x="16596" y="17018"/>
                  </a:cubicBezTo>
                  <a:cubicBezTo>
                    <a:pt x="16859" y="17995"/>
                    <a:pt x="16286" y="18987"/>
                    <a:pt x="15308" y="19235"/>
                  </a:cubicBezTo>
                  <a:cubicBezTo>
                    <a:pt x="15026" y="19313"/>
                    <a:pt x="14738" y="19351"/>
                    <a:pt x="14454" y="19351"/>
                  </a:cubicBezTo>
                  <a:cubicBezTo>
                    <a:pt x="13663" y="19351"/>
                    <a:pt x="12893" y="19058"/>
                    <a:pt x="12300" y="18522"/>
                  </a:cubicBezTo>
                  <a:cubicBezTo>
                    <a:pt x="11602" y="17902"/>
                    <a:pt x="10966" y="17219"/>
                    <a:pt x="10423" y="16475"/>
                  </a:cubicBezTo>
                  <a:cubicBezTo>
                    <a:pt x="8593" y="14102"/>
                    <a:pt x="7088" y="11543"/>
                    <a:pt x="5646" y="8922"/>
                  </a:cubicBezTo>
                  <a:cubicBezTo>
                    <a:pt x="4142" y="6254"/>
                    <a:pt x="2808" y="3493"/>
                    <a:pt x="1427" y="748"/>
                  </a:cubicBezTo>
                  <a:cubicBezTo>
                    <a:pt x="1319" y="515"/>
                    <a:pt x="1241" y="190"/>
                    <a:pt x="1040" y="66"/>
                  </a:cubicBezTo>
                  <a:cubicBezTo>
                    <a:pt x="956" y="14"/>
                    <a:pt x="851" y="0"/>
                    <a:pt x="7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7814800" y="4057675"/>
              <a:ext cx="465300" cy="882950"/>
            </a:xfrm>
            <a:custGeom>
              <a:avLst/>
              <a:gdLst/>
              <a:ahLst/>
              <a:cxnLst/>
              <a:rect l="l" t="t" r="r" b="b"/>
              <a:pathLst>
                <a:path w="18612" h="35318" extrusionOk="0">
                  <a:moveTo>
                    <a:pt x="7148" y="0"/>
                  </a:moveTo>
                  <a:cubicBezTo>
                    <a:pt x="6081" y="0"/>
                    <a:pt x="5446" y="840"/>
                    <a:pt x="5739" y="1956"/>
                  </a:cubicBezTo>
                  <a:cubicBezTo>
                    <a:pt x="5987" y="3042"/>
                    <a:pt x="6654" y="4003"/>
                    <a:pt x="7569" y="4624"/>
                  </a:cubicBezTo>
                  <a:cubicBezTo>
                    <a:pt x="8314" y="5120"/>
                    <a:pt x="9012" y="5585"/>
                    <a:pt x="9756" y="6112"/>
                  </a:cubicBezTo>
                  <a:cubicBezTo>
                    <a:pt x="10516" y="6655"/>
                    <a:pt x="11214" y="7245"/>
                    <a:pt x="11710" y="8020"/>
                  </a:cubicBezTo>
                  <a:cubicBezTo>
                    <a:pt x="12486" y="9245"/>
                    <a:pt x="12284" y="10626"/>
                    <a:pt x="11183" y="11572"/>
                  </a:cubicBezTo>
                  <a:cubicBezTo>
                    <a:pt x="10640" y="12037"/>
                    <a:pt x="10020" y="12394"/>
                    <a:pt x="9337" y="12626"/>
                  </a:cubicBezTo>
                  <a:cubicBezTo>
                    <a:pt x="8133" y="13042"/>
                    <a:pt x="6919" y="13235"/>
                    <a:pt x="5702" y="13235"/>
                  </a:cubicBezTo>
                  <a:cubicBezTo>
                    <a:pt x="4600" y="13235"/>
                    <a:pt x="3494" y="13076"/>
                    <a:pt x="2389" y="12782"/>
                  </a:cubicBezTo>
                  <a:cubicBezTo>
                    <a:pt x="1567" y="12564"/>
                    <a:pt x="776" y="12239"/>
                    <a:pt x="31" y="11836"/>
                  </a:cubicBezTo>
                  <a:lnTo>
                    <a:pt x="31" y="12084"/>
                  </a:lnTo>
                  <a:lnTo>
                    <a:pt x="31" y="17946"/>
                  </a:lnTo>
                  <a:cubicBezTo>
                    <a:pt x="0" y="18613"/>
                    <a:pt x="78" y="19280"/>
                    <a:pt x="264" y="19916"/>
                  </a:cubicBezTo>
                  <a:cubicBezTo>
                    <a:pt x="497" y="20660"/>
                    <a:pt x="621" y="21451"/>
                    <a:pt x="853" y="22196"/>
                  </a:cubicBezTo>
                  <a:cubicBezTo>
                    <a:pt x="1629" y="24615"/>
                    <a:pt x="2575" y="26957"/>
                    <a:pt x="3692" y="29222"/>
                  </a:cubicBezTo>
                  <a:cubicBezTo>
                    <a:pt x="4390" y="30742"/>
                    <a:pt x="5227" y="32184"/>
                    <a:pt x="6189" y="33533"/>
                  </a:cubicBezTo>
                  <a:cubicBezTo>
                    <a:pt x="6514" y="34030"/>
                    <a:pt x="6933" y="34479"/>
                    <a:pt x="7414" y="34836"/>
                  </a:cubicBezTo>
                  <a:cubicBezTo>
                    <a:pt x="7619" y="34985"/>
                    <a:pt x="7806" y="35060"/>
                    <a:pt x="7979" y="35060"/>
                  </a:cubicBezTo>
                  <a:cubicBezTo>
                    <a:pt x="8239" y="35060"/>
                    <a:pt x="8466" y="34892"/>
                    <a:pt x="8670" y="34557"/>
                  </a:cubicBezTo>
                  <a:cubicBezTo>
                    <a:pt x="8717" y="34479"/>
                    <a:pt x="8748" y="34386"/>
                    <a:pt x="8794" y="34293"/>
                  </a:cubicBezTo>
                  <a:cubicBezTo>
                    <a:pt x="8887" y="33937"/>
                    <a:pt x="8903" y="33564"/>
                    <a:pt x="8810" y="33208"/>
                  </a:cubicBezTo>
                  <a:cubicBezTo>
                    <a:pt x="8593" y="32262"/>
                    <a:pt x="8159" y="31393"/>
                    <a:pt x="7709" y="30540"/>
                  </a:cubicBezTo>
                  <a:cubicBezTo>
                    <a:pt x="6809" y="28834"/>
                    <a:pt x="5817" y="27221"/>
                    <a:pt x="4901" y="25499"/>
                  </a:cubicBezTo>
                  <a:cubicBezTo>
                    <a:pt x="3986" y="23778"/>
                    <a:pt x="3164" y="22010"/>
                    <a:pt x="2668" y="20118"/>
                  </a:cubicBezTo>
                  <a:cubicBezTo>
                    <a:pt x="2420" y="19342"/>
                    <a:pt x="2327" y="18536"/>
                    <a:pt x="2358" y="17729"/>
                  </a:cubicBezTo>
                  <a:cubicBezTo>
                    <a:pt x="2427" y="16856"/>
                    <a:pt x="2942" y="16342"/>
                    <a:pt x="3759" y="16342"/>
                  </a:cubicBezTo>
                  <a:cubicBezTo>
                    <a:pt x="3857" y="16342"/>
                    <a:pt x="3958" y="16349"/>
                    <a:pt x="4064" y="16364"/>
                  </a:cubicBezTo>
                  <a:cubicBezTo>
                    <a:pt x="4684" y="16457"/>
                    <a:pt x="5305" y="16674"/>
                    <a:pt x="5879" y="16969"/>
                  </a:cubicBezTo>
                  <a:cubicBezTo>
                    <a:pt x="6902" y="17450"/>
                    <a:pt x="7833" y="18117"/>
                    <a:pt x="8763" y="18768"/>
                  </a:cubicBezTo>
                  <a:cubicBezTo>
                    <a:pt x="10082" y="19637"/>
                    <a:pt x="11307" y="20629"/>
                    <a:pt x="12455" y="21700"/>
                  </a:cubicBezTo>
                  <a:cubicBezTo>
                    <a:pt x="13153" y="22382"/>
                    <a:pt x="13804" y="23095"/>
                    <a:pt x="14114" y="24026"/>
                  </a:cubicBezTo>
                  <a:cubicBezTo>
                    <a:pt x="14564" y="25375"/>
                    <a:pt x="14673" y="26802"/>
                    <a:pt x="14424" y="28198"/>
                  </a:cubicBezTo>
                  <a:cubicBezTo>
                    <a:pt x="14362" y="28725"/>
                    <a:pt x="14176" y="29222"/>
                    <a:pt x="13897" y="29641"/>
                  </a:cubicBezTo>
                  <a:cubicBezTo>
                    <a:pt x="13711" y="29944"/>
                    <a:pt x="13396" y="30105"/>
                    <a:pt x="13071" y="30105"/>
                  </a:cubicBezTo>
                  <a:cubicBezTo>
                    <a:pt x="12882" y="30105"/>
                    <a:pt x="12689" y="30050"/>
                    <a:pt x="12517" y="29935"/>
                  </a:cubicBezTo>
                  <a:cubicBezTo>
                    <a:pt x="12362" y="29842"/>
                    <a:pt x="12222" y="29734"/>
                    <a:pt x="12098" y="29609"/>
                  </a:cubicBezTo>
                  <a:cubicBezTo>
                    <a:pt x="11819" y="29346"/>
                    <a:pt x="11571" y="29051"/>
                    <a:pt x="11353" y="28725"/>
                  </a:cubicBezTo>
                  <a:cubicBezTo>
                    <a:pt x="10578" y="27593"/>
                    <a:pt x="9973" y="26383"/>
                    <a:pt x="9337" y="25174"/>
                  </a:cubicBezTo>
                  <a:cubicBezTo>
                    <a:pt x="8841" y="24243"/>
                    <a:pt x="8391" y="23282"/>
                    <a:pt x="7771" y="22413"/>
                  </a:cubicBezTo>
                  <a:cubicBezTo>
                    <a:pt x="7662" y="22227"/>
                    <a:pt x="7507" y="22072"/>
                    <a:pt x="7336" y="21932"/>
                  </a:cubicBezTo>
                  <a:cubicBezTo>
                    <a:pt x="7286" y="21890"/>
                    <a:pt x="7231" y="21862"/>
                    <a:pt x="7177" y="21862"/>
                  </a:cubicBezTo>
                  <a:cubicBezTo>
                    <a:pt x="7131" y="21862"/>
                    <a:pt x="7085" y="21882"/>
                    <a:pt x="7042" y="21932"/>
                  </a:cubicBezTo>
                  <a:cubicBezTo>
                    <a:pt x="6809" y="22149"/>
                    <a:pt x="6701" y="22475"/>
                    <a:pt x="6763" y="22801"/>
                  </a:cubicBezTo>
                  <a:cubicBezTo>
                    <a:pt x="6825" y="23049"/>
                    <a:pt x="6918" y="23297"/>
                    <a:pt x="7042" y="23530"/>
                  </a:cubicBezTo>
                  <a:cubicBezTo>
                    <a:pt x="7848" y="25065"/>
                    <a:pt x="8686" y="26585"/>
                    <a:pt x="9368" y="28183"/>
                  </a:cubicBezTo>
                  <a:cubicBezTo>
                    <a:pt x="10020" y="29687"/>
                    <a:pt x="10919" y="31067"/>
                    <a:pt x="12051" y="32262"/>
                  </a:cubicBezTo>
                  <a:cubicBezTo>
                    <a:pt x="13137" y="33378"/>
                    <a:pt x="14362" y="34324"/>
                    <a:pt x="15603" y="35255"/>
                  </a:cubicBezTo>
                  <a:cubicBezTo>
                    <a:pt x="15665" y="35302"/>
                    <a:pt x="15758" y="35317"/>
                    <a:pt x="15851" y="35317"/>
                  </a:cubicBezTo>
                  <a:lnTo>
                    <a:pt x="18364" y="35317"/>
                  </a:lnTo>
                  <a:cubicBezTo>
                    <a:pt x="18534" y="35317"/>
                    <a:pt x="18565" y="35255"/>
                    <a:pt x="18565" y="35100"/>
                  </a:cubicBezTo>
                  <a:lnTo>
                    <a:pt x="18565" y="31285"/>
                  </a:lnTo>
                  <a:cubicBezTo>
                    <a:pt x="18565" y="31176"/>
                    <a:pt x="18503" y="31067"/>
                    <a:pt x="18410" y="30990"/>
                  </a:cubicBezTo>
                  <a:cubicBezTo>
                    <a:pt x="18100" y="30711"/>
                    <a:pt x="17774" y="30431"/>
                    <a:pt x="17480" y="30137"/>
                  </a:cubicBezTo>
                  <a:cubicBezTo>
                    <a:pt x="17014" y="29656"/>
                    <a:pt x="16580" y="29160"/>
                    <a:pt x="16348" y="28524"/>
                  </a:cubicBezTo>
                  <a:cubicBezTo>
                    <a:pt x="16084" y="27795"/>
                    <a:pt x="16348" y="27190"/>
                    <a:pt x="17077" y="26895"/>
                  </a:cubicBezTo>
                  <a:cubicBezTo>
                    <a:pt x="17511" y="26725"/>
                    <a:pt x="17945" y="26616"/>
                    <a:pt x="18395" y="26554"/>
                  </a:cubicBezTo>
                  <a:cubicBezTo>
                    <a:pt x="18534" y="26523"/>
                    <a:pt x="18565" y="26477"/>
                    <a:pt x="18565" y="26352"/>
                  </a:cubicBezTo>
                  <a:lnTo>
                    <a:pt x="18565" y="23033"/>
                  </a:lnTo>
                  <a:cubicBezTo>
                    <a:pt x="18565" y="22940"/>
                    <a:pt x="18519" y="22847"/>
                    <a:pt x="18441" y="22801"/>
                  </a:cubicBezTo>
                  <a:cubicBezTo>
                    <a:pt x="18054" y="22537"/>
                    <a:pt x="17681" y="22258"/>
                    <a:pt x="17309" y="21979"/>
                  </a:cubicBezTo>
                  <a:cubicBezTo>
                    <a:pt x="16130" y="21048"/>
                    <a:pt x="15091" y="19963"/>
                    <a:pt x="13959" y="18970"/>
                  </a:cubicBezTo>
                  <a:cubicBezTo>
                    <a:pt x="12951" y="18101"/>
                    <a:pt x="11989" y="17171"/>
                    <a:pt x="11105" y="16178"/>
                  </a:cubicBezTo>
                  <a:cubicBezTo>
                    <a:pt x="10671" y="15682"/>
                    <a:pt x="10268" y="15186"/>
                    <a:pt x="10051" y="14550"/>
                  </a:cubicBezTo>
                  <a:cubicBezTo>
                    <a:pt x="9818" y="13852"/>
                    <a:pt x="10035" y="13386"/>
                    <a:pt x="10749" y="13216"/>
                  </a:cubicBezTo>
                  <a:cubicBezTo>
                    <a:pt x="11249" y="13097"/>
                    <a:pt x="11739" y="13035"/>
                    <a:pt x="12219" y="13035"/>
                  </a:cubicBezTo>
                  <a:cubicBezTo>
                    <a:pt x="13241" y="13035"/>
                    <a:pt x="14214" y="13317"/>
                    <a:pt x="15122" y="13929"/>
                  </a:cubicBezTo>
                  <a:cubicBezTo>
                    <a:pt x="16332" y="14751"/>
                    <a:pt x="17325" y="15806"/>
                    <a:pt x="18333" y="16830"/>
                  </a:cubicBezTo>
                  <a:cubicBezTo>
                    <a:pt x="18395" y="16892"/>
                    <a:pt x="18457" y="16954"/>
                    <a:pt x="18503" y="17016"/>
                  </a:cubicBezTo>
                  <a:lnTo>
                    <a:pt x="18550" y="16985"/>
                  </a:lnTo>
                  <a:lnTo>
                    <a:pt x="18550" y="14333"/>
                  </a:lnTo>
                  <a:lnTo>
                    <a:pt x="18550" y="11727"/>
                  </a:lnTo>
                  <a:cubicBezTo>
                    <a:pt x="18550" y="11649"/>
                    <a:pt x="18612" y="11556"/>
                    <a:pt x="18441" y="11556"/>
                  </a:cubicBezTo>
                  <a:cubicBezTo>
                    <a:pt x="18410" y="11558"/>
                    <a:pt x="18380" y="11558"/>
                    <a:pt x="18350" y="11558"/>
                  </a:cubicBezTo>
                  <a:cubicBezTo>
                    <a:pt x="17664" y="11558"/>
                    <a:pt x="17116" y="11228"/>
                    <a:pt x="16596" y="10812"/>
                  </a:cubicBezTo>
                  <a:cubicBezTo>
                    <a:pt x="15944" y="10254"/>
                    <a:pt x="15370" y="9602"/>
                    <a:pt x="14874" y="8904"/>
                  </a:cubicBezTo>
                  <a:cubicBezTo>
                    <a:pt x="13913" y="7570"/>
                    <a:pt x="13122" y="6128"/>
                    <a:pt x="12331" y="4701"/>
                  </a:cubicBezTo>
                  <a:cubicBezTo>
                    <a:pt x="11602" y="3336"/>
                    <a:pt x="10640" y="2127"/>
                    <a:pt x="9508" y="1087"/>
                  </a:cubicBezTo>
                  <a:cubicBezTo>
                    <a:pt x="8918" y="576"/>
                    <a:pt x="8298" y="172"/>
                    <a:pt x="7523" y="33"/>
                  </a:cubicBezTo>
                  <a:cubicBezTo>
                    <a:pt x="7393" y="11"/>
                    <a:pt x="7268" y="0"/>
                    <a:pt x="7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7847750" y="3628825"/>
              <a:ext cx="430800" cy="478275"/>
            </a:xfrm>
            <a:custGeom>
              <a:avLst/>
              <a:gdLst/>
              <a:ahLst/>
              <a:cxnLst/>
              <a:rect l="l" t="t" r="r" b="b"/>
              <a:pathLst>
                <a:path w="17232" h="19131" extrusionOk="0">
                  <a:moveTo>
                    <a:pt x="11435" y="0"/>
                  </a:moveTo>
                  <a:cubicBezTo>
                    <a:pt x="11424" y="0"/>
                    <a:pt x="11412" y="1"/>
                    <a:pt x="11400" y="2"/>
                  </a:cubicBezTo>
                  <a:lnTo>
                    <a:pt x="7182" y="2"/>
                  </a:lnTo>
                  <a:cubicBezTo>
                    <a:pt x="7290" y="297"/>
                    <a:pt x="7399" y="560"/>
                    <a:pt x="7507" y="824"/>
                  </a:cubicBezTo>
                  <a:cubicBezTo>
                    <a:pt x="8221" y="2701"/>
                    <a:pt x="8888" y="4593"/>
                    <a:pt x="9213" y="6594"/>
                  </a:cubicBezTo>
                  <a:cubicBezTo>
                    <a:pt x="9307" y="7043"/>
                    <a:pt x="9307" y="7524"/>
                    <a:pt x="9182" y="7974"/>
                  </a:cubicBezTo>
                  <a:cubicBezTo>
                    <a:pt x="9063" y="8426"/>
                    <a:pt x="8648" y="8729"/>
                    <a:pt x="8190" y="8729"/>
                  </a:cubicBezTo>
                  <a:cubicBezTo>
                    <a:pt x="8113" y="8729"/>
                    <a:pt x="8035" y="8721"/>
                    <a:pt x="7957" y="8703"/>
                  </a:cubicBezTo>
                  <a:cubicBezTo>
                    <a:pt x="7414" y="8594"/>
                    <a:pt x="7011" y="8253"/>
                    <a:pt x="6623" y="7865"/>
                  </a:cubicBezTo>
                  <a:cubicBezTo>
                    <a:pt x="5460" y="6702"/>
                    <a:pt x="4638" y="5306"/>
                    <a:pt x="3940" y="3848"/>
                  </a:cubicBezTo>
                  <a:cubicBezTo>
                    <a:pt x="3351" y="2639"/>
                    <a:pt x="2793" y="1398"/>
                    <a:pt x="2203" y="157"/>
                  </a:cubicBezTo>
                  <a:cubicBezTo>
                    <a:pt x="2157" y="80"/>
                    <a:pt x="2141" y="2"/>
                    <a:pt x="2017" y="2"/>
                  </a:cubicBezTo>
                  <a:lnTo>
                    <a:pt x="1" y="2"/>
                  </a:lnTo>
                  <a:cubicBezTo>
                    <a:pt x="63" y="126"/>
                    <a:pt x="94" y="188"/>
                    <a:pt x="140" y="266"/>
                  </a:cubicBezTo>
                  <a:cubicBezTo>
                    <a:pt x="1086" y="2158"/>
                    <a:pt x="2048" y="4050"/>
                    <a:pt x="3010" y="5942"/>
                  </a:cubicBezTo>
                  <a:cubicBezTo>
                    <a:pt x="4499" y="8889"/>
                    <a:pt x="6158" y="11743"/>
                    <a:pt x="7973" y="14504"/>
                  </a:cubicBezTo>
                  <a:cubicBezTo>
                    <a:pt x="8764" y="15729"/>
                    <a:pt x="9679" y="16877"/>
                    <a:pt x="10687" y="17947"/>
                  </a:cubicBezTo>
                  <a:cubicBezTo>
                    <a:pt x="11404" y="18649"/>
                    <a:pt x="12190" y="19131"/>
                    <a:pt x="13202" y="19131"/>
                  </a:cubicBezTo>
                  <a:cubicBezTo>
                    <a:pt x="13262" y="19131"/>
                    <a:pt x="13323" y="19129"/>
                    <a:pt x="13386" y="19125"/>
                  </a:cubicBezTo>
                  <a:cubicBezTo>
                    <a:pt x="14239" y="19094"/>
                    <a:pt x="14859" y="18660"/>
                    <a:pt x="15076" y="17931"/>
                  </a:cubicBezTo>
                  <a:cubicBezTo>
                    <a:pt x="15185" y="17528"/>
                    <a:pt x="15169" y="17109"/>
                    <a:pt x="15030" y="16721"/>
                  </a:cubicBezTo>
                  <a:cubicBezTo>
                    <a:pt x="14068" y="13945"/>
                    <a:pt x="12967" y="11216"/>
                    <a:pt x="11711" y="8548"/>
                  </a:cubicBezTo>
                  <a:cubicBezTo>
                    <a:pt x="11509" y="8145"/>
                    <a:pt x="11400" y="7695"/>
                    <a:pt x="11416" y="7245"/>
                  </a:cubicBezTo>
                  <a:cubicBezTo>
                    <a:pt x="11447" y="6795"/>
                    <a:pt x="11586" y="6361"/>
                    <a:pt x="12005" y="6144"/>
                  </a:cubicBezTo>
                  <a:cubicBezTo>
                    <a:pt x="12146" y="6074"/>
                    <a:pt x="12280" y="6044"/>
                    <a:pt x="12410" y="6044"/>
                  </a:cubicBezTo>
                  <a:cubicBezTo>
                    <a:pt x="12681" y="6044"/>
                    <a:pt x="12932" y="6173"/>
                    <a:pt x="13184" y="6330"/>
                  </a:cubicBezTo>
                  <a:cubicBezTo>
                    <a:pt x="13230" y="6377"/>
                    <a:pt x="13277" y="6408"/>
                    <a:pt x="13324" y="6454"/>
                  </a:cubicBezTo>
                  <a:cubicBezTo>
                    <a:pt x="13665" y="6718"/>
                    <a:pt x="13959" y="7028"/>
                    <a:pt x="14223" y="7369"/>
                  </a:cubicBezTo>
                  <a:cubicBezTo>
                    <a:pt x="14828" y="8191"/>
                    <a:pt x="15386" y="9060"/>
                    <a:pt x="15883" y="9959"/>
                  </a:cubicBezTo>
                  <a:cubicBezTo>
                    <a:pt x="16332" y="10766"/>
                    <a:pt x="16767" y="11572"/>
                    <a:pt x="17232" y="12425"/>
                  </a:cubicBezTo>
                  <a:lnTo>
                    <a:pt x="17232" y="8656"/>
                  </a:lnTo>
                  <a:cubicBezTo>
                    <a:pt x="17232" y="8579"/>
                    <a:pt x="17201" y="8517"/>
                    <a:pt x="17139" y="8470"/>
                  </a:cubicBezTo>
                  <a:cubicBezTo>
                    <a:pt x="15914" y="7307"/>
                    <a:pt x="14859" y="5973"/>
                    <a:pt x="14021" y="4515"/>
                  </a:cubicBezTo>
                  <a:cubicBezTo>
                    <a:pt x="13184" y="3120"/>
                    <a:pt x="12517" y="1615"/>
                    <a:pt x="11711" y="204"/>
                  </a:cubicBezTo>
                  <a:cubicBezTo>
                    <a:pt x="11668" y="76"/>
                    <a:pt x="11560" y="0"/>
                    <a:pt x="114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a:off x="7878000" y="4471375"/>
              <a:ext cx="319525" cy="468850"/>
            </a:xfrm>
            <a:custGeom>
              <a:avLst/>
              <a:gdLst/>
              <a:ahLst/>
              <a:cxnLst/>
              <a:rect l="l" t="t" r="r" b="b"/>
              <a:pathLst>
                <a:path w="12781" h="18754" extrusionOk="0">
                  <a:moveTo>
                    <a:pt x="1133" y="1"/>
                  </a:moveTo>
                  <a:cubicBezTo>
                    <a:pt x="631" y="1"/>
                    <a:pt x="183" y="364"/>
                    <a:pt x="94" y="871"/>
                  </a:cubicBezTo>
                  <a:cubicBezTo>
                    <a:pt x="47" y="1026"/>
                    <a:pt x="32" y="1181"/>
                    <a:pt x="16" y="1336"/>
                  </a:cubicBezTo>
                  <a:cubicBezTo>
                    <a:pt x="1" y="2081"/>
                    <a:pt x="109" y="2810"/>
                    <a:pt x="326" y="3523"/>
                  </a:cubicBezTo>
                  <a:cubicBezTo>
                    <a:pt x="807" y="5353"/>
                    <a:pt x="1598" y="7044"/>
                    <a:pt x="2467" y="8703"/>
                  </a:cubicBezTo>
                  <a:cubicBezTo>
                    <a:pt x="3382" y="10487"/>
                    <a:pt x="4436" y="12177"/>
                    <a:pt x="5367" y="13946"/>
                  </a:cubicBezTo>
                  <a:cubicBezTo>
                    <a:pt x="5817" y="14799"/>
                    <a:pt x="6251" y="15652"/>
                    <a:pt x="6453" y="16598"/>
                  </a:cubicBezTo>
                  <a:cubicBezTo>
                    <a:pt x="6670" y="17590"/>
                    <a:pt x="6453" y="18211"/>
                    <a:pt x="5708" y="18691"/>
                  </a:cubicBezTo>
                  <a:lnTo>
                    <a:pt x="5708" y="18754"/>
                  </a:lnTo>
                  <a:lnTo>
                    <a:pt x="12780" y="18754"/>
                  </a:lnTo>
                  <a:cubicBezTo>
                    <a:pt x="12145" y="18242"/>
                    <a:pt x="11540" y="17776"/>
                    <a:pt x="10950" y="17280"/>
                  </a:cubicBezTo>
                  <a:cubicBezTo>
                    <a:pt x="9120" y="15838"/>
                    <a:pt x="7662" y="13977"/>
                    <a:pt x="6716" y="11836"/>
                  </a:cubicBezTo>
                  <a:cubicBezTo>
                    <a:pt x="6049" y="10332"/>
                    <a:pt x="5305" y="8874"/>
                    <a:pt x="4514" y="7447"/>
                  </a:cubicBezTo>
                  <a:cubicBezTo>
                    <a:pt x="4343" y="7152"/>
                    <a:pt x="4204" y="6842"/>
                    <a:pt x="4095" y="6516"/>
                  </a:cubicBezTo>
                  <a:cubicBezTo>
                    <a:pt x="3940" y="6160"/>
                    <a:pt x="3986" y="5741"/>
                    <a:pt x="4204" y="5431"/>
                  </a:cubicBezTo>
                  <a:cubicBezTo>
                    <a:pt x="4355" y="5220"/>
                    <a:pt x="4502" y="5115"/>
                    <a:pt x="4660" y="5115"/>
                  </a:cubicBezTo>
                  <a:cubicBezTo>
                    <a:pt x="4792" y="5115"/>
                    <a:pt x="4932" y="5189"/>
                    <a:pt x="5088" y="5338"/>
                  </a:cubicBezTo>
                  <a:cubicBezTo>
                    <a:pt x="5336" y="5617"/>
                    <a:pt x="5553" y="5912"/>
                    <a:pt x="5739" y="6237"/>
                  </a:cubicBezTo>
                  <a:cubicBezTo>
                    <a:pt x="6375" y="7276"/>
                    <a:pt x="6902" y="8393"/>
                    <a:pt x="7461" y="9448"/>
                  </a:cubicBezTo>
                  <a:cubicBezTo>
                    <a:pt x="8019" y="10502"/>
                    <a:pt x="8577" y="11557"/>
                    <a:pt x="9322" y="12503"/>
                  </a:cubicBezTo>
                  <a:cubicBezTo>
                    <a:pt x="9523" y="12767"/>
                    <a:pt x="9772" y="12999"/>
                    <a:pt x="10051" y="13186"/>
                  </a:cubicBezTo>
                  <a:cubicBezTo>
                    <a:pt x="10225" y="13287"/>
                    <a:pt x="10391" y="13338"/>
                    <a:pt x="10549" y="13338"/>
                  </a:cubicBezTo>
                  <a:cubicBezTo>
                    <a:pt x="10798" y="13338"/>
                    <a:pt x="11024" y="13210"/>
                    <a:pt x="11214" y="12953"/>
                  </a:cubicBezTo>
                  <a:cubicBezTo>
                    <a:pt x="11400" y="12689"/>
                    <a:pt x="11524" y="12379"/>
                    <a:pt x="11602" y="12069"/>
                  </a:cubicBezTo>
                  <a:cubicBezTo>
                    <a:pt x="11850" y="10999"/>
                    <a:pt x="11881" y="9898"/>
                    <a:pt x="11710" y="8812"/>
                  </a:cubicBezTo>
                  <a:cubicBezTo>
                    <a:pt x="11555" y="7649"/>
                    <a:pt x="11012" y="6547"/>
                    <a:pt x="10190" y="5710"/>
                  </a:cubicBezTo>
                  <a:cubicBezTo>
                    <a:pt x="9275" y="4795"/>
                    <a:pt x="8298" y="3942"/>
                    <a:pt x="7244" y="3197"/>
                  </a:cubicBezTo>
                  <a:cubicBezTo>
                    <a:pt x="5925" y="2267"/>
                    <a:pt x="4653" y="1274"/>
                    <a:pt x="3180" y="576"/>
                  </a:cubicBezTo>
                  <a:cubicBezTo>
                    <a:pt x="2560" y="282"/>
                    <a:pt x="1908" y="2"/>
                    <a:pt x="1195" y="2"/>
                  </a:cubicBezTo>
                  <a:cubicBezTo>
                    <a:pt x="1174" y="1"/>
                    <a:pt x="1154" y="1"/>
                    <a:pt x="11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8067600" y="4388175"/>
              <a:ext cx="210950" cy="235275"/>
            </a:xfrm>
            <a:custGeom>
              <a:avLst/>
              <a:gdLst/>
              <a:ahLst/>
              <a:cxnLst/>
              <a:rect l="l" t="t" r="r" b="b"/>
              <a:pathLst>
                <a:path w="8438" h="9411" extrusionOk="0">
                  <a:moveTo>
                    <a:pt x="2019" y="0"/>
                  </a:moveTo>
                  <a:cubicBezTo>
                    <a:pt x="1503" y="0"/>
                    <a:pt x="990" y="83"/>
                    <a:pt x="497" y="244"/>
                  </a:cubicBezTo>
                  <a:cubicBezTo>
                    <a:pt x="187" y="322"/>
                    <a:pt x="1" y="632"/>
                    <a:pt x="63" y="942"/>
                  </a:cubicBezTo>
                  <a:cubicBezTo>
                    <a:pt x="94" y="1252"/>
                    <a:pt x="202" y="1531"/>
                    <a:pt x="373" y="1779"/>
                  </a:cubicBezTo>
                  <a:cubicBezTo>
                    <a:pt x="978" y="2772"/>
                    <a:pt x="1815" y="3579"/>
                    <a:pt x="2653" y="4370"/>
                  </a:cubicBezTo>
                  <a:cubicBezTo>
                    <a:pt x="3770" y="5409"/>
                    <a:pt x="4886" y="6432"/>
                    <a:pt x="6003" y="7456"/>
                  </a:cubicBezTo>
                  <a:cubicBezTo>
                    <a:pt x="6763" y="8169"/>
                    <a:pt x="7569" y="8821"/>
                    <a:pt x="8438" y="9410"/>
                  </a:cubicBezTo>
                  <a:cubicBezTo>
                    <a:pt x="8438" y="7658"/>
                    <a:pt x="8438" y="5952"/>
                    <a:pt x="8438" y="4230"/>
                  </a:cubicBezTo>
                  <a:cubicBezTo>
                    <a:pt x="8438" y="4152"/>
                    <a:pt x="8407" y="4075"/>
                    <a:pt x="8345" y="4028"/>
                  </a:cubicBezTo>
                  <a:cubicBezTo>
                    <a:pt x="7492" y="3144"/>
                    <a:pt x="6623" y="2276"/>
                    <a:pt x="5693" y="1469"/>
                  </a:cubicBezTo>
                  <a:cubicBezTo>
                    <a:pt x="4855" y="756"/>
                    <a:pt x="3956" y="229"/>
                    <a:pt x="2854" y="73"/>
                  </a:cubicBezTo>
                  <a:cubicBezTo>
                    <a:pt x="2577" y="24"/>
                    <a:pt x="2297" y="0"/>
                    <a:pt x="20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a:off x="7815575" y="4555175"/>
              <a:ext cx="192725" cy="385450"/>
            </a:xfrm>
            <a:custGeom>
              <a:avLst/>
              <a:gdLst/>
              <a:ahLst/>
              <a:cxnLst/>
              <a:rect l="l" t="t" r="r" b="b"/>
              <a:pathLst>
                <a:path w="7709" h="15418" extrusionOk="0">
                  <a:moveTo>
                    <a:pt x="0" y="0"/>
                  </a:moveTo>
                  <a:lnTo>
                    <a:pt x="0" y="9415"/>
                  </a:lnTo>
                  <a:cubicBezTo>
                    <a:pt x="0" y="9508"/>
                    <a:pt x="32" y="9601"/>
                    <a:pt x="78" y="9678"/>
                  </a:cubicBezTo>
                  <a:cubicBezTo>
                    <a:pt x="1148" y="11602"/>
                    <a:pt x="2342" y="13463"/>
                    <a:pt x="3630" y="15262"/>
                  </a:cubicBezTo>
                  <a:cubicBezTo>
                    <a:pt x="3692" y="15355"/>
                    <a:pt x="3816" y="15417"/>
                    <a:pt x="3940" y="15417"/>
                  </a:cubicBezTo>
                  <a:lnTo>
                    <a:pt x="7709" y="15417"/>
                  </a:lnTo>
                  <a:cubicBezTo>
                    <a:pt x="7290" y="15200"/>
                    <a:pt x="6918" y="14905"/>
                    <a:pt x="6608" y="14533"/>
                  </a:cubicBezTo>
                  <a:cubicBezTo>
                    <a:pt x="6080" y="13944"/>
                    <a:pt x="5615" y="13308"/>
                    <a:pt x="5212" y="12625"/>
                  </a:cubicBezTo>
                  <a:cubicBezTo>
                    <a:pt x="3955" y="10531"/>
                    <a:pt x="2854" y="8329"/>
                    <a:pt x="1955" y="6049"/>
                  </a:cubicBezTo>
                  <a:cubicBezTo>
                    <a:pt x="1210" y="4297"/>
                    <a:pt x="605" y="2482"/>
                    <a:pt x="171" y="621"/>
                  </a:cubicBezTo>
                  <a:cubicBezTo>
                    <a:pt x="140" y="404"/>
                    <a:pt x="78" y="202"/>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6"/>
            <p:cNvSpPr/>
            <p:nvPr/>
          </p:nvSpPr>
          <p:spPr>
            <a:xfrm>
              <a:off x="7906700" y="3628875"/>
              <a:ext cx="167900" cy="213375"/>
            </a:xfrm>
            <a:custGeom>
              <a:avLst/>
              <a:gdLst/>
              <a:ahLst/>
              <a:cxnLst/>
              <a:rect l="l" t="t" r="r" b="b"/>
              <a:pathLst>
                <a:path w="6716" h="8535" extrusionOk="0">
                  <a:moveTo>
                    <a:pt x="0" y="0"/>
                  </a:moveTo>
                  <a:cubicBezTo>
                    <a:pt x="62" y="124"/>
                    <a:pt x="93" y="202"/>
                    <a:pt x="124" y="279"/>
                  </a:cubicBezTo>
                  <a:cubicBezTo>
                    <a:pt x="605" y="1287"/>
                    <a:pt x="1070" y="2296"/>
                    <a:pt x="1536" y="3304"/>
                  </a:cubicBezTo>
                  <a:cubicBezTo>
                    <a:pt x="2141" y="4684"/>
                    <a:pt x="2932" y="5971"/>
                    <a:pt x="3862" y="7150"/>
                  </a:cubicBezTo>
                  <a:cubicBezTo>
                    <a:pt x="4281" y="7646"/>
                    <a:pt x="4731" y="8143"/>
                    <a:pt x="5351" y="8422"/>
                  </a:cubicBezTo>
                  <a:cubicBezTo>
                    <a:pt x="5515" y="8498"/>
                    <a:pt x="5674" y="8534"/>
                    <a:pt x="5823" y="8534"/>
                  </a:cubicBezTo>
                  <a:cubicBezTo>
                    <a:pt x="6277" y="8534"/>
                    <a:pt x="6626" y="8196"/>
                    <a:pt x="6685" y="7646"/>
                  </a:cubicBezTo>
                  <a:cubicBezTo>
                    <a:pt x="6716" y="7166"/>
                    <a:pt x="6685" y="6669"/>
                    <a:pt x="6576" y="6188"/>
                  </a:cubicBezTo>
                  <a:cubicBezTo>
                    <a:pt x="6158" y="4110"/>
                    <a:pt x="5444" y="2125"/>
                    <a:pt x="4653" y="155"/>
                  </a:cubicBezTo>
                  <a:cubicBezTo>
                    <a:pt x="4591" y="0"/>
                    <a:pt x="4498" y="0"/>
                    <a:pt x="43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8143775" y="3628800"/>
              <a:ext cx="134775" cy="206750"/>
            </a:xfrm>
            <a:custGeom>
              <a:avLst/>
              <a:gdLst/>
              <a:ahLst/>
              <a:cxnLst/>
              <a:rect l="l" t="t" r="r" b="b"/>
              <a:pathLst>
                <a:path w="5391" h="8270" extrusionOk="0">
                  <a:moveTo>
                    <a:pt x="165" y="1"/>
                  </a:moveTo>
                  <a:cubicBezTo>
                    <a:pt x="0" y="1"/>
                    <a:pt x="34" y="65"/>
                    <a:pt x="118" y="205"/>
                  </a:cubicBezTo>
                  <a:cubicBezTo>
                    <a:pt x="428" y="810"/>
                    <a:pt x="754" y="1399"/>
                    <a:pt x="1064" y="2019"/>
                  </a:cubicBezTo>
                  <a:cubicBezTo>
                    <a:pt x="1715" y="3384"/>
                    <a:pt x="2491" y="4687"/>
                    <a:pt x="3359" y="5943"/>
                  </a:cubicBezTo>
                  <a:cubicBezTo>
                    <a:pt x="3949" y="6781"/>
                    <a:pt x="4615" y="7556"/>
                    <a:pt x="5375" y="8270"/>
                  </a:cubicBezTo>
                  <a:cubicBezTo>
                    <a:pt x="5375" y="8223"/>
                    <a:pt x="5391" y="8192"/>
                    <a:pt x="5391" y="8161"/>
                  </a:cubicBezTo>
                  <a:lnTo>
                    <a:pt x="5391" y="158"/>
                  </a:lnTo>
                  <a:cubicBezTo>
                    <a:pt x="5391" y="3"/>
                    <a:pt x="5313" y="3"/>
                    <a:pt x="5205" y="3"/>
                  </a:cubicBezTo>
                  <a:lnTo>
                    <a:pt x="226" y="3"/>
                  </a:lnTo>
                  <a:cubicBezTo>
                    <a:pt x="203" y="2"/>
                    <a:pt x="183" y="1"/>
                    <a:pt x="1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7815575" y="3858025"/>
              <a:ext cx="64000" cy="176400"/>
            </a:xfrm>
            <a:custGeom>
              <a:avLst/>
              <a:gdLst/>
              <a:ahLst/>
              <a:cxnLst/>
              <a:rect l="l" t="t" r="r" b="b"/>
              <a:pathLst>
                <a:path w="2560" h="7056" extrusionOk="0">
                  <a:moveTo>
                    <a:pt x="0" y="0"/>
                  </a:moveTo>
                  <a:lnTo>
                    <a:pt x="0" y="6002"/>
                  </a:lnTo>
                  <a:cubicBezTo>
                    <a:pt x="0" y="6080"/>
                    <a:pt x="16" y="6158"/>
                    <a:pt x="78" y="6204"/>
                  </a:cubicBezTo>
                  <a:cubicBezTo>
                    <a:pt x="342" y="6499"/>
                    <a:pt x="652" y="6747"/>
                    <a:pt x="1009" y="6933"/>
                  </a:cubicBezTo>
                  <a:cubicBezTo>
                    <a:pt x="1188" y="7016"/>
                    <a:pt x="1362" y="7056"/>
                    <a:pt x="1524" y="7056"/>
                  </a:cubicBezTo>
                  <a:cubicBezTo>
                    <a:pt x="1938" y="7056"/>
                    <a:pt x="2275" y="6796"/>
                    <a:pt x="2420" y="6328"/>
                  </a:cubicBezTo>
                  <a:cubicBezTo>
                    <a:pt x="2560" y="5832"/>
                    <a:pt x="2560" y="5305"/>
                    <a:pt x="2451" y="4808"/>
                  </a:cubicBezTo>
                  <a:cubicBezTo>
                    <a:pt x="2358" y="4281"/>
                    <a:pt x="2187" y="3769"/>
                    <a:pt x="1939" y="3288"/>
                  </a:cubicBezTo>
                  <a:cubicBezTo>
                    <a:pt x="1350" y="2156"/>
                    <a:pt x="714" y="1055"/>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7815575" y="4806050"/>
              <a:ext cx="87275" cy="134225"/>
            </a:xfrm>
            <a:custGeom>
              <a:avLst/>
              <a:gdLst/>
              <a:ahLst/>
              <a:cxnLst/>
              <a:rect l="l" t="t" r="r" b="b"/>
              <a:pathLst>
                <a:path w="3491" h="5369" extrusionOk="0">
                  <a:moveTo>
                    <a:pt x="0" y="0"/>
                  </a:moveTo>
                  <a:cubicBezTo>
                    <a:pt x="0" y="1753"/>
                    <a:pt x="0" y="3490"/>
                    <a:pt x="0" y="5227"/>
                  </a:cubicBezTo>
                  <a:cubicBezTo>
                    <a:pt x="0" y="5352"/>
                    <a:pt x="59" y="5369"/>
                    <a:pt x="127" y="5369"/>
                  </a:cubicBezTo>
                  <a:cubicBezTo>
                    <a:pt x="151" y="5369"/>
                    <a:pt x="177" y="5367"/>
                    <a:pt x="202" y="5367"/>
                  </a:cubicBezTo>
                  <a:lnTo>
                    <a:pt x="3490" y="5367"/>
                  </a:lnTo>
                  <a:cubicBezTo>
                    <a:pt x="2234" y="3614"/>
                    <a:pt x="1086" y="184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8225800" y="4725775"/>
              <a:ext cx="52375" cy="101800"/>
            </a:xfrm>
            <a:custGeom>
              <a:avLst/>
              <a:gdLst/>
              <a:ahLst/>
              <a:cxnLst/>
              <a:rect l="l" t="t" r="r" b="b"/>
              <a:pathLst>
                <a:path w="2095" h="4072" extrusionOk="0">
                  <a:moveTo>
                    <a:pt x="2094" y="1"/>
                  </a:moveTo>
                  <a:cubicBezTo>
                    <a:pt x="1552" y="63"/>
                    <a:pt x="1009" y="218"/>
                    <a:pt x="497" y="466"/>
                  </a:cubicBezTo>
                  <a:cubicBezTo>
                    <a:pt x="202" y="606"/>
                    <a:pt x="16" y="900"/>
                    <a:pt x="16" y="1241"/>
                  </a:cubicBezTo>
                  <a:cubicBezTo>
                    <a:pt x="1" y="1552"/>
                    <a:pt x="94" y="1846"/>
                    <a:pt x="280" y="2110"/>
                  </a:cubicBezTo>
                  <a:cubicBezTo>
                    <a:pt x="745" y="2885"/>
                    <a:pt x="1381" y="3490"/>
                    <a:pt x="2063" y="4064"/>
                  </a:cubicBezTo>
                  <a:cubicBezTo>
                    <a:pt x="2063" y="4069"/>
                    <a:pt x="2067" y="4071"/>
                    <a:pt x="2071" y="4071"/>
                  </a:cubicBezTo>
                  <a:cubicBezTo>
                    <a:pt x="2081" y="4071"/>
                    <a:pt x="2094" y="4064"/>
                    <a:pt x="2094" y="4064"/>
                  </a:cubicBezTo>
                  <a:lnTo>
                    <a:pt x="20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7810925" y="3623825"/>
              <a:ext cx="472675" cy="1321825"/>
            </a:xfrm>
            <a:custGeom>
              <a:avLst/>
              <a:gdLst/>
              <a:ahLst/>
              <a:cxnLst/>
              <a:rect l="l" t="t" r="r" b="b"/>
              <a:pathLst>
                <a:path w="18907" h="52873" extrusionOk="0">
                  <a:moveTo>
                    <a:pt x="18503" y="202"/>
                  </a:moveTo>
                  <a:cubicBezTo>
                    <a:pt x="18627" y="202"/>
                    <a:pt x="18705" y="202"/>
                    <a:pt x="18705" y="357"/>
                  </a:cubicBezTo>
                  <a:lnTo>
                    <a:pt x="18705" y="8360"/>
                  </a:lnTo>
                  <a:cubicBezTo>
                    <a:pt x="18705" y="8391"/>
                    <a:pt x="18689" y="8422"/>
                    <a:pt x="18689" y="8469"/>
                  </a:cubicBezTo>
                  <a:cubicBezTo>
                    <a:pt x="17929" y="7755"/>
                    <a:pt x="17263" y="6980"/>
                    <a:pt x="16673" y="6142"/>
                  </a:cubicBezTo>
                  <a:cubicBezTo>
                    <a:pt x="15789" y="4901"/>
                    <a:pt x="15029" y="3583"/>
                    <a:pt x="14378" y="2218"/>
                  </a:cubicBezTo>
                  <a:cubicBezTo>
                    <a:pt x="14068" y="1613"/>
                    <a:pt x="13742" y="1009"/>
                    <a:pt x="13416" y="419"/>
                  </a:cubicBezTo>
                  <a:cubicBezTo>
                    <a:pt x="13339" y="264"/>
                    <a:pt x="13308" y="202"/>
                    <a:pt x="13540" y="202"/>
                  </a:cubicBezTo>
                  <a:close/>
                  <a:moveTo>
                    <a:pt x="8205" y="202"/>
                  </a:moveTo>
                  <a:cubicBezTo>
                    <a:pt x="8329" y="202"/>
                    <a:pt x="8422" y="202"/>
                    <a:pt x="8469" y="342"/>
                  </a:cubicBezTo>
                  <a:cubicBezTo>
                    <a:pt x="9275" y="2311"/>
                    <a:pt x="9989" y="4297"/>
                    <a:pt x="10407" y="6390"/>
                  </a:cubicBezTo>
                  <a:cubicBezTo>
                    <a:pt x="10516" y="6871"/>
                    <a:pt x="10547" y="7352"/>
                    <a:pt x="10516" y="7848"/>
                  </a:cubicBezTo>
                  <a:cubicBezTo>
                    <a:pt x="10457" y="8398"/>
                    <a:pt x="10099" y="8736"/>
                    <a:pt x="9640" y="8736"/>
                  </a:cubicBezTo>
                  <a:cubicBezTo>
                    <a:pt x="9491" y="8736"/>
                    <a:pt x="9331" y="8700"/>
                    <a:pt x="9167" y="8624"/>
                  </a:cubicBezTo>
                  <a:cubicBezTo>
                    <a:pt x="8562" y="8329"/>
                    <a:pt x="8112" y="7848"/>
                    <a:pt x="7693" y="7336"/>
                  </a:cubicBezTo>
                  <a:cubicBezTo>
                    <a:pt x="6747" y="6173"/>
                    <a:pt x="5972" y="4870"/>
                    <a:pt x="5367" y="3506"/>
                  </a:cubicBezTo>
                  <a:cubicBezTo>
                    <a:pt x="4901" y="2498"/>
                    <a:pt x="4421" y="1489"/>
                    <a:pt x="3955" y="481"/>
                  </a:cubicBezTo>
                  <a:cubicBezTo>
                    <a:pt x="3924" y="404"/>
                    <a:pt x="3893" y="326"/>
                    <a:pt x="3831" y="202"/>
                  </a:cubicBezTo>
                  <a:close/>
                  <a:moveTo>
                    <a:pt x="186" y="9368"/>
                  </a:moveTo>
                  <a:cubicBezTo>
                    <a:pt x="900" y="10423"/>
                    <a:pt x="1536" y="11524"/>
                    <a:pt x="2125" y="12656"/>
                  </a:cubicBezTo>
                  <a:cubicBezTo>
                    <a:pt x="2373" y="13137"/>
                    <a:pt x="2528" y="13649"/>
                    <a:pt x="2637" y="14176"/>
                  </a:cubicBezTo>
                  <a:cubicBezTo>
                    <a:pt x="2746" y="14673"/>
                    <a:pt x="2746" y="15200"/>
                    <a:pt x="2606" y="15696"/>
                  </a:cubicBezTo>
                  <a:cubicBezTo>
                    <a:pt x="2450" y="16164"/>
                    <a:pt x="2110" y="16424"/>
                    <a:pt x="1701" y="16424"/>
                  </a:cubicBezTo>
                  <a:cubicBezTo>
                    <a:pt x="1540" y="16424"/>
                    <a:pt x="1369" y="16384"/>
                    <a:pt x="1195" y="16301"/>
                  </a:cubicBezTo>
                  <a:cubicBezTo>
                    <a:pt x="838" y="16115"/>
                    <a:pt x="528" y="15867"/>
                    <a:pt x="264" y="15572"/>
                  </a:cubicBezTo>
                  <a:cubicBezTo>
                    <a:pt x="202" y="15526"/>
                    <a:pt x="186" y="15448"/>
                    <a:pt x="186" y="15370"/>
                  </a:cubicBezTo>
                  <a:lnTo>
                    <a:pt x="186" y="9368"/>
                  </a:lnTo>
                  <a:close/>
                  <a:moveTo>
                    <a:pt x="12888" y="200"/>
                  </a:moveTo>
                  <a:cubicBezTo>
                    <a:pt x="13017" y="200"/>
                    <a:pt x="13140" y="289"/>
                    <a:pt x="13184" y="404"/>
                  </a:cubicBezTo>
                  <a:cubicBezTo>
                    <a:pt x="13975" y="1831"/>
                    <a:pt x="14641" y="3320"/>
                    <a:pt x="15479" y="4715"/>
                  </a:cubicBezTo>
                  <a:cubicBezTo>
                    <a:pt x="16332" y="6189"/>
                    <a:pt x="17387" y="7523"/>
                    <a:pt x="18612" y="8686"/>
                  </a:cubicBezTo>
                  <a:cubicBezTo>
                    <a:pt x="18658" y="8717"/>
                    <a:pt x="18705" y="8779"/>
                    <a:pt x="18705" y="8856"/>
                  </a:cubicBezTo>
                  <a:lnTo>
                    <a:pt x="18705" y="12625"/>
                  </a:lnTo>
                  <a:cubicBezTo>
                    <a:pt x="18240" y="11788"/>
                    <a:pt x="17805" y="10966"/>
                    <a:pt x="17340" y="10175"/>
                  </a:cubicBezTo>
                  <a:cubicBezTo>
                    <a:pt x="16859" y="9260"/>
                    <a:pt x="16301" y="8391"/>
                    <a:pt x="15681" y="7569"/>
                  </a:cubicBezTo>
                  <a:cubicBezTo>
                    <a:pt x="15417" y="7228"/>
                    <a:pt x="15122" y="6918"/>
                    <a:pt x="14797" y="6654"/>
                  </a:cubicBezTo>
                  <a:cubicBezTo>
                    <a:pt x="14750" y="6608"/>
                    <a:pt x="14703" y="6577"/>
                    <a:pt x="14641" y="6546"/>
                  </a:cubicBezTo>
                  <a:cubicBezTo>
                    <a:pt x="14399" y="6377"/>
                    <a:pt x="14150" y="6244"/>
                    <a:pt x="13879" y="6244"/>
                  </a:cubicBezTo>
                  <a:cubicBezTo>
                    <a:pt x="13751" y="6244"/>
                    <a:pt x="13618" y="6274"/>
                    <a:pt x="13478" y="6344"/>
                  </a:cubicBezTo>
                  <a:cubicBezTo>
                    <a:pt x="13028" y="6577"/>
                    <a:pt x="12904" y="6995"/>
                    <a:pt x="12873" y="7461"/>
                  </a:cubicBezTo>
                  <a:cubicBezTo>
                    <a:pt x="12873" y="7910"/>
                    <a:pt x="12966" y="8345"/>
                    <a:pt x="13184" y="8748"/>
                  </a:cubicBezTo>
                  <a:cubicBezTo>
                    <a:pt x="14424" y="11416"/>
                    <a:pt x="15525" y="14145"/>
                    <a:pt x="16487" y="16937"/>
                  </a:cubicBezTo>
                  <a:cubicBezTo>
                    <a:pt x="16642" y="17309"/>
                    <a:pt x="16658" y="17743"/>
                    <a:pt x="16549" y="18131"/>
                  </a:cubicBezTo>
                  <a:cubicBezTo>
                    <a:pt x="16332" y="18860"/>
                    <a:pt x="15696" y="19294"/>
                    <a:pt x="14843" y="19341"/>
                  </a:cubicBezTo>
                  <a:cubicBezTo>
                    <a:pt x="14794" y="19343"/>
                    <a:pt x="14745" y="19344"/>
                    <a:pt x="14697" y="19344"/>
                  </a:cubicBezTo>
                  <a:cubicBezTo>
                    <a:pt x="13667" y="19344"/>
                    <a:pt x="12871" y="18873"/>
                    <a:pt x="12160" y="18147"/>
                  </a:cubicBezTo>
                  <a:cubicBezTo>
                    <a:pt x="11152" y="17092"/>
                    <a:pt x="10237" y="15944"/>
                    <a:pt x="9446" y="14704"/>
                  </a:cubicBezTo>
                  <a:cubicBezTo>
                    <a:pt x="7616" y="11958"/>
                    <a:pt x="5956" y="9089"/>
                    <a:pt x="4483" y="6142"/>
                  </a:cubicBezTo>
                  <a:cubicBezTo>
                    <a:pt x="3521" y="4250"/>
                    <a:pt x="2559" y="2358"/>
                    <a:pt x="1598" y="481"/>
                  </a:cubicBezTo>
                  <a:cubicBezTo>
                    <a:pt x="1567" y="404"/>
                    <a:pt x="1536" y="326"/>
                    <a:pt x="1474" y="218"/>
                  </a:cubicBezTo>
                  <a:lnTo>
                    <a:pt x="1474" y="202"/>
                  </a:lnTo>
                  <a:cubicBezTo>
                    <a:pt x="2172" y="202"/>
                    <a:pt x="2823" y="218"/>
                    <a:pt x="3475" y="218"/>
                  </a:cubicBezTo>
                  <a:cubicBezTo>
                    <a:pt x="3599" y="218"/>
                    <a:pt x="3630" y="280"/>
                    <a:pt x="3676" y="373"/>
                  </a:cubicBezTo>
                  <a:cubicBezTo>
                    <a:pt x="4234" y="1598"/>
                    <a:pt x="4824" y="2823"/>
                    <a:pt x="5398" y="4048"/>
                  </a:cubicBezTo>
                  <a:cubicBezTo>
                    <a:pt x="6111" y="5522"/>
                    <a:pt x="6933" y="6902"/>
                    <a:pt x="8096" y="8065"/>
                  </a:cubicBezTo>
                  <a:cubicBezTo>
                    <a:pt x="8469" y="8453"/>
                    <a:pt x="8872" y="8794"/>
                    <a:pt x="9430" y="8903"/>
                  </a:cubicBezTo>
                  <a:cubicBezTo>
                    <a:pt x="9506" y="8921"/>
                    <a:pt x="9582" y="8929"/>
                    <a:pt x="9657" y="8929"/>
                  </a:cubicBezTo>
                  <a:cubicBezTo>
                    <a:pt x="10105" y="8929"/>
                    <a:pt x="10523" y="8626"/>
                    <a:pt x="10655" y="8174"/>
                  </a:cubicBezTo>
                  <a:cubicBezTo>
                    <a:pt x="10764" y="7724"/>
                    <a:pt x="10780" y="7259"/>
                    <a:pt x="10671" y="6794"/>
                  </a:cubicBezTo>
                  <a:cubicBezTo>
                    <a:pt x="10345" y="4793"/>
                    <a:pt x="9694" y="2901"/>
                    <a:pt x="8965" y="1024"/>
                  </a:cubicBezTo>
                  <a:cubicBezTo>
                    <a:pt x="8872" y="760"/>
                    <a:pt x="8763" y="497"/>
                    <a:pt x="8639" y="202"/>
                  </a:cubicBezTo>
                  <a:lnTo>
                    <a:pt x="12858" y="202"/>
                  </a:lnTo>
                  <a:cubicBezTo>
                    <a:pt x="12868" y="201"/>
                    <a:pt x="12878" y="200"/>
                    <a:pt x="12888" y="200"/>
                  </a:cubicBezTo>
                  <a:close/>
                  <a:moveTo>
                    <a:pt x="925" y="190"/>
                  </a:moveTo>
                  <a:cubicBezTo>
                    <a:pt x="1044" y="190"/>
                    <a:pt x="1154" y="202"/>
                    <a:pt x="1241" y="249"/>
                  </a:cubicBezTo>
                  <a:cubicBezTo>
                    <a:pt x="1427" y="357"/>
                    <a:pt x="1505" y="698"/>
                    <a:pt x="1629" y="931"/>
                  </a:cubicBezTo>
                  <a:cubicBezTo>
                    <a:pt x="3009" y="3676"/>
                    <a:pt x="4359" y="6421"/>
                    <a:pt x="5832" y="9105"/>
                  </a:cubicBezTo>
                  <a:cubicBezTo>
                    <a:pt x="7274" y="11726"/>
                    <a:pt x="8794" y="14285"/>
                    <a:pt x="10609" y="16658"/>
                  </a:cubicBezTo>
                  <a:cubicBezTo>
                    <a:pt x="11167" y="17402"/>
                    <a:pt x="11788" y="18085"/>
                    <a:pt x="12486" y="18705"/>
                  </a:cubicBezTo>
                  <a:cubicBezTo>
                    <a:pt x="13079" y="19241"/>
                    <a:pt x="13849" y="19534"/>
                    <a:pt x="14634" y="19534"/>
                  </a:cubicBezTo>
                  <a:cubicBezTo>
                    <a:pt x="14916" y="19534"/>
                    <a:pt x="15200" y="19496"/>
                    <a:pt x="15479" y="19418"/>
                  </a:cubicBezTo>
                  <a:cubicBezTo>
                    <a:pt x="16456" y="19170"/>
                    <a:pt x="17045" y="18162"/>
                    <a:pt x="16782" y="17185"/>
                  </a:cubicBezTo>
                  <a:cubicBezTo>
                    <a:pt x="16425" y="15975"/>
                    <a:pt x="16006" y="14797"/>
                    <a:pt x="15510" y="13633"/>
                  </a:cubicBezTo>
                  <a:cubicBezTo>
                    <a:pt x="14812" y="11896"/>
                    <a:pt x="14099" y="10159"/>
                    <a:pt x="13292" y="8469"/>
                  </a:cubicBezTo>
                  <a:cubicBezTo>
                    <a:pt x="13075" y="8050"/>
                    <a:pt x="13028" y="7569"/>
                    <a:pt x="13137" y="7119"/>
                  </a:cubicBezTo>
                  <a:cubicBezTo>
                    <a:pt x="13246" y="6683"/>
                    <a:pt x="13523" y="6447"/>
                    <a:pt x="13873" y="6447"/>
                  </a:cubicBezTo>
                  <a:cubicBezTo>
                    <a:pt x="14020" y="6447"/>
                    <a:pt x="14181" y="6489"/>
                    <a:pt x="14347" y="6577"/>
                  </a:cubicBezTo>
                  <a:cubicBezTo>
                    <a:pt x="14905" y="6871"/>
                    <a:pt x="15293" y="7352"/>
                    <a:pt x="15650" y="7848"/>
                  </a:cubicBezTo>
                  <a:cubicBezTo>
                    <a:pt x="16456" y="8903"/>
                    <a:pt x="17076" y="10066"/>
                    <a:pt x="17728" y="11229"/>
                  </a:cubicBezTo>
                  <a:cubicBezTo>
                    <a:pt x="18054" y="11803"/>
                    <a:pt x="18364" y="12377"/>
                    <a:pt x="18627" y="12982"/>
                  </a:cubicBezTo>
                  <a:cubicBezTo>
                    <a:pt x="18689" y="13091"/>
                    <a:pt x="18705" y="13230"/>
                    <a:pt x="18705" y="13370"/>
                  </a:cubicBezTo>
                  <a:cubicBezTo>
                    <a:pt x="18705" y="18395"/>
                    <a:pt x="18705" y="23404"/>
                    <a:pt x="18705" y="28430"/>
                  </a:cubicBezTo>
                  <a:cubicBezTo>
                    <a:pt x="18705" y="28662"/>
                    <a:pt x="18627" y="28693"/>
                    <a:pt x="18426" y="28693"/>
                  </a:cubicBezTo>
                  <a:cubicBezTo>
                    <a:pt x="17960" y="28662"/>
                    <a:pt x="17526" y="28492"/>
                    <a:pt x="17154" y="28212"/>
                  </a:cubicBezTo>
                  <a:cubicBezTo>
                    <a:pt x="16270" y="27577"/>
                    <a:pt x="15603" y="26708"/>
                    <a:pt x="14983" y="25824"/>
                  </a:cubicBezTo>
                  <a:cubicBezTo>
                    <a:pt x="14068" y="24521"/>
                    <a:pt x="13323" y="23110"/>
                    <a:pt x="12517" y="21714"/>
                  </a:cubicBezTo>
                  <a:cubicBezTo>
                    <a:pt x="11710" y="20318"/>
                    <a:pt x="10749" y="19031"/>
                    <a:pt x="9477" y="18023"/>
                  </a:cubicBezTo>
                  <a:cubicBezTo>
                    <a:pt x="8836" y="17531"/>
                    <a:pt x="8152" y="17168"/>
                    <a:pt x="7315" y="17168"/>
                  </a:cubicBezTo>
                  <a:cubicBezTo>
                    <a:pt x="7281" y="17168"/>
                    <a:pt x="7247" y="17168"/>
                    <a:pt x="7212" y="17170"/>
                  </a:cubicBezTo>
                  <a:cubicBezTo>
                    <a:pt x="6406" y="17216"/>
                    <a:pt x="5770" y="17697"/>
                    <a:pt x="5646" y="18410"/>
                  </a:cubicBezTo>
                  <a:cubicBezTo>
                    <a:pt x="5584" y="18845"/>
                    <a:pt x="5630" y="19294"/>
                    <a:pt x="5801" y="19713"/>
                  </a:cubicBezTo>
                  <a:cubicBezTo>
                    <a:pt x="6142" y="20768"/>
                    <a:pt x="6840" y="21667"/>
                    <a:pt x="7771" y="22272"/>
                  </a:cubicBezTo>
                  <a:cubicBezTo>
                    <a:pt x="8686" y="22831"/>
                    <a:pt x="9570" y="23451"/>
                    <a:pt x="10423" y="24118"/>
                  </a:cubicBezTo>
                  <a:cubicBezTo>
                    <a:pt x="10857" y="24459"/>
                    <a:pt x="11229" y="24862"/>
                    <a:pt x="11571" y="25297"/>
                  </a:cubicBezTo>
                  <a:cubicBezTo>
                    <a:pt x="12455" y="26506"/>
                    <a:pt x="12299" y="27840"/>
                    <a:pt x="11167" y="28817"/>
                  </a:cubicBezTo>
                  <a:cubicBezTo>
                    <a:pt x="10361" y="29469"/>
                    <a:pt x="9415" y="29903"/>
                    <a:pt x="8407" y="30089"/>
                  </a:cubicBezTo>
                  <a:cubicBezTo>
                    <a:pt x="7538" y="30293"/>
                    <a:pt x="6656" y="30393"/>
                    <a:pt x="5778" y="30393"/>
                  </a:cubicBezTo>
                  <a:cubicBezTo>
                    <a:pt x="3913" y="30393"/>
                    <a:pt x="2065" y="29941"/>
                    <a:pt x="388" y="29065"/>
                  </a:cubicBezTo>
                  <a:cubicBezTo>
                    <a:pt x="264" y="29019"/>
                    <a:pt x="186" y="28895"/>
                    <a:pt x="186" y="28771"/>
                  </a:cubicBezTo>
                  <a:lnTo>
                    <a:pt x="186" y="15991"/>
                  </a:lnTo>
                  <a:lnTo>
                    <a:pt x="186" y="15820"/>
                  </a:lnTo>
                  <a:cubicBezTo>
                    <a:pt x="419" y="16022"/>
                    <a:pt x="652" y="16208"/>
                    <a:pt x="915" y="16379"/>
                  </a:cubicBezTo>
                  <a:cubicBezTo>
                    <a:pt x="1144" y="16535"/>
                    <a:pt x="1419" y="16617"/>
                    <a:pt x="1697" y="16617"/>
                  </a:cubicBezTo>
                  <a:cubicBezTo>
                    <a:pt x="1778" y="16617"/>
                    <a:pt x="1859" y="16610"/>
                    <a:pt x="1939" y="16596"/>
                  </a:cubicBezTo>
                  <a:cubicBezTo>
                    <a:pt x="2497" y="16472"/>
                    <a:pt x="2839" y="16006"/>
                    <a:pt x="2901" y="15308"/>
                  </a:cubicBezTo>
                  <a:cubicBezTo>
                    <a:pt x="2994" y="14223"/>
                    <a:pt x="2684" y="13246"/>
                    <a:pt x="2203" y="12315"/>
                  </a:cubicBezTo>
                  <a:cubicBezTo>
                    <a:pt x="1613" y="11198"/>
                    <a:pt x="946" y="10128"/>
                    <a:pt x="295" y="9043"/>
                  </a:cubicBezTo>
                  <a:cubicBezTo>
                    <a:pt x="233" y="8934"/>
                    <a:pt x="202" y="8825"/>
                    <a:pt x="202" y="8701"/>
                  </a:cubicBezTo>
                  <a:lnTo>
                    <a:pt x="202" y="435"/>
                  </a:lnTo>
                  <a:cubicBezTo>
                    <a:pt x="202" y="267"/>
                    <a:pt x="240" y="200"/>
                    <a:pt x="384" y="200"/>
                  </a:cubicBezTo>
                  <a:cubicBezTo>
                    <a:pt x="400" y="200"/>
                    <a:pt x="417" y="201"/>
                    <a:pt x="435" y="202"/>
                  </a:cubicBezTo>
                  <a:cubicBezTo>
                    <a:pt x="462" y="204"/>
                    <a:pt x="490" y="204"/>
                    <a:pt x="518" y="204"/>
                  </a:cubicBezTo>
                  <a:cubicBezTo>
                    <a:pt x="653" y="204"/>
                    <a:pt x="794" y="190"/>
                    <a:pt x="925" y="190"/>
                  </a:cubicBezTo>
                  <a:close/>
                  <a:moveTo>
                    <a:pt x="12286" y="30590"/>
                  </a:moveTo>
                  <a:cubicBezTo>
                    <a:pt x="12564" y="30590"/>
                    <a:pt x="12844" y="30614"/>
                    <a:pt x="13121" y="30663"/>
                  </a:cubicBezTo>
                  <a:cubicBezTo>
                    <a:pt x="14207" y="30818"/>
                    <a:pt x="15122" y="31345"/>
                    <a:pt x="15944" y="32059"/>
                  </a:cubicBezTo>
                  <a:cubicBezTo>
                    <a:pt x="16875" y="32881"/>
                    <a:pt x="17759" y="33734"/>
                    <a:pt x="18612" y="34618"/>
                  </a:cubicBezTo>
                  <a:cubicBezTo>
                    <a:pt x="18658" y="34664"/>
                    <a:pt x="18705" y="34742"/>
                    <a:pt x="18705" y="34819"/>
                  </a:cubicBezTo>
                  <a:lnTo>
                    <a:pt x="18705" y="39984"/>
                  </a:lnTo>
                  <a:cubicBezTo>
                    <a:pt x="17836" y="39395"/>
                    <a:pt x="17030" y="38759"/>
                    <a:pt x="16270" y="38045"/>
                  </a:cubicBezTo>
                  <a:cubicBezTo>
                    <a:pt x="15153" y="37006"/>
                    <a:pt x="14021" y="35998"/>
                    <a:pt x="12920" y="34959"/>
                  </a:cubicBezTo>
                  <a:cubicBezTo>
                    <a:pt x="12082" y="34168"/>
                    <a:pt x="11245" y="33362"/>
                    <a:pt x="10640" y="32369"/>
                  </a:cubicBezTo>
                  <a:cubicBezTo>
                    <a:pt x="10454" y="32121"/>
                    <a:pt x="10345" y="31826"/>
                    <a:pt x="10314" y="31531"/>
                  </a:cubicBezTo>
                  <a:cubicBezTo>
                    <a:pt x="10252" y="31221"/>
                    <a:pt x="10454" y="30911"/>
                    <a:pt x="10764" y="30834"/>
                  </a:cubicBezTo>
                  <a:cubicBezTo>
                    <a:pt x="11257" y="30672"/>
                    <a:pt x="11770" y="30590"/>
                    <a:pt x="12286" y="30590"/>
                  </a:cubicBezTo>
                  <a:close/>
                  <a:moveTo>
                    <a:pt x="18689" y="44063"/>
                  </a:moveTo>
                  <a:lnTo>
                    <a:pt x="18689" y="48142"/>
                  </a:lnTo>
                  <a:lnTo>
                    <a:pt x="18658" y="48142"/>
                  </a:lnTo>
                  <a:cubicBezTo>
                    <a:pt x="17976" y="47568"/>
                    <a:pt x="17340" y="46963"/>
                    <a:pt x="16875" y="46188"/>
                  </a:cubicBezTo>
                  <a:cubicBezTo>
                    <a:pt x="16689" y="45924"/>
                    <a:pt x="16596" y="45614"/>
                    <a:pt x="16611" y="45304"/>
                  </a:cubicBezTo>
                  <a:cubicBezTo>
                    <a:pt x="16611" y="44978"/>
                    <a:pt x="16797" y="44684"/>
                    <a:pt x="17092" y="44528"/>
                  </a:cubicBezTo>
                  <a:cubicBezTo>
                    <a:pt x="17604" y="44296"/>
                    <a:pt x="18147" y="44141"/>
                    <a:pt x="18689" y="44063"/>
                  </a:cubicBezTo>
                  <a:close/>
                  <a:moveTo>
                    <a:pt x="3789" y="33932"/>
                  </a:moveTo>
                  <a:cubicBezTo>
                    <a:pt x="3818" y="33932"/>
                    <a:pt x="3848" y="33933"/>
                    <a:pt x="3878" y="33935"/>
                  </a:cubicBezTo>
                  <a:cubicBezTo>
                    <a:pt x="3897" y="33935"/>
                    <a:pt x="3917" y="33935"/>
                    <a:pt x="3936" y="33935"/>
                  </a:cubicBezTo>
                  <a:cubicBezTo>
                    <a:pt x="4641" y="33935"/>
                    <a:pt x="5260" y="34207"/>
                    <a:pt x="5878" y="34494"/>
                  </a:cubicBezTo>
                  <a:cubicBezTo>
                    <a:pt x="7336" y="35192"/>
                    <a:pt x="8608" y="36184"/>
                    <a:pt x="9927" y="37115"/>
                  </a:cubicBezTo>
                  <a:cubicBezTo>
                    <a:pt x="10981" y="37859"/>
                    <a:pt x="11958" y="38712"/>
                    <a:pt x="12873" y="39627"/>
                  </a:cubicBezTo>
                  <a:cubicBezTo>
                    <a:pt x="13711" y="40465"/>
                    <a:pt x="14238" y="41566"/>
                    <a:pt x="14393" y="42729"/>
                  </a:cubicBezTo>
                  <a:cubicBezTo>
                    <a:pt x="14564" y="43815"/>
                    <a:pt x="14533" y="44916"/>
                    <a:pt x="14285" y="45986"/>
                  </a:cubicBezTo>
                  <a:cubicBezTo>
                    <a:pt x="14207" y="46297"/>
                    <a:pt x="14083" y="46607"/>
                    <a:pt x="13897" y="46870"/>
                  </a:cubicBezTo>
                  <a:cubicBezTo>
                    <a:pt x="13707" y="47127"/>
                    <a:pt x="13481" y="47256"/>
                    <a:pt x="13232" y="47256"/>
                  </a:cubicBezTo>
                  <a:cubicBezTo>
                    <a:pt x="13074" y="47256"/>
                    <a:pt x="12908" y="47205"/>
                    <a:pt x="12734" y="47103"/>
                  </a:cubicBezTo>
                  <a:cubicBezTo>
                    <a:pt x="12455" y="46917"/>
                    <a:pt x="12206" y="46684"/>
                    <a:pt x="12005" y="46421"/>
                  </a:cubicBezTo>
                  <a:cubicBezTo>
                    <a:pt x="11260" y="45475"/>
                    <a:pt x="10717" y="44451"/>
                    <a:pt x="10144" y="43365"/>
                  </a:cubicBezTo>
                  <a:cubicBezTo>
                    <a:pt x="9585" y="42295"/>
                    <a:pt x="9058" y="41194"/>
                    <a:pt x="8422" y="40155"/>
                  </a:cubicBezTo>
                  <a:cubicBezTo>
                    <a:pt x="8251" y="39829"/>
                    <a:pt x="8019" y="39534"/>
                    <a:pt x="7771" y="39271"/>
                  </a:cubicBezTo>
                  <a:cubicBezTo>
                    <a:pt x="7613" y="39113"/>
                    <a:pt x="7471" y="39035"/>
                    <a:pt x="7339" y="39035"/>
                  </a:cubicBezTo>
                  <a:cubicBezTo>
                    <a:pt x="7185" y="39035"/>
                    <a:pt x="7044" y="39140"/>
                    <a:pt x="6902" y="39348"/>
                  </a:cubicBezTo>
                  <a:cubicBezTo>
                    <a:pt x="6685" y="39658"/>
                    <a:pt x="6638" y="40077"/>
                    <a:pt x="6778" y="40434"/>
                  </a:cubicBezTo>
                  <a:cubicBezTo>
                    <a:pt x="6887" y="40760"/>
                    <a:pt x="7026" y="41070"/>
                    <a:pt x="7197" y="41365"/>
                  </a:cubicBezTo>
                  <a:cubicBezTo>
                    <a:pt x="7988" y="42791"/>
                    <a:pt x="8732" y="44249"/>
                    <a:pt x="9399" y="45754"/>
                  </a:cubicBezTo>
                  <a:cubicBezTo>
                    <a:pt x="10345" y="47894"/>
                    <a:pt x="11803" y="49755"/>
                    <a:pt x="13633" y="51213"/>
                  </a:cubicBezTo>
                  <a:cubicBezTo>
                    <a:pt x="14223" y="51678"/>
                    <a:pt x="14828" y="52144"/>
                    <a:pt x="15463" y="52656"/>
                  </a:cubicBezTo>
                  <a:lnTo>
                    <a:pt x="8391" y="52671"/>
                  </a:lnTo>
                  <a:lnTo>
                    <a:pt x="8391" y="52609"/>
                  </a:lnTo>
                  <a:cubicBezTo>
                    <a:pt x="9136" y="52128"/>
                    <a:pt x="9368" y="51508"/>
                    <a:pt x="9136" y="50515"/>
                  </a:cubicBezTo>
                  <a:cubicBezTo>
                    <a:pt x="8934" y="49569"/>
                    <a:pt x="8500" y="48716"/>
                    <a:pt x="8050" y="47863"/>
                  </a:cubicBezTo>
                  <a:cubicBezTo>
                    <a:pt x="7119" y="46095"/>
                    <a:pt x="6065" y="44389"/>
                    <a:pt x="5150" y="42621"/>
                  </a:cubicBezTo>
                  <a:cubicBezTo>
                    <a:pt x="4281" y="40961"/>
                    <a:pt x="3506" y="39271"/>
                    <a:pt x="3009" y="37441"/>
                  </a:cubicBezTo>
                  <a:cubicBezTo>
                    <a:pt x="2792" y="36727"/>
                    <a:pt x="2699" y="35998"/>
                    <a:pt x="2715" y="35254"/>
                  </a:cubicBezTo>
                  <a:cubicBezTo>
                    <a:pt x="2715" y="35099"/>
                    <a:pt x="2730" y="34944"/>
                    <a:pt x="2777" y="34788"/>
                  </a:cubicBezTo>
                  <a:cubicBezTo>
                    <a:pt x="2864" y="34291"/>
                    <a:pt x="3297" y="33932"/>
                    <a:pt x="3789" y="33932"/>
                  </a:cubicBezTo>
                  <a:close/>
                  <a:moveTo>
                    <a:pt x="186" y="47289"/>
                  </a:moveTo>
                  <a:cubicBezTo>
                    <a:pt x="1272" y="49135"/>
                    <a:pt x="2420" y="50903"/>
                    <a:pt x="3676" y="52671"/>
                  </a:cubicBezTo>
                  <a:lnTo>
                    <a:pt x="388" y="52671"/>
                  </a:lnTo>
                  <a:cubicBezTo>
                    <a:pt x="371" y="52671"/>
                    <a:pt x="355" y="52671"/>
                    <a:pt x="339" y="52671"/>
                  </a:cubicBezTo>
                  <a:cubicBezTo>
                    <a:pt x="253" y="52671"/>
                    <a:pt x="186" y="52660"/>
                    <a:pt x="186" y="52516"/>
                  </a:cubicBezTo>
                  <a:lnTo>
                    <a:pt x="186" y="47289"/>
                  </a:lnTo>
                  <a:close/>
                  <a:moveTo>
                    <a:pt x="186" y="37270"/>
                  </a:moveTo>
                  <a:cubicBezTo>
                    <a:pt x="264" y="37472"/>
                    <a:pt x="326" y="37673"/>
                    <a:pt x="357" y="37875"/>
                  </a:cubicBezTo>
                  <a:cubicBezTo>
                    <a:pt x="791" y="39736"/>
                    <a:pt x="1396" y="41551"/>
                    <a:pt x="2141" y="43303"/>
                  </a:cubicBezTo>
                  <a:cubicBezTo>
                    <a:pt x="3056" y="45583"/>
                    <a:pt x="4141" y="47785"/>
                    <a:pt x="5398" y="49895"/>
                  </a:cubicBezTo>
                  <a:cubicBezTo>
                    <a:pt x="5801" y="50562"/>
                    <a:pt x="6266" y="51213"/>
                    <a:pt x="6794" y="51802"/>
                  </a:cubicBezTo>
                  <a:cubicBezTo>
                    <a:pt x="7104" y="52159"/>
                    <a:pt x="7476" y="52454"/>
                    <a:pt x="7895" y="52671"/>
                  </a:cubicBezTo>
                  <a:lnTo>
                    <a:pt x="4126" y="52671"/>
                  </a:lnTo>
                  <a:cubicBezTo>
                    <a:pt x="4113" y="52673"/>
                    <a:pt x="4101" y="52673"/>
                    <a:pt x="4088" y="52673"/>
                  </a:cubicBezTo>
                  <a:cubicBezTo>
                    <a:pt x="3977" y="52673"/>
                    <a:pt x="3871" y="52613"/>
                    <a:pt x="3816" y="52516"/>
                  </a:cubicBezTo>
                  <a:cubicBezTo>
                    <a:pt x="2528" y="50732"/>
                    <a:pt x="1334" y="48871"/>
                    <a:pt x="264" y="46932"/>
                  </a:cubicBezTo>
                  <a:cubicBezTo>
                    <a:pt x="218" y="46855"/>
                    <a:pt x="186" y="46777"/>
                    <a:pt x="186" y="46684"/>
                  </a:cubicBezTo>
                  <a:lnTo>
                    <a:pt x="186" y="37270"/>
                  </a:lnTo>
                  <a:close/>
                  <a:moveTo>
                    <a:pt x="7324" y="17358"/>
                  </a:moveTo>
                  <a:cubicBezTo>
                    <a:pt x="7438" y="17358"/>
                    <a:pt x="7556" y="17367"/>
                    <a:pt x="7678" y="17387"/>
                  </a:cubicBezTo>
                  <a:cubicBezTo>
                    <a:pt x="8453" y="17526"/>
                    <a:pt x="9073" y="17945"/>
                    <a:pt x="9663" y="18441"/>
                  </a:cubicBezTo>
                  <a:cubicBezTo>
                    <a:pt x="10795" y="19481"/>
                    <a:pt x="11757" y="20690"/>
                    <a:pt x="12470" y="22055"/>
                  </a:cubicBezTo>
                  <a:cubicBezTo>
                    <a:pt x="13292" y="23482"/>
                    <a:pt x="14068" y="24924"/>
                    <a:pt x="15029" y="26258"/>
                  </a:cubicBezTo>
                  <a:cubicBezTo>
                    <a:pt x="15525" y="26956"/>
                    <a:pt x="16099" y="27608"/>
                    <a:pt x="16751" y="28166"/>
                  </a:cubicBezTo>
                  <a:cubicBezTo>
                    <a:pt x="17271" y="28582"/>
                    <a:pt x="17819" y="28912"/>
                    <a:pt x="18505" y="28912"/>
                  </a:cubicBezTo>
                  <a:cubicBezTo>
                    <a:pt x="18535" y="28912"/>
                    <a:pt x="18565" y="28912"/>
                    <a:pt x="18596" y="28910"/>
                  </a:cubicBezTo>
                  <a:cubicBezTo>
                    <a:pt x="18606" y="28909"/>
                    <a:pt x="18616" y="28909"/>
                    <a:pt x="18624" y="28909"/>
                  </a:cubicBezTo>
                  <a:cubicBezTo>
                    <a:pt x="18746" y="28909"/>
                    <a:pt x="18705" y="29008"/>
                    <a:pt x="18705" y="29081"/>
                  </a:cubicBezTo>
                  <a:lnTo>
                    <a:pt x="18705" y="31687"/>
                  </a:lnTo>
                  <a:lnTo>
                    <a:pt x="18705" y="34370"/>
                  </a:lnTo>
                  <a:lnTo>
                    <a:pt x="18658" y="34401"/>
                  </a:lnTo>
                  <a:cubicBezTo>
                    <a:pt x="18596" y="34339"/>
                    <a:pt x="18550" y="34277"/>
                    <a:pt x="18488" y="34215"/>
                  </a:cubicBezTo>
                  <a:cubicBezTo>
                    <a:pt x="17480" y="33175"/>
                    <a:pt x="16472" y="32136"/>
                    <a:pt x="15277" y="31314"/>
                  </a:cubicBezTo>
                  <a:cubicBezTo>
                    <a:pt x="14367" y="30690"/>
                    <a:pt x="13386" y="30405"/>
                    <a:pt x="12361" y="30405"/>
                  </a:cubicBezTo>
                  <a:cubicBezTo>
                    <a:pt x="11883" y="30405"/>
                    <a:pt x="11397" y="30467"/>
                    <a:pt x="10904" y="30585"/>
                  </a:cubicBezTo>
                  <a:cubicBezTo>
                    <a:pt x="10206" y="30771"/>
                    <a:pt x="9958" y="31237"/>
                    <a:pt x="10206" y="31935"/>
                  </a:cubicBezTo>
                  <a:cubicBezTo>
                    <a:pt x="10407" y="32555"/>
                    <a:pt x="10826" y="33067"/>
                    <a:pt x="11260" y="33548"/>
                  </a:cubicBezTo>
                  <a:cubicBezTo>
                    <a:pt x="12144" y="34540"/>
                    <a:pt x="13106" y="35471"/>
                    <a:pt x="14114" y="36339"/>
                  </a:cubicBezTo>
                  <a:cubicBezTo>
                    <a:pt x="15246" y="37348"/>
                    <a:pt x="16285" y="38418"/>
                    <a:pt x="17464" y="39364"/>
                  </a:cubicBezTo>
                  <a:cubicBezTo>
                    <a:pt x="17836" y="39643"/>
                    <a:pt x="18209" y="39907"/>
                    <a:pt x="18596" y="40186"/>
                  </a:cubicBezTo>
                  <a:cubicBezTo>
                    <a:pt x="18674" y="40232"/>
                    <a:pt x="18720" y="40310"/>
                    <a:pt x="18705" y="40403"/>
                  </a:cubicBezTo>
                  <a:lnTo>
                    <a:pt x="18705" y="43737"/>
                  </a:lnTo>
                  <a:cubicBezTo>
                    <a:pt x="18705" y="43862"/>
                    <a:pt x="18689" y="43908"/>
                    <a:pt x="18550" y="43924"/>
                  </a:cubicBezTo>
                  <a:cubicBezTo>
                    <a:pt x="18100" y="44001"/>
                    <a:pt x="17650" y="44110"/>
                    <a:pt x="17232" y="44280"/>
                  </a:cubicBezTo>
                  <a:cubicBezTo>
                    <a:pt x="16503" y="44575"/>
                    <a:pt x="16239" y="45164"/>
                    <a:pt x="16503" y="45909"/>
                  </a:cubicBezTo>
                  <a:cubicBezTo>
                    <a:pt x="16735" y="46545"/>
                    <a:pt x="17169" y="47041"/>
                    <a:pt x="17635" y="47506"/>
                  </a:cubicBezTo>
                  <a:cubicBezTo>
                    <a:pt x="17929" y="47817"/>
                    <a:pt x="18255" y="48096"/>
                    <a:pt x="18565" y="48375"/>
                  </a:cubicBezTo>
                  <a:cubicBezTo>
                    <a:pt x="18658" y="48437"/>
                    <a:pt x="18720" y="48545"/>
                    <a:pt x="18705" y="48670"/>
                  </a:cubicBezTo>
                  <a:lnTo>
                    <a:pt x="18705" y="52485"/>
                  </a:lnTo>
                  <a:cubicBezTo>
                    <a:pt x="18705" y="52640"/>
                    <a:pt x="18689" y="52687"/>
                    <a:pt x="18519" y="52687"/>
                  </a:cubicBezTo>
                  <a:lnTo>
                    <a:pt x="15991" y="52687"/>
                  </a:lnTo>
                  <a:cubicBezTo>
                    <a:pt x="15971" y="52690"/>
                    <a:pt x="15951" y="52692"/>
                    <a:pt x="15930" y="52692"/>
                  </a:cubicBezTo>
                  <a:cubicBezTo>
                    <a:pt x="15869" y="52692"/>
                    <a:pt x="15805" y="52675"/>
                    <a:pt x="15758" y="52640"/>
                  </a:cubicBezTo>
                  <a:cubicBezTo>
                    <a:pt x="14517" y="51694"/>
                    <a:pt x="13277" y="50763"/>
                    <a:pt x="12206" y="49631"/>
                  </a:cubicBezTo>
                  <a:cubicBezTo>
                    <a:pt x="11074" y="48452"/>
                    <a:pt x="10175" y="47072"/>
                    <a:pt x="9523" y="45568"/>
                  </a:cubicBezTo>
                  <a:cubicBezTo>
                    <a:pt x="8825" y="43970"/>
                    <a:pt x="8003" y="42435"/>
                    <a:pt x="7197" y="40915"/>
                  </a:cubicBezTo>
                  <a:cubicBezTo>
                    <a:pt x="7073" y="40682"/>
                    <a:pt x="6980" y="40434"/>
                    <a:pt x="6918" y="40186"/>
                  </a:cubicBezTo>
                  <a:cubicBezTo>
                    <a:pt x="6856" y="39860"/>
                    <a:pt x="6964" y="39534"/>
                    <a:pt x="7197" y="39317"/>
                  </a:cubicBezTo>
                  <a:cubicBezTo>
                    <a:pt x="7237" y="39270"/>
                    <a:pt x="7281" y="39252"/>
                    <a:pt x="7325" y="39252"/>
                  </a:cubicBezTo>
                  <a:cubicBezTo>
                    <a:pt x="7381" y="39252"/>
                    <a:pt x="7439" y="39282"/>
                    <a:pt x="7491" y="39317"/>
                  </a:cubicBezTo>
                  <a:cubicBezTo>
                    <a:pt x="7662" y="39441"/>
                    <a:pt x="7817" y="39612"/>
                    <a:pt x="7926" y="39798"/>
                  </a:cubicBezTo>
                  <a:cubicBezTo>
                    <a:pt x="8531" y="40667"/>
                    <a:pt x="8996" y="41628"/>
                    <a:pt x="9492" y="42559"/>
                  </a:cubicBezTo>
                  <a:cubicBezTo>
                    <a:pt x="10128" y="43769"/>
                    <a:pt x="10733" y="44978"/>
                    <a:pt x="11508" y="46110"/>
                  </a:cubicBezTo>
                  <a:cubicBezTo>
                    <a:pt x="11726" y="46421"/>
                    <a:pt x="11974" y="46731"/>
                    <a:pt x="12253" y="46995"/>
                  </a:cubicBezTo>
                  <a:cubicBezTo>
                    <a:pt x="12377" y="47119"/>
                    <a:pt x="12517" y="47227"/>
                    <a:pt x="12672" y="47320"/>
                  </a:cubicBezTo>
                  <a:cubicBezTo>
                    <a:pt x="12835" y="47433"/>
                    <a:pt x="13023" y="47486"/>
                    <a:pt x="13209" y="47486"/>
                  </a:cubicBezTo>
                  <a:cubicBezTo>
                    <a:pt x="13536" y="47486"/>
                    <a:pt x="13859" y="47322"/>
                    <a:pt x="14037" y="47026"/>
                  </a:cubicBezTo>
                  <a:cubicBezTo>
                    <a:pt x="14331" y="46591"/>
                    <a:pt x="14517" y="46095"/>
                    <a:pt x="14579" y="45583"/>
                  </a:cubicBezTo>
                  <a:cubicBezTo>
                    <a:pt x="14828" y="44187"/>
                    <a:pt x="14719" y="42745"/>
                    <a:pt x="14269" y="41411"/>
                  </a:cubicBezTo>
                  <a:cubicBezTo>
                    <a:pt x="13959" y="40465"/>
                    <a:pt x="13292" y="39752"/>
                    <a:pt x="12610" y="39085"/>
                  </a:cubicBezTo>
                  <a:cubicBezTo>
                    <a:pt x="11462" y="37999"/>
                    <a:pt x="10221" y="37022"/>
                    <a:pt x="8918" y="36153"/>
                  </a:cubicBezTo>
                  <a:cubicBezTo>
                    <a:pt x="7988" y="35502"/>
                    <a:pt x="7057" y="34835"/>
                    <a:pt x="6034" y="34339"/>
                  </a:cubicBezTo>
                  <a:cubicBezTo>
                    <a:pt x="5460" y="34044"/>
                    <a:pt x="4839" y="33842"/>
                    <a:pt x="4203" y="33734"/>
                  </a:cubicBezTo>
                  <a:cubicBezTo>
                    <a:pt x="4107" y="33722"/>
                    <a:pt x="4014" y="33716"/>
                    <a:pt x="3924" y="33716"/>
                  </a:cubicBezTo>
                  <a:cubicBezTo>
                    <a:pt x="3106" y="33716"/>
                    <a:pt x="2583" y="34220"/>
                    <a:pt x="2513" y="35114"/>
                  </a:cubicBezTo>
                  <a:cubicBezTo>
                    <a:pt x="2482" y="35921"/>
                    <a:pt x="2575" y="36727"/>
                    <a:pt x="2823" y="37503"/>
                  </a:cubicBezTo>
                  <a:cubicBezTo>
                    <a:pt x="3319" y="39395"/>
                    <a:pt x="4157" y="41178"/>
                    <a:pt x="5056" y="42884"/>
                  </a:cubicBezTo>
                  <a:cubicBezTo>
                    <a:pt x="5956" y="44575"/>
                    <a:pt x="6964" y="46219"/>
                    <a:pt x="7864" y="47925"/>
                  </a:cubicBezTo>
                  <a:cubicBezTo>
                    <a:pt x="8314" y="48778"/>
                    <a:pt x="8748" y="49631"/>
                    <a:pt x="8965" y="50593"/>
                  </a:cubicBezTo>
                  <a:cubicBezTo>
                    <a:pt x="9058" y="50949"/>
                    <a:pt x="9042" y="51322"/>
                    <a:pt x="8934" y="51663"/>
                  </a:cubicBezTo>
                  <a:cubicBezTo>
                    <a:pt x="8903" y="51771"/>
                    <a:pt x="8872" y="51865"/>
                    <a:pt x="8825" y="51942"/>
                  </a:cubicBezTo>
                  <a:cubicBezTo>
                    <a:pt x="8621" y="52277"/>
                    <a:pt x="8394" y="52445"/>
                    <a:pt x="8131" y="52445"/>
                  </a:cubicBezTo>
                  <a:cubicBezTo>
                    <a:pt x="7956" y="52445"/>
                    <a:pt x="7764" y="52370"/>
                    <a:pt x="7554" y="52221"/>
                  </a:cubicBezTo>
                  <a:cubicBezTo>
                    <a:pt x="7088" y="51849"/>
                    <a:pt x="6669" y="51415"/>
                    <a:pt x="6344" y="50918"/>
                  </a:cubicBezTo>
                  <a:cubicBezTo>
                    <a:pt x="5382" y="49554"/>
                    <a:pt x="4545" y="48111"/>
                    <a:pt x="3847" y="46607"/>
                  </a:cubicBezTo>
                  <a:cubicBezTo>
                    <a:pt x="2730" y="44342"/>
                    <a:pt x="1768" y="41985"/>
                    <a:pt x="1008" y="39581"/>
                  </a:cubicBezTo>
                  <a:cubicBezTo>
                    <a:pt x="776" y="38821"/>
                    <a:pt x="652" y="38045"/>
                    <a:pt x="419" y="37286"/>
                  </a:cubicBezTo>
                  <a:cubicBezTo>
                    <a:pt x="233" y="36650"/>
                    <a:pt x="155" y="35983"/>
                    <a:pt x="186" y="35331"/>
                  </a:cubicBezTo>
                  <a:lnTo>
                    <a:pt x="186" y="29469"/>
                  </a:lnTo>
                  <a:lnTo>
                    <a:pt x="186" y="29190"/>
                  </a:lnTo>
                  <a:cubicBezTo>
                    <a:pt x="931" y="29593"/>
                    <a:pt x="1737" y="29918"/>
                    <a:pt x="2559" y="30136"/>
                  </a:cubicBezTo>
                  <a:cubicBezTo>
                    <a:pt x="3665" y="30430"/>
                    <a:pt x="4767" y="30589"/>
                    <a:pt x="5867" y="30589"/>
                  </a:cubicBezTo>
                  <a:cubicBezTo>
                    <a:pt x="7082" y="30589"/>
                    <a:pt x="8295" y="30396"/>
                    <a:pt x="9508" y="29980"/>
                  </a:cubicBezTo>
                  <a:cubicBezTo>
                    <a:pt x="10175" y="29748"/>
                    <a:pt x="10811" y="29391"/>
                    <a:pt x="11353" y="28926"/>
                  </a:cubicBezTo>
                  <a:cubicBezTo>
                    <a:pt x="12455" y="27980"/>
                    <a:pt x="12641" y="26615"/>
                    <a:pt x="11865" y="25374"/>
                  </a:cubicBezTo>
                  <a:cubicBezTo>
                    <a:pt x="11369" y="24599"/>
                    <a:pt x="10640" y="23994"/>
                    <a:pt x="9927" y="23466"/>
                  </a:cubicBezTo>
                  <a:cubicBezTo>
                    <a:pt x="9198" y="22955"/>
                    <a:pt x="8469" y="22474"/>
                    <a:pt x="7740" y="21993"/>
                  </a:cubicBezTo>
                  <a:cubicBezTo>
                    <a:pt x="6809" y="21357"/>
                    <a:pt x="6158" y="20396"/>
                    <a:pt x="5894" y="19310"/>
                  </a:cubicBezTo>
                  <a:cubicBezTo>
                    <a:pt x="5600" y="18188"/>
                    <a:pt x="6256" y="17358"/>
                    <a:pt x="7324" y="17358"/>
                  </a:cubicBezTo>
                  <a:close/>
                  <a:moveTo>
                    <a:pt x="264" y="0"/>
                  </a:moveTo>
                  <a:cubicBezTo>
                    <a:pt x="47" y="0"/>
                    <a:pt x="0" y="63"/>
                    <a:pt x="0" y="280"/>
                  </a:cubicBezTo>
                  <a:lnTo>
                    <a:pt x="0" y="26429"/>
                  </a:lnTo>
                  <a:cubicBezTo>
                    <a:pt x="0" y="35145"/>
                    <a:pt x="0" y="43862"/>
                    <a:pt x="0" y="52593"/>
                  </a:cubicBezTo>
                  <a:cubicBezTo>
                    <a:pt x="0" y="52811"/>
                    <a:pt x="31" y="52873"/>
                    <a:pt x="264" y="52873"/>
                  </a:cubicBezTo>
                  <a:cubicBezTo>
                    <a:pt x="3327" y="52865"/>
                    <a:pt x="6386" y="52861"/>
                    <a:pt x="9444" y="52861"/>
                  </a:cubicBezTo>
                  <a:cubicBezTo>
                    <a:pt x="12501" y="52861"/>
                    <a:pt x="15556" y="52865"/>
                    <a:pt x="18612" y="52873"/>
                  </a:cubicBezTo>
                  <a:cubicBezTo>
                    <a:pt x="18860" y="52873"/>
                    <a:pt x="18907" y="52795"/>
                    <a:pt x="18907" y="52562"/>
                  </a:cubicBezTo>
                  <a:lnTo>
                    <a:pt x="18907" y="280"/>
                  </a:lnTo>
                  <a:cubicBezTo>
                    <a:pt x="18907" y="63"/>
                    <a:pt x="18876" y="0"/>
                    <a:pt x="18643" y="0"/>
                  </a:cubicBezTo>
                  <a:cubicBezTo>
                    <a:pt x="15580" y="8"/>
                    <a:pt x="12517" y="12"/>
                    <a:pt x="9453" y="12"/>
                  </a:cubicBezTo>
                  <a:cubicBezTo>
                    <a:pt x="6390" y="12"/>
                    <a:pt x="3327" y="8"/>
                    <a:pt x="2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6"/>
          <p:cNvGrpSpPr/>
          <p:nvPr/>
        </p:nvGrpSpPr>
        <p:grpSpPr>
          <a:xfrm rot="5400000" flipH="1">
            <a:off x="-798307" y="492242"/>
            <a:ext cx="1830501" cy="846006"/>
            <a:chOff x="348438" y="3926325"/>
            <a:chExt cx="1959013" cy="905400"/>
          </a:xfrm>
        </p:grpSpPr>
        <p:sp>
          <p:nvSpPr>
            <p:cNvPr id="220" name="Google Shape;220;p6"/>
            <p:cNvSpPr/>
            <p:nvPr/>
          </p:nvSpPr>
          <p:spPr>
            <a:xfrm>
              <a:off x="348450" y="3930275"/>
              <a:ext cx="1959000" cy="897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1" name="Google Shape;221;p6"/>
            <p:cNvGrpSpPr/>
            <p:nvPr/>
          </p:nvGrpSpPr>
          <p:grpSpPr>
            <a:xfrm>
              <a:off x="348470" y="3930274"/>
              <a:ext cx="1958969" cy="897500"/>
              <a:chOff x="6652100" y="120100"/>
              <a:chExt cx="2308200" cy="1057500"/>
            </a:xfrm>
          </p:grpSpPr>
          <p:cxnSp>
            <p:nvCxnSpPr>
              <p:cNvPr id="222" name="Google Shape;222;p6"/>
              <p:cNvCxnSpPr/>
              <p:nvPr/>
            </p:nvCxnSpPr>
            <p:spPr>
              <a:xfrm>
                <a:off x="6652100" y="272500"/>
                <a:ext cx="2308200" cy="0"/>
              </a:xfrm>
              <a:prstGeom prst="straightConnector1">
                <a:avLst/>
              </a:prstGeom>
              <a:noFill/>
              <a:ln w="9525" cap="flat" cmpd="sng">
                <a:solidFill>
                  <a:schemeClr val="lt1"/>
                </a:solidFill>
                <a:prstDash val="solid"/>
                <a:round/>
                <a:headEnd type="none" w="med" len="med"/>
                <a:tailEnd type="none" w="med" len="med"/>
              </a:ln>
            </p:spPr>
          </p:cxnSp>
          <p:cxnSp>
            <p:nvCxnSpPr>
              <p:cNvPr id="223" name="Google Shape;223;p6"/>
              <p:cNvCxnSpPr/>
              <p:nvPr/>
            </p:nvCxnSpPr>
            <p:spPr>
              <a:xfrm>
                <a:off x="6652100" y="424900"/>
                <a:ext cx="2308200" cy="0"/>
              </a:xfrm>
              <a:prstGeom prst="straightConnector1">
                <a:avLst/>
              </a:prstGeom>
              <a:noFill/>
              <a:ln w="9525" cap="flat" cmpd="sng">
                <a:solidFill>
                  <a:schemeClr val="lt1"/>
                </a:solidFill>
                <a:prstDash val="solid"/>
                <a:round/>
                <a:headEnd type="none" w="med" len="med"/>
                <a:tailEnd type="none" w="med" len="med"/>
              </a:ln>
            </p:spPr>
          </p:cxnSp>
          <p:cxnSp>
            <p:nvCxnSpPr>
              <p:cNvPr id="224" name="Google Shape;224;p6"/>
              <p:cNvCxnSpPr/>
              <p:nvPr/>
            </p:nvCxnSpPr>
            <p:spPr>
              <a:xfrm>
                <a:off x="6652100" y="577300"/>
                <a:ext cx="2308200" cy="0"/>
              </a:xfrm>
              <a:prstGeom prst="straightConnector1">
                <a:avLst/>
              </a:prstGeom>
              <a:noFill/>
              <a:ln w="9525" cap="flat" cmpd="sng">
                <a:solidFill>
                  <a:schemeClr val="lt1"/>
                </a:solidFill>
                <a:prstDash val="solid"/>
                <a:round/>
                <a:headEnd type="none" w="med" len="med"/>
                <a:tailEnd type="none" w="med" len="med"/>
              </a:ln>
            </p:spPr>
          </p:cxnSp>
          <p:cxnSp>
            <p:nvCxnSpPr>
              <p:cNvPr id="225" name="Google Shape;225;p6"/>
              <p:cNvCxnSpPr/>
              <p:nvPr/>
            </p:nvCxnSpPr>
            <p:spPr>
              <a:xfrm>
                <a:off x="6652100" y="729700"/>
                <a:ext cx="2308200" cy="0"/>
              </a:xfrm>
              <a:prstGeom prst="straightConnector1">
                <a:avLst/>
              </a:prstGeom>
              <a:noFill/>
              <a:ln w="9525" cap="flat" cmpd="sng">
                <a:solidFill>
                  <a:schemeClr val="lt1"/>
                </a:solidFill>
                <a:prstDash val="solid"/>
                <a:round/>
                <a:headEnd type="none" w="med" len="med"/>
                <a:tailEnd type="none" w="med" len="med"/>
              </a:ln>
            </p:spPr>
          </p:cxnSp>
          <p:cxnSp>
            <p:nvCxnSpPr>
              <p:cNvPr id="226" name="Google Shape;226;p6"/>
              <p:cNvCxnSpPr/>
              <p:nvPr/>
            </p:nvCxnSpPr>
            <p:spPr>
              <a:xfrm>
                <a:off x="6652100" y="882100"/>
                <a:ext cx="2308200" cy="0"/>
              </a:xfrm>
              <a:prstGeom prst="straightConnector1">
                <a:avLst/>
              </a:prstGeom>
              <a:noFill/>
              <a:ln w="9525" cap="flat" cmpd="sng">
                <a:solidFill>
                  <a:schemeClr val="lt1"/>
                </a:solidFill>
                <a:prstDash val="solid"/>
                <a:round/>
                <a:headEnd type="none" w="med" len="med"/>
                <a:tailEnd type="none" w="med" len="med"/>
              </a:ln>
            </p:spPr>
          </p:cxnSp>
          <p:cxnSp>
            <p:nvCxnSpPr>
              <p:cNvPr id="227" name="Google Shape;227;p6"/>
              <p:cNvCxnSpPr/>
              <p:nvPr/>
            </p:nvCxnSpPr>
            <p:spPr>
              <a:xfrm>
                <a:off x="6652100" y="1034500"/>
                <a:ext cx="2308200" cy="0"/>
              </a:xfrm>
              <a:prstGeom prst="straightConnector1">
                <a:avLst/>
              </a:prstGeom>
              <a:noFill/>
              <a:ln w="9525" cap="flat" cmpd="sng">
                <a:solidFill>
                  <a:schemeClr val="lt1"/>
                </a:solidFill>
                <a:prstDash val="solid"/>
                <a:round/>
                <a:headEnd type="none" w="med" len="med"/>
                <a:tailEnd type="none" w="med" len="med"/>
              </a:ln>
            </p:spPr>
          </p:cxnSp>
          <p:cxnSp>
            <p:nvCxnSpPr>
              <p:cNvPr id="228" name="Google Shape;228;p6"/>
              <p:cNvCxnSpPr/>
              <p:nvPr/>
            </p:nvCxnSpPr>
            <p:spPr>
              <a:xfrm>
                <a:off x="68156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229" name="Google Shape;229;p6"/>
              <p:cNvCxnSpPr/>
              <p:nvPr/>
            </p:nvCxnSpPr>
            <p:spPr>
              <a:xfrm>
                <a:off x="69680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230" name="Google Shape;230;p6"/>
              <p:cNvCxnSpPr/>
              <p:nvPr/>
            </p:nvCxnSpPr>
            <p:spPr>
              <a:xfrm>
                <a:off x="71204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231" name="Google Shape;231;p6"/>
              <p:cNvCxnSpPr/>
              <p:nvPr/>
            </p:nvCxnSpPr>
            <p:spPr>
              <a:xfrm>
                <a:off x="72728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232" name="Google Shape;232;p6"/>
              <p:cNvCxnSpPr/>
              <p:nvPr/>
            </p:nvCxnSpPr>
            <p:spPr>
              <a:xfrm>
                <a:off x="74252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233" name="Google Shape;233;p6"/>
              <p:cNvCxnSpPr/>
              <p:nvPr/>
            </p:nvCxnSpPr>
            <p:spPr>
              <a:xfrm>
                <a:off x="75776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234" name="Google Shape;234;p6"/>
              <p:cNvCxnSpPr/>
              <p:nvPr/>
            </p:nvCxnSpPr>
            <p:spPr>
              <a:xfrm>
                <a:off x="77300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235" name="Google Shape;235;p6"/>
              <p:cNvCxnSpPr/>
              <p:nvPr/>
            </p:nvCxnSpPr>
            <p:spPr>
              <a:xfrm>
                <a:off x="78824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236" name="Google Shape;236;p6"/>
              <p:cNvCxnSpPr/>
              <p:nvPr/>
            </p:nvCxnSpPr>
            <p:spPr>
              <a:xfrm>
                <a:off x="80348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237" name="Google Shape;237;p6"/>
              <p:cNvCxnSpPr/>
              <p:nvPr/>
            </p:nvCxnSpPr>
            <p:spPr>
              <a:xfrm>
                <a:off x="81872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238" name="Google Shape;238;p6"/>
              <p:cNvCxnSpPr/>
              <p:nvPr/>
            </p:nvCxnSpPr>
            <p:spPr>
              <a:xfrm>
                <a:off x="83396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239" name="Google Shape;239;p6"/>
              <p:cNvCxnSpPr/>
              <p:nvPr/>
            </p:nvCxnSpPr>
            <p:spPr>
              <a:xfrm>
                <a:off x="84920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240" name="Google Shape;240;p6"/>
              <p:cNvCxnSpPr/>
              <p:nvPr/>
            </p:nvCxnSpPr>
            <p:spPr>
              <a:xfrm>
                <a:off x="86444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241" name="Google Shape;241;p6"/>
              <p:cNvCxnSpPr/>
              <p:nvPr/>
            </p:nvCxnSpPr>
            <p:spPr>
              <a:xfrm>
                <a:off x="8796800" y="120100"/>
                <a:ext cx="0" cy="1057500"/>
              </a:xfrm>
              <a:prstGeom prst="straightConnector1">
                <a:avLst/>
              </a:prstGeom>
              <a:noFill/>
              <a:ln w="9525" cap="flat" cmpd="sng">
                <a:solidFill>
                  <a:schemeClr val="lt1"/>
                </a:solidFill>
                <a:prstDash val="solid"/>
                <a:round/>
                <a:headEnd type="none" w="med" len="med"/>
                <a:tailEnd type="none" w="med" len="med"/>
              </a:ln>
            </p:spPr>
          </p:cxnSp>
        </p:grpSp>
        <p:sp>
          <p:nvSpPr>
            <p:cNvPr id="242" name="Google Shape;242;p6"/>
            <p:cNvSpPr/>
            <p:nvPr/>
          </p:nvSpPr>
          <p:spPr>
            <a:xfrm>
              <a:off x="348438" y="3926325"/>
              <a:ext cx="1959000" cy="905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6"/>
          <p:cNvSpPr/>
          <p:nvPr/>
        </p:nvSpPr>
        <p:spPr>
          <a:xfrm rot="-5400000">
            <a:off x="7229046" y="3371725"/>
            <a:ext cx="672000" cy="3727200"/>
          </a:xfrm>
          <a:prstGeom prst="round2SameRect">
            <a:avLst>
              <a:gd name="adj1" fmla="val 50000"/>
              <a:gd name="adj2" fmla="val 0"/>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4"/>
        <p:cNvGrpSpPr/>
        <p:nvPr/>
      </p:nvGrpSpPr>
      <p:grpSpPr>
        <a:xfrm>
          <a:off x="0" y="0"/>
          <a:ext cx="0" cy="0"/>
          <a:chOff x="0" y="0"/>
          <a:chExt cx="0" cy="0"/>
        </a:xfrm>
      </p:grpSpPr>
      <p:sp>
        <p:nvSpPr>
          <p:cNvPr id="245" name="Google Shape;245;p7"/>
          <p:cNvSpPr txBox="1">
            <a:spLocks noGrp="1"/>
          </p:cNvSpPr>
          <p:nvPr>
            <p:ph type="title"/>
          </p:nvPr>
        </p:nvSpPr>
        <p:spPr>
          <a:xfrm>
            <a:off x="3869741" y="2058688"/>
            <a:ext cx="2908200" cy="4548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2200"/>
              <a:buNone/>
              <a:defRPr sz="1800" i="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246" name="Google Shape;246;p7"/>
          <p:cNvSpPr txBox="1">
            <a:spLocks noGrp="1"/>
          </p:cNvSpPr>
          <p:nvPr>
            <p:ph type="subTitle" idx="1"/>
          </p:nvPr>
        </p:nvSpPr>
        <p:spPr>
          <a:xfrm>
            <a:off x="3796375" y="2472775"/>
            <a:ext cx="3692700" cy="1560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latin typeface="Spartan"/>
                <a:ea typeface="Spartan"/>
                <a:cs typeface="Spartan"/>
                <a:sym typeface="Spartan"/>
              </a:defRPr>
            </a:lvl1pPr>
            <a:lvl2pPr lvl="1" rtl="0">
              <a:spcBef>
                <a:spcPts val="0"/>
              </a:spcBef>
              <a:spcAft>
                <a:spcPts val="0"/>
              </a:spcAft>
              <a:buNone/>
              <a:defRPr sz="1400">
                <a:latin typeface="Spartan"/>
                <a:ea typeface="Spartan"/>
                <a:cs typeface="Spartan"/>
                <a:sym typeface="Spartan"/>
              </a:defRPr>
            </a:lvl2pPr>
            <a:lvl3pPr lvl="2" rtl="0">
              <a:spcBef>
                <a:spcPts val="0"/>
              </a:spcBef>
              <a:spcAft>
                <a:spcPts val="0"/>
              </a:spcAft>
              <a:buNone/>
              <a:defRPr sz="1400">
                <a:latin typeface="Spartan"/>
                <a:ea typeface="Spartan"/>
                <a:cs typeface="Spartan"/>
                <a:sym typeface="Spartan"/>
              </a:defRPr>
            </a:lvl3pPr>
            <a:lvl4pPr lvl="3" rtl="0">
              <a:spcBef>
                <a:spcPts val="0"/>
              </a:spcBef>
              <a:spcAft>
                <a:spcPts val="0"/>
              </a:spcAft>
              <a:buNone/>
              <a:defRPr sz="1400">
                <a:latin typeface="Spartan"/>
                <a:ea typeface="Spartan"/>
                <a:cs typeface="Spartan"/>
                <a:sym typeface="Spartan"/>
              </a:defRPr>
            </a:lvl4pPr>
            <a:lvl5pPr lvl="4" rtl="0">
              <a:spcBef>
                <a:spcPts val="0"/>
              </a:spcBef>
              <a:spcAft>
                <a:spcPts val="0"/>
              </a:spcAft>
              <a:buNone/>
              <a:defRPr sz="1400">
                <a:latin typeface="Spartan"/>
                <a:ea typeface="Spartan"/>
                <a:cs typeface="Spartan"/>
                <a:sym typeface="Spartan"/>
              </a:defRPr>
            </a:lvl5pPr>
            <a:lvl6pPr lvl="5" rtl="0">
              <a:spcBef>
                <a:spcPts val="0"/>
              </a:spcBef>
              <a:spcAft>
                <a:spcPts val="0"/>
              </a:spcAft>
              <a:buNone/>
              <a:defRPr sz="1400">
                <a:latin typeface="Spartan"/>
                <a:ea typeface="Spartan"/>
                <a:cs typeface="Spartan"/>
                <a:sym typeface="Spartan"/>
              </a:defRPr>
            </a:lvl6pPr>
            <a:lvl7pPr lvl="6" rtl="0">
              <a:spcBef>
                <a:spcPts val="0"/>
              </a:spcBef>
              <a:spcAft>
                <a:spcPts val="0"/>
              </a:spcAft>
              <a:buNone/>
              <a:defRPr sz="1400">
                <a:latin typeface="Spartan"/>
                <a:ea typeface="Spartan"/>
                <a:cs typeface="Spartan"/>
                <a:sym typeface="Spartan"/>
              </a:defRPr>
            </a:lvl7pPr>
            <a:lvl8pPr lvl="7" rtl="0">
              <a:spcBef>
                <a:spcPts val="0"/>
              </a:spcBef>
              <a:spcAft>
                <a:spcPts val="0"/>
              </a:spcAft>
              <a:buNone/>
              <a:defRPr sz="1400">
                <a:latin typeface="Spartan"/>
                <a:ea typeface="Spartan"/>
                <a:cs typeface="Spartan"/>
                <a:sym typeface="Spartan"/>
              </a:defRPr>
            </a:lvl8pPr>
            <a:lvl9pPr lvl="8" rtl="0">
              <a:spcBef>
                <a:spcPts val="0"/>
              </a:spcBef>
              <a:spcAft>
                <a:spcPts val="0"/>
              </a:spcAft>
              <a:buNone/>
              <a:defRPr sz="1400">
                <a:latin typeface="Spartan"/>
                <a:ea typeface="Spartan"/>
                <a:cs typeface="Spartan"/>
                <a:sym typeface="Spartan"/>
              </a:defRPr>
            </a:lvl9pPr>
          </a:lstStyle>
          <a:p>
            <a:endParaRPr/>
          </a:p>
        </p:txBody>
      </p:sp>
      <p:grpSp>
        <p:nvGrpSpPr>
          <p:cNvPr id="247" name="Google Shape;247;p7"/>
          <p:cNvGrpSpPr/>
          <p:nvPr/>
        </p:nvGrpSpPr>
        <p:grpSpPr>
          <a:xfrm>
            <a:off x="1652484" y="1599102"/>
            <a:ext cx="5791628" cy="2699056"/>
            <a:chOff x="1761725" y="861325"/>
            <a:chExt cx="5441725" cy="2817975"/>
          </a:xfrm>
        </p:grpSpPr>
        <p:sp>
          <p:nvSpPr>
            <p:cNvPr id="248" name="Google Shape;248;p7"/>
            <p:cNvSpPr/>
            <p:nvPr/>
          </p:nvSpPr>
          <p:spPr>
            <a:xfrm>
              <a:off x="1940550" y="1050025"/>
              <a:ext cx="5262900" cy="2626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7"/>
            <p:cNvSpPr/>
            <p:nvPr/>
          </p:nvSpPr>
          <p:spPr>
            <a:xfrm>
              <a:off x="1761725" y="861325"/>
              <a:ext cx="5437375" cy="2817975"/>
            </a:xfrm>
            <a:custGeom>
              <a:avLst/>
              <a:gdLst/>
              <a:ahLst/>
              <a:cxnLst/>
              <a:rect l="l" t="t" r="r" b="b"/>
              <a:pathLst>
                <a:path w="217495" h="112719" extrusionOk="0">
                  <a:moveTo>
                    <a:pt x="7262" y="112719"/>
                  </a:moveTo>
                  <a:lnTo>
                    <a:pt x="375" y="104450"/>
                  </a:lnTo>
                  <a:lnTo>
                    <a:pt x="0" y="0"/>
                  </a:lnTo>
                  <a:lnTo>
                    <a:pt x="209097" y="0"/>
                  </a:lnTo>
                  <a:lnTo>
                    <a:pt x="217495" y="7561"/>
                  </a:lnTo>
                </a:path>
              </a:pathLst>
            </a:custGeom>
            <a:noFill/>
            <a:ln w="9525" cap="flat" cmpd="sng">
              <a:solidFill>
                <a:schemeClr val="dk1"/>
              </a:solidFill>
              <a:prstDash val="solid"/>
              <a:round/>
              <a:headEnd type="none" w="med" len="med"/>
              <a:tailEnd type="none" w="med" len="med"/>
            </a:ln>
          </p:spPr>
        </p:sp>
        <p:cxnSp>
          <p:nvCxnSpPr>
            <p:cNvPr id="250" name="Google Shape;250;p7"/>
            <p:cNvCxnSpPr/>
            <p:nvPr/>
          </p:nvCxnSpPr>
          <p:spPr>
            <a:xfrm>
              <a:off x="1763950" y="866300"/>
              <a:ext cx="180300" cy="185400"/>
            </a:xfrm>
            <a:prstGeom prst="straightConnector1">
              <a:avLst/>
            </a:prstGeom>
            <a:noFill/>
            <a:ln w="9525" cap="flat" cmpd="sng">
              <a:solidFill>
                <a:schemeClr val="dk1"/>
              </a:solidFill>
              <a:prstDash val="solid"/>
              <a:round/>
              <a:headEnd type="none" w="med" len="med"/>
              <a:tailEnd type="none" w="med" len="med"/>
            </a:ln>
          </p:spPr>
        </p:cxnSp>
      </p:grpSp>
      <p:grpSp>
        <p:nvGrpSpPr>
          <p:cNvPr id="251" name="Google Shape;251;p7"/>
          <p:cNvGrpSpPr/>
          <p:nvPr/>
        </p:nvGrpSpPr>
        <p:grpSpPr>
          <a:xfrm>
            <a:off x="-58164" y="-381174"/>
            <a:ext cx="1575927" cy="846001"/>
            <a:chOff x="6791175" y="603725"/>
            <a:chExt cx="1258225" cy="675450"/>
          </a:xfrm>
        </p:grpSpPr>
        <p:sp>
          <p:nvSpPr>
            <p:cNvPr id="252" name="Google Shape;252;p7"/>
            <p:cNvSpPr/>
            <p:nvPr/>
          </p:nvSpPr>
          <p:spPr>
            <a:xfrm>
              <a:off x="6885375" y="608700"/>
              <a:ext cx="1159775" cy="665800"/>
            </a:xfrm>
            <a:custGeom>
              <a:avLst/>
              <a:gdLst/>
              <a:ahLst/>
              <a:cxnLst/>
              <a:rect l="l" t="t" r="r" b="b"/>
              <a:pathLst>
                <a:path w="46391" h="26632" extrusionOk="0">
                  <a:moveTo>
                    <a:pt x="20624" y="0"/>
                  </a:moveTo>
                  <a:cubicBezTo>
                    <a:pt x="20587" y="0"/>
                    <a:pt x="20548" y="6"/>
                    <a:pt x="20520" y="34"/>
                  </a:cubicBezTo>
                  <a:cubicBezTo>
                    <a:pt x="20799" y="406"/>
                    <a:pt x="21079" y="763"/>
                    <a:pt x="21342" y="1135"/>
                  </a:cubicBezTo>
                  <a:cubicBezTo>
                    <a:pt x="22831" y="3275"/>
                    <a:pt x="24180" y="5509"/>
                    <a:pt x="25375" y="7820"/>
                  </a:cubicBezTo>
                  <a:cubicBezTo>
                    <a:pt x="26476" y="9836"/>
                    <a:pt x="27406" y="11930"/>
                    <a:pt x="28151" y="14086"/>
                  </a:cubicBezTo>
                  <a:cubicBezTo>
                    <a:pt x="28415" y="14799"/>
                    <a:pt x="28554" y="15544"/>
                    <a:pt x="28585" y="16288"/>
                  </a:cubicBezTo>
                  <a:cubicBezTo>
                    <a:pt x="28559" y="17297"/>
                    <a:pt x="27862" y="17976"/>
                    <a:pt x="26942" y="17976"/>
                  </a:cubicBezTo>
                  <a:cubicBezTo>
                    <a:pt x="26787" y="17976"/>
                    <a:pt x="26626" y="17957"/>
                    <a:pt x="26460" y="17916"/>
                  </a:cubicBezTo>
                  <a:cubicBezTo>
                    <a:pt x="25933" y="17761"/>
                    <a:pt x="25452" y="17529"/>
                    <a:pt x="25002" y="17219"/>
                  </a:cubicBezTo>
                  <a:cubicBezTo>
                    <a:pt x="24025" y="16552"/>
                    <a:pt x="23141" y="15761"/>
                    <a:pt x="22350" y="14877"/>
                  </a:cubicBezTo>
                  <a:cubicBezTo>
                    <a:pt x="21172" y="13605"/>
                    <a:pt x="20117" y="12224"/>
                    <a:pt x="19202" y="10767"/>
                  </a:cubicBezTo>
                  <a:cubicBezTo>
                    <a:pt x="17822" y="8564"/>
                    <a:pt x="16317" y="6439"/>
                    <a:pt x="14952" y="4222"/>
                  </a:cubicBezTo>
                  <a:cubicBezTo>
                    <a:pt x="14130" y="2919"/>
                    <a:pt x="13339" y="1585"/>
                    <a:pt x="12812" y="127"/>
                  </a:cubicBezTo>
                  <a:cubicBezTo>
                    <a:pt x="12774" y="13"/>
                    <a:pt x="12705" y="2"/>
                    <a:pt x="12630" y="2"/>
                  </a:cubicBezTo>
                  <a:cubicBezTo>
                    <a:pt x="12613" y="2"/>
                    <a:pt x="12596" y="3"/>
                    <a:pt x="12579" y="3"/>
                  </a:cubicBezTo>
                  <a:lnTo>
                    <a:pt x="8640" y="3"/>
                  </a:lnTo>
                  <a:cubicBezTo>
                    <a:pt x="8578" y="3"/>
                    <a:pt x="8500" y="3"/>
                    <a:pt x="8438" y="34"/>
                  </a:cubicBezTo>
                  <a:cubicBezTo>
                    <a:pt x="8454" y="80"/>
                    <a:pt x="8454" y="127"/>
                    <a:pt x="8469" y="158"/>
                  </a:cubicBezTo>
                  <a:cubicBezTo>
                    <a:pt x="8841" y="965"/>
                    <a:pt x="9198" y="1771"/>
                    <a:pt x="9601" y="2562"/>
                  </a:cubicBezTo>
                  <a:cubicBezTo>
                    <a:pt x="10346" y="4035"/>
                    <a:pt x="11121" y="5509"/>
                    <a:pt x="11881" y="6982"/>
                  </a:cubicBezTo>
                  <a:cubicBezTo>
                    <a:pt x="12207" y="7572"/>
                    <a:pt x="12455" y="8207"/>
                    <a:pt x="12579" y="8874"/>
                  </a:cubicBezTo>
                  <a:cubicBezTo>
                    <a:pt x="12669" y="9503"/>
                    <a:pt x="12325" y="9915"/>
                    <a:pt x="11716" y="9915"/>
                  </a:cubicBezTo>
                  <a:cubicBezTo>
                    <a:pt x="11694" y="9915"/>
                    <a:pt x="11671" y="9915"/>
                    <a:pt x="11649" y="9914"/>
                  </a:cubicBezTo>
                  <a:cubicBezTo>
                    <a:pt x="11152" y="9867"/>
                    <a:pt x="10672" y="9727"/>
                    <a:pt x="10237" y="9464"/>
                  </a:cubicBezTo>
                  <a:cubicBezTo>
                    <a:pt x="8997" y="8812"/>
                    <a:pt x="7957" y="7882"/>
                    <a:pt x="7011" y="6874"/>
                  </a:cubicBezTo>
                  <a:cubicBezTo>
                    <a:pt x="5181" y="4904"/>
                    <a:pt x="3692" y="2655"/>
                    <a:pt x="2622" y="189"/>
                  </a:cubicBezTo>
                  <a:cubicBezTo>
                    <a:pt x="2580" y="76"/>
                    <a:pt x="2472" y="1"/>
                    <a:pt x="2359" y="1"/>
                  </a:cubicBezTo>
                  <a:cubicBezTo>
                    <a:pt x="2349" y="1"/>
                    <a:pt x="2338" y="2"/>
                    <a:pt x="2327" y="3"/>
                  </a:cubicBezTo>
                  <a:lnTo>
                    <a:pt x="280" y="3"/>
                  </a:lnTo>
                  <a:cubicBezTo>
                    <a:pt x="1" y="3"/>
                    <a:pt x="1" y="3"/>
                    <a:pt x="125" y="251"/>
                  </a:cubicBezTo>
                  <a:cubicBezTo>
                    <a:pt x="1769" y="3539"/>
                    <a:pt x="3413" y="6827"/>
                    <a:pt x="5088" y="10100"/>
                  </a:cubicBezTo>
                  <a:cubicBezTo>
                    <a:pt x="6562" y="13046"/>
                    <a:pt x="8221" y="15885"/>
                    <a:pt x="10036" y="18630"/>
                  </a:cubicBezTo>
                  <a:cubicBezTo>
                    <a:pt x="10842" y="19871"/>
                    <a:pt x="11757" y="21034"/>
                    <a:pt x="12781" y="22089"/>
                  </a:cubicBezTo>
                  <a:cubicBezTo>
                    <a:pt x="13487" y="22795"/>
                    <a:pt x="14277" y="23216"/>
                    <a:pt x="15243" y="23216"/>
                  </a:cubicBezTo>
                  <a:cubicBezTo>
                    <a:pt x="15380" y="23216"/>
                    <a:pt x="15521" y="23207"/>
                    <a:pt x="15666" y="23190"/>
                  </a:cubicBezTo>
                  <a:cubicBezTo>
                    <a:pt x="16426" y="23128"/>
                    <a:pt x="17046" y="22554"/>
                    <a:pt x="17170" y="21809"/>
                  </a:cubicBezTo>
                  <a:cubicBezTo>
                    <a:pt x="17263" y="21360"/>
                    <a:pt x="17124" y="20972"/>
                    <a:pt x="16984" y="20584"/>
                  </a:cubicBezTo>
                  <a:cubicBezTo>
                    <a:pt x="16038" y="17854"/>
                    <a:pt x="14937" y="15156"/>
                    <a:pt x="13711" y="12535"/>
                  </a:cubicBezTo>
                  <a:cubicBezTo>
                    <a:pt x="13479" y="12085"/>
                    <a:pt x="13401" y="11573"/>
                    <a:pt x="13479" y="11077"/>
                  </a:cubicBezTo>
                  <a:cubicBezTo>
                    <a:pt x="13587" y="10479"/>
                    <a:pt x="13955" y="10140"/>
                    <a:pt x="14421" y="10140"/>
                  </a:cubicBezTo>
                  <a:cubicBezTo>
                    <a:pt x="14621" y="10140"/>
                    <a:pt x="14838" y="10202"/>
                    <a:pt x="15061" y="10332"/>
                  </a:cubicBezTo>
                  <a:cubicBezTo>
                    <a:pt x="15418" y="10534"/>
                    <a:pt x="15728" y="10813"/>
                    <a:pt x="15991" y="11139"/>
                  </a:cubicBezTo>
                  <a:cubicBezTo>
                    <a:pt x="16674" y="11961"/>
                    <a:pt x="17279" y="12860"/>
                    <a:pt x="17775" y="13806"/>
                  </a:cubicBezTo>
                  <a:cubicBezTo>
                    <a:pt x="18411" y="14939"/>
                    <a:pt x="19140" y="16040"/>
                    <a:pt x="19559" y="17265"/>
                  </a:cubicBezTo>
                  <a:cubicBezTo>
                    <a:pt x="20567" y="20258"/>
                    <a:pt x="21358" y="23283"/>
                    <a:pt x="21699" y="26431"/>
                  </a:cubicBezTo>
                  <a:cubicBezTo>
                    <a:pt x="21714" y="26555"/>
                    <a:pt x="21745" y="26602"/>
                    <a:pt x="21885" y="26602"/>
                  </a:cubicBezTo>
                  <a:lnTo>
                    <a:pt x="24336" y="26602"/>
                  </a:lnTo>
                  <a:cubicBezTo>
                    <a:pt x="24506" y="26602"/>
                    <a:pt x="24522" y="26555"/>
                    <a:pt x="24522" y="26385"/>
                  </a:cubicBezTo>
                  <a:cubicBezTo>
                    <a:pt x="24460" y="25392"/>
                    <a:pt x="24506" y="24384"/>
                    <a:pt x="24661" y="23376"/>
                  </a:cubicBezTo>
                  <a:cubicBezTo>
                    <a:pt x="24801" y="22492"/>
                    <a:pt x="25033" y="21639"/>
                    <a:pt x="25545" y="20894"/>
                  </a:cubicBezTo>
                  <a:cubicBezTo>
                    <a:pt x="25972" y="20290"/>
                    <a:pt x="26507" y="19985"/>
                    <a:pt x="27151" y="19985"/>
                  </a:cubicBezTo>
                  <a:cubicBezTo>
                    <a:pt x="27350" y="19985"/>
                    <a:pt x="27559" y="20014"/>
                    <a:pt x="27779" y="20072"/>
                  </a:cubicBezTo>
                  <a:cubicBezTo>
                    <a:pt x="28787" y="20320"/>
                    <a:pt x="29547" y="20972"/>
                    <a:pt x="30245" y="21701"/>
                  </a:cubicBezTo>
                  <a:cubicBezTo>
                    <a:pt x="31532" y="23066"/>
                    <a:pt x="32416" y="24663"/>
                    <a:pt x="33098" y="26385"/>
                  </a:cubicBezTo>
                  <a:cubicBezTo>
                    <a:pt x="33126" y="26508"/>
                    <a:pt x="33238" y="26607"/>
                    <a:pt x="33360" y="26607"/>
                  </a:cubicBezTo>
                  <a:cubicBezTo>
                    <a:pt x="33376" y="26607"/>
                    <a:pt x="33392" y="26605"/>
                    <a:pt x="33409" y="26602"/>
                  </a:cubicBezTo>
                  <a:lnTo>
                    <a:pt x="37022" y="26602"/>
                  </a:lnTo>
                  <a:cubicBezTo>
                    <a:pt x="37038" y="26493"/>
                    <a:pt x="36960" y="26447"/>
                    <a:pt x="36929" y="26385"/>
                  </a:cubicBezTo>
                  <a:cubicBezTo>
                    <a:pt x="36092" y="25066"/>
                    <a:pt x="35239" y="23779"/>
                    <a:pt x="34386" y="22476"/>
                  </a:cubicBezTo>
                  <a:cubicBezTo>
                    <a:pt x="33300" y="20863"/>
                    <a:pt x="32230" y="19250"/>
                    <a:pt x="31315" y="17529"/>
                  </a:cubicBezTo>
                  <a:cubicBezTo>
                    <a:pt x="30834" y="16598"/>
                    <a:pt x="30353" y="15637"/>
                    <a:pt x="30198" y="14597"/>
                  </a:cubicBezTo>
                  <a:cubicBezTo>
                    <a:pt x="30061" y="13560"/>
                    <a:pt x="30314" y="12627"/>
                    <a:pt x="31755" y="12627"/>
                  </a:cubicBezTo>
                  <a:cubicBezTo>
                    <a:pt x="31779" y="12627"/>
                    <a:pt x="31803" y="12627"/>
                    <a:pt x="31827" y="12628"/>
                  </a:cubicBezTo>
                  <a:cubicBezTo>
                    <a:pt x="33889" y="12659"/>
                    <a:pt x="35859" y="13419"/>
                    <a:pt x="37410" y="14768"/>
                  </a:cubicBezTo>
                  <a:cubicBezTo>
                    <a:pt x="38294" y="15544"/>
                    <a:pt x="39023" y="16490"/>
                    <a:pt x="39752" y="17420"/>
                  </a:cubicBezTo>
                  <a:cubicBezTo>
                    <a:pt x="41970" y="20320"/>
                    <a:pt x="44141" y="23252"/>
                    <a:pt x="45832" y="26509"/>
                  </a:cubicBezTo>
                  <a:cubicBezTo>
                    <a:pt x="45877" y="26606"/>
                    <a:pt x="45950" y="26631"/>
                    <a:pt x="46028" y="26631"/>
                  </a:cubicBezTo>
                  <a:cubicBezTo>
                    <a:pt x="46112" y="26631"/>
                    <a:pt x="46202" y="26602"/>
                    <a:pt x="46266" y="26602"/>
                  </a:cubicBezTo>
                  <a:cubicBezTo>
                    <a:pt x="46390" y="26602"/>
                    <a:pt x="46344" y="26478"/>
                    <a:pt x="46344" y="26400"/>
                  </a:cubicBezTo>
                  <a:cubicBezTo>
                    <a:pt x="46344" y="25501"/>
                    <a:pt x="46313" y="24601"/>
                    <a:pt x="46344" y="23702"/>
                  </a:cubicBezTo>
                  <a:cubicBezTo>
                    <a:pt x="46375" y="23376"/>
                    <a:pt x="46251" y="23050"/>
                    <a:pt x="46033" y="22818"/>
                  </a:cubicBezTo>
                  <a:cubicBezTo>
                    <a:pt x="45816" y="22600"/>
                    <a:pt x="45630" y="22352"/>
                    <a:pt x="45444" y="22104"/>
                  </a:cubicBezTo>
                  <a:cubicBezTo>
                    <a:pt x="43335" y="19343"/>
                    <a:pt x="41256" y="16567"/>
                    <a:pt x="39116" y="13837"/>
                  </a:cubicBezTo>
                  <a:cubicBezTo>
                    <a:pt x="35844" y="9650"/>
                    <a:pt x="33083" y="5168"/>
                    <a:pt x="31237" y="158"/>
                  </a:cubicBezTo>
                  <a:cubicBezTo>
                    <a:pt x="31223" y="61"/>
                    <a:pt x="31134" y="1"/>
                    <a:pt x="31038" y="1"/>
                  </a:cubicBezTo>
                  <a:cubicBezTo>
                    <a:pt x="31027" y="1"/>
                    <a:pt x="31016" y="1"/>
                    <a:pt x="31005" y="3"/>
                  </a:cubicBezTo>
                  <a:lnTo>
                    <a:pt x="29609" y="3"/>
                  </a:lnTo>
                  <a:cubicBezTo>
                    <a:pt x="29593" y="3"/>
                    <a:pt x="29576" y="1"/>
                    <a:pt x="29558" y="1"/>
                  </a:cubicBezTo>
                  <a:cubicBezTo>
                    <a:pt x="29523" y="1"/>
                    <a:pt x="29485" y="8"/>
                    <a:pt x="29454" y="49"/>
                  </a:cubicBezTo>
                  <a:cubicBezTo>
                    <a:pt x="29469" y="80"/>
                    <a:pt x="29485" y="111"/>
                    <a:pt x="29500" y="158"/>
                  </a:cubicBezTo>
                  <a:cubicBezTo>
                    <a:pt x="30245" y="1693"/>
                    <a:pt x="30912" y="3260"/>
                    <a:pt x="31501" y="4857"/>
                  </a:cubicBezTo>
                  <a:cubicBezTo>
                    <a:pt x="31920" y="6005"/>
                    <a:pt x="32323" y="7168"/>
                    <a:pt x="32416" y="8394"/>
                  </a:cubicBezTo>
                  <a:cubicBezTo>
                    <a:pt x="32478" y="8859"/>
                    <a:pt x="32416" y="9324"/>
                    <a:pt x="32230" y="9758"/>
                  </a:cubicBezTo>
                  <a:cubicBezTo>
                    <a:pt x="32021" y="10175"/>
                    <a:pt x="31594" y="10439"/>
                    <a:pt x="31150" y="10439"/>
                  </a:cubicBezTo>
                  <a:cubicBezTo>
                    <a:pt x="31065" y="10439"/>
                    <a:pt x="30980" y="10430"/>
                    <a:pt x="30896" y="10410"/>
                  </a:cubicBezTo>
                  <a:cubicBezTo>
                    <a:pt x="30384" y="10286"/>
                    <a:pt x="29934" y="10053"/>
                    <a:pt x="29531" y="9727"/>
                  </a:cubicBezTo>
                  <a:cubicBezTo>
                    <a:pt x="28616" y="9045"/>
                    <a:pt x="27794" y="8254"/>
                    <a:pt x="27081" y="7370"/>
                  </a:cubicBezTo>
                  <a:cubicBezTo>
                    <a:pt x="25251" y="5152"/>
                    <a:pt x="23653" y="2795"/>
                    <a:pt x="22490" y="174"/>
                  </a:cubicBezTo>
                  <a:cubicBezTo>
                    <a:pt x="22459" y="65"/>
                    <a:pt x="22350" y="3"/>
                    <a:pt x="22242" y="3"/>
                  </a:cubicBezTo>
                  <a:lnTo>
                    <a:pt x="20691" y="3"/>
                  </a:lnTo>
                  <a:cubicBezTo>
                    <a:pt x="20672" y="3"/>
                    <a:pt x="20649" y="0"/>
                    <a:pt x="206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7"/>
            <p:cNvSpPr/>
            <p:nvPr/>
          </p:nvSpPr>
          <p:spPr>
            <a:xfrm>
              <a:off x="6796200" y="608725"/>
              <a:ext cx="627350" cy="665175"/>
            </a:xfrm>
            <a:custGeom>
              <a:avLst/>
              <a:gdLst/>
              <a:ahLst/>
              <a:cxnLst/>
              <a:rect l="l" t="t" r="r" b="b"/>
              <a:pathLst>
                <a:path w="25094" h="26607" extrusionOk="0">
                  <a:moveTo>
                    <a:pt x="3149" y="0"/>
                  </a:moveTo>
                  <a:cubicBezTo>
                    <a:pt x="3139" y="0"/>
                    <a:pt x="3128" y="1"/>
                    <a:pt x="3118" y="2"/>
                  </a:cubicBezTo>
                  <a:cubicBezTo>
                    <a:pt x="2637" y="10"/>
                    <a:pt x="2160" y="14"/>
                    <a:pt x="1684" y="14"/>
                  </a:cubicBezTo>
                  <a:cubicBezTo>
                    <a:pt x="1207" y="14"/>
                    <a:pt x="730" y="10"/>
                    <a:pt x="249" y="2"/>
                  </a:cubicBezTo>
                  <a:cubicBezTo>
                    <a:pt x="47" y="2"/>
                    <a:pt x="1" y="64"/>
                    <a:pt x="1" y="266"/>
                  </a:cubicBezTo>
                  <a:lnTo>
                    <a:pt x="1" y="5570"/>
                  </a:lnTo>
                  <a:cubicBezTo>
                    <a:pt x="1" y="5709"/>
                    <a:pt x="32" y="5834"/>
                    <a:pt x="109" y="5958"/>
                  </a:cubicBezTo>
                  <a:cubicBezTo>
                    <a:pt x="854" y="7136"/>
                    <a:pt x="1598" y="8331"/>
                    <a:pt x="2327" y="9525"/>
                  </a:cubicBezTo>
                  <a:cubicBezTo>
                    <a:pt x="3692" y="11743"/>
                    <a:pt x="5088" y="13930"/>
                    <a:pt x="6313" y="16209"/>
                  </a:cubicBezTo>
                  <a:cubicBezTo>
                    <a:pt x="6794" y="17031"/>
                    <a:pt x="7042" y="17978"/>
                    <a:pt x="7042" y="18939"/>
                  </a:cubicBezTo>
                  <a:cubicBezTo>
                    <a:pt x="7042" y="19141"/>
                    <a:pt x="7011" y="19358"/>
                    <a:pt x="6965" y="19560"/>
                  </a:cubicBezTo>
                  <a:cubicBezTo>
                    <a:pt x="6800" y="20173"/>
                    <a:pt x="6365" y="20523"/>
                    <a:pt x="5840" y="20523"/>
                  </a:cubicBezTo>
                  <a:cubicBezTo>
                    <a:pt x="5621" y="20523"/>
                    <a:pt x="5387" y="20463"/>
                    <a:pt x="5150" y="20335"/>
                  </a:cubicBezTo>
                  <a:cubicBezTo>
                    <a:pt x="4669" y="20040"/>
                    <a:pt x="4250" y="19668"/>
                    <a:pt x="3925" y="19218"/>
                  </a:cubicBezTo>
                  <a:cubicBezTo>
                    <a:pt x="2606" y="17590"/>
                    <a:pt x="1412" y="15868"/>
                    <a:pt x="202" y="14162"/>
                  </a:cubicBezTo>
                  <a:cubicBezTo>
                    <a:pt x="156" y="14100"/>
                    <a:pt x="94" y="14038"/>
                    <a:pt x="16" y="13945"/>
                  </a:cubicBezTo>
                  <a:cubicBezTo>
                    <a:pt x="16" y="14069"/>
                    <a:pt x="1" y="14131"/>
                    <a:pt x="1" y="14209"/>
                  </a:cubicBezTo>
                  <a:cubicBezTo>
                    <a:pt x="16" y="18241"/>
                    <a:pt x="16" y="22289"/>
                    <a:pt x="1" y="26322"/>
                  </a:cubicBezTo>
                  <a:cubicBezTo>
                    <a:pt x="1" y="26539"/>
                    <a:pt x="63" y="26601"/>
                    <a:pt x="280" y="26601"/>
                  </a:cubicBezTo>
                  <a:lnTo>
                    <a:pt x="12284" y="26601"/>
                  </a:lnTo>
                  <a:cubicBezTo>
                    <a:pt x="12305" y="26605"/>
                    <a:pt x="12326" y="26607"/>
                    <a:pt x="12347" y="26607"/>
                  </a:cubicBezTo>
                  <a:cubicBezTo>
                    <a:pt x="12403" y="26607"/>
                    <a:pt x="12460" y="26593"/>
                    <a:pt x="12517" y="26570"/>
                  </a:cubicBezTo>
                  <a:lnTo>
                    <a:pt x="11680" y="25980"/>
                  </a:lnTo>
                  <a:cubicBezTo>
                    <a:pt x="10718" y="25314"/>
                    <a:pt x="10067" y="24305"/>
                    <a:pt x="9818" y="23158"/>
                  </a:cubicBezTo>
                  <a:cubicBezTo>
                    <a:pt x="9570" y="22072"/>
                    <a:pt x="10035" y="21343"/>
                    <a:pt x="11044" y="21110"/>
                  </a:cubicBezTo>
                  <a:cubicBezTo>
                    <a:pt x="11204" y="21074"/>
                    <a:pt x="11368" y="21057"/>
                    <a:pt x="11531" y="21057"/>
                  </a:cubicBezTo>
                  <a:cubicBezTo>
                    <a:pt x="11859" y="21057"/>
                    <a:pt x="12186" y="21126"/>
                    <a:pt x="12486" y="21250"/>
                  </a:cubicBezTo>
                  <a:cubicBezTo>
                    <a:pt x="13355" y="21607"/>
                    <a:pt x="14052" y="22227"/>
                    <a:pt x="14688" y="22894"/>
                  </a:cubicBezTo>
                  <a:cubicBezTo>
                    <a:pt x="15634" y="23933"/>
                    <a:pt x="16441" y="25096"/>
                    <a:pt x="17077" y="26353"/>
                  </a:cubicBezTo>
                  <a:cubicBezTo>
                    <a:pt x="17132" y="26504"/>
                    <a:pt x="17272" y="26606"/>
                    <a:pt x="17432" y="26606"/>
                  </a:cubicBezTo>
                  <a:cubicBezTo>
                    <a:pt x="17453" y="26606"/>
                    <a:pt x="17474" y="26604"/>
                    <a:pt x="17496" y="26601"/>
                  </a:cubicBezTo>
                  <a:lnTo>
                    <a:pt x="24909" y="26601"/>
                  </a:lnTo>
                  <a:cubicBezTo>
                    <a:pt x="24924" y="26603"/>
                    <a:pt x="24938" y="26604"/>
                    <a:pt x="24952" y="26604"/>
                  </a:cubicBezTo>
                  <a:cubicBezTo>
                    <a:pt x="25047" y="26604"/>
                    <a:pt x="25093" y="26553"/>
                    <a:pt x="25080" y="26430"/>
                  </a:cubicBezTo>
                  <a:cubicBezTo>
                    <a:pt x="25033" y="26167"/>
                    <a:pt x="25018" y="25903"/>
                    <a:pt x="24987" y="25655"/>
                  </a:cubicBezTo>
                  <a:cubicBezTo>
                    <a:pt x="24754" y="24073"/>
                    <a:pt x="24444" y="22506"/>
                    <a:pt x="24025" y="20971"/>
                  </a:cubicBezTo>
                  <a:cubicBezTo>
                    <a:pt x="23482" y="18862"/>
                    <a:pt x="22908" y="16783"/>
                    <a:pt x="21745" y="14907"/>
                  </a:cubicBezTo>
                  <a:cubicBezTo>
                    <a:pt x="21032" y="13759"/>
                    <a:pt x="20427" y="12534"/>
                    <a:pt x="19574" y="11479"/>
                  </a:cubicBezTo>
                  <a:cubicBezTo>
                    <a:pt x="19279" y="11076"/>
                    <a:pt x="18891" y="10719"/>
                    <a:pt x="18457" y="10471"/>
                  </a:cubicBezTo>
                  <a:cubicBezTo>
                    <a:pt x="18296" y="10385"/>
                    <a:pt x="18139" y="10344"/>
                    <a:pt x="17993" y="10344"/>
                  </a:cubicBezTo>
                  <a:cubicBezTo>
                    <a:pt x="17664" y="10344"/>
                    <a:pt x="17397" y="10558"/>
                    <a:pt x="17278" y="10967"/>
                  </a:cubicBezTo>
                  <a:cubicBezTo>
                    <a:pt x="17154" y="11432"/>
                    <a:pt x="17201" y="11913"/>
                    <a:pt x="17418" y="12348"/>
                  </a:cubicBezTo>
                  <a:cubicBezTo>
                    <a:pt x="18256" y="14116"/>
                    <a:pt x="19000" y="15946"/>
                    <a:pt x="19729" y="17760"/>
                  </a:cubicBezTo>
                  <a:cubicBezTo>
                    <a:pt x="20163" y="18877"/>
                    <a:pt x="20629" y="19963"/>
                    <a:pt x="20923" y="21126"/>
                  </a:cubicBezTo>
                  <a:cubicBezTo>
                    <a:pt x="21156" y="22088"/>
                    <a:pt x="20582" y="23065"/>
                    <a:pt x="19620" y="23313"/>
                  </a:cubicBezTo>
                  <a:cubicBezTo>
                    <a:pt x="19335" y="23394"/>
                    <a:pt x="19043" y="23434"/>
                    <a:pt x="18754" y="23434"/>
                  </a:cubicBezTo>
                  <a:cubicBezTo>
                    <a:pt x="18101" y="23434"/>
                    <a:pt x="17459" y="23230"/>
                    <a:pt x="16922" y="22832"/>
                  </a:cubicBezTo>
                  <a:cubicBezTo>
                    <a:pt x="16518" y="22537"/>
                    <a:pt x="16146" y="22212"/>
                    <a:pt x="15821" y="21839"/>
                  </a:cubicBezTo>
                  <a:cubicBezTo>
                    <a:pt x="14719" y="20599"/>
                    <a:pt x="13727" y="19280"/>
                    <a:pt x="12858" y="17884"/>
                  </a:cubicBezTo>
                  <a:cubicBezTo>
                    <a:pt x="10795" y="14690"/>
                    <a:pt x="9012" y="11324"/>
                    <a:pt x="7321" y="7927"/>
                  </a:cubicBezTo>
                  <a:cubicBezTo>
                    <a:pt x="6019" y="5353"/>
                    <a:pt x="4731" y="2778"/>
                    <a:pt x="3444" y="204"/>
                  </a:cubicBezTo>
                  <a:cubicBezTo>
                    <a:pt x="3401" y="89"/>
                    <a:pt x="3278" y="0"/>
                    <a:pt x="31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7"/>
            <p:cNvSpPr/>
            <p:nvPr/>
          </p:nvSpPr>
          <p:spPr>
            <a:xfrm>
              <a:off x="7670550" y="608650"/>
              <a:ext cx="373825" cy="570900"/>
            </a:xfrm>
            <a:custGeom>
              <a:avLst/>
              <a:gdLst/>
              <a:ahLst/>
              <a:cxnLst/>
              <a:rect l="l" t="t" r="r" b="b"/>
              <a:pathLst>
                <a:path w="14953" h="22836" extrusionOk="0">
                  <a:moveTo>
                    <a:pt x="3486" y="0"/>
                  </a:moveTo>
                  <a:cubicBezTo>
                    <a:pt x="3467" y="0"/>
                    <a:pt x="3448" y="2"/>
                    <a:pt x="3429" y="5"/>
                  </a:cubicBezTo>
                  <a:lnTo>
                    <a:pt x="280" y="5"/>
                  </a:lnTo>
                  <a:cubicBezTo>
                    <a:pt x="1" y="5"/>
                    <a:pt x="1" y="5"/>
                    <a:pt x="94" y="269"/>
                  </a:cubicBezTo>
                  <a:cubicBezTo>
                    <a:pt x="838" y="2254"/>
                    <a:pt x="1722" y="4177"/>
                    <a:pt x="2762" y="6023"/>
                  </a:cubicBezTo>
                  <a:cubicBezTo>
                    <a:pt x="4344" y="8845"/>
                    <a:pt x="6143" y="11513"/>
                    <a:pt x="8143" y="14041"/>
                  </a:cubicBezTo>
                  <a:cubicBezTo>
                    <a:pt x="10315" y="16833"/>
                    <a:pt x="12440" y="19656"/>
                    <a:pt x="14595" y="22447"/>
                  </a:cubicBezTo>
                  <a:cubicBezTo>
                    <a:pt x="14688" y="22571"/>
                    <a:pt x="14797" y="22695"/>
                    <a:pt x="14906" y="22835"/>
                  </a:cubicBezTo>
                  <a:cubicBezTo>
                    <a:pt x="14921" y="22804"/>
                    <a:pt x="14921" y="22757"/>
                    <a:pt x="14937" y="22726"/>
                  </a:cubicBezTo>
                  <a:lnTo>
                    <a:pt x="14937" y="16399"/>
                  </a:lnTo>
                  <a:cubicBezTo>
                    <a:pt x="14937" y="16321"/>
                    <a:pt x="14921" y="16243"/>
                    <a:pt x="14875" y="16181"/>
                  </a:cubicBezTo>
                  <a:cubicBezTo>
                    <a:pt x="14378" y="15437"/>
                    <a:pt x="14347" y="14615"/>
                    <a:pt x="14471" y="13762"/>
                  </a:cubicBezTo>
                  <a:cubicBezTo>
                    <a:pt x="14487" y="13483"/>
                    <a:pt x="14611" y="13235"/>
                    <a:pt x="14813" y="13048"/>
                  </a:cubicBezTo>
                  <a:cubicBezTo>
                    <a:pt x="14906" y="12986"/>
                    <a:pt x="14952" y="12878"/>
                    <a:pt x="14937" y="12769"/>
                  </a:cubicBezTo>
                  <a:lnTo>
                    <a:pt x="14937" y="9419"/>
                  </a:lnTo>
                  <a:cubicBezTo>
                    <a:pt x="14937" y="9295"/>
                    <a:pt x="14890" y="9187"/>
                    <a:pt x="14797" y="9094"/>
                  </a:cubicBezTo>
                  <a:cubicBezTo>
                    <a:pt x="13711" y="8039"/>
                    <a:pt x="12827" y="6798"/>
                    <a:pt x="12176" y="5433"/>
                  </a:cubicBezTo>
                  <a:cubicBezTo>
                    <a:pt x="11354" y="3665"/>
                    <a:pt x="10516" y="1913"/>
                    <a:pt x="9570" y="207"/>
                  </a:cubicBezTo>
                  <a:cubicBezTo>
                    <a:pt x="9528" y="79"/>
                    <a:pt x="9407" y="3"/>
                    <a:pt x="9292" y="3"/>
                  </a:cubicBezTo>
                  <a:cubicBezTo>
                    <a:pt x="9281" y="3"/>
                    <a:pt x="9271" y="4"/>
                    <a:pt x="9260" y="5"/>
                  </a:cubicBezTo>
                  <a:lnTo>
                    <a:pt x="6810" y="5"/>
                  </a:lnTo>
                  <a:cubicBezTo>
                    <a:pt x="7073" y="625"/>
                    <a:pt x="7368" y="1184"/>
                    <a:pt x="7663" y="1742"/>
                  </a:cubicBezTo>
                  <a:cubicBezTo>
                    <a:pt x="8593" y="3510"/>
                    <a:pt x="9648" y="5216"/>
                    <a:pt x="10578" y="6984"/>
                  </a:cubicBezTo>
                  <a:cubicBezTo>
                    <a:pt x="11044" y="7853"/>
                    <a:pt x="11493" y="8737"/>
                    <a:pt x="11680" y="9729"/>
                  </a:cubicBezTo>
                  <a:cubicBezTo>
                    <a:pt x="11804" y="10334"/>
                    <a:pt x="11788" y="10924"/>
                    <a:pt x="11354" y="11420"/>
                  </a:cubicBezTo>
                  <a:cubicBezTo>
                    <a:pt x="11123" y="11669"/>
                    <a:pt x="10898" y="11792"/>
                    <a:pt x="10653" y="11792"/>
                  </a:cubicBezTo>
                  <a:cubicBezTo>
                    <a:pt x="10485" y="11792"/>
                    <a:pt x="10308" y="11735"/>
                    <a:pt x="10113" y="11622"/>
                  </a:cubicBezTo>
                  <a:cubicBezTo>
                    <a:pt x="9896" y="11498"/>
                    <a:pt x="9694" y="11342"/>
                    <a:pt x="9524" y="11172"/>
                  </a:cubicBezTo>
                  <a:cubicBezTo>
                    <a:pt x="8903" y="10505"/>
                    <a:pt x="8345" y="9776"/>
                    <a:pt x="7895" y="9000"/>
                  </a:cubicBezTo>
                  <a:cubicBezTo>
                    <a:pt x="6267" y="6240"/>
                    <a:pt x="4902" y="3324"/>
                    <a:pt x="3847" y="300"/>
                  </a:cubicBezTo>
                  <a:cubicBezTo>
                    <a:pt x="3819" y="119"/>
                    <a:pt x="3654" y="0"/>
                    <a:pt x="34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a:off x="7209925" y="608700"/>
              <a:ext cx="385450" cy="444575"/>
            </a:xfrm>
            <a:custGeom>
              <a:avLst/>
              <a:gdLst/>
              <a:ahLst/>
              <a:cxnLst/>
              <a:rect l="l" t="t" r="r" b="b"/>
              <a:pathLst>
                <a:path w="15418" h="17783" extrusionOk="0">
                  <a:moveTo>
                    <a:pt x="7023" y="1"/>
                  </a:moveTo>
                  <a:cubicBezTo>
                    <a:pt x="7009" y="1"/>
                    <a:pt x="6994" y="2"/>
                    <a:pt x="6980" y="3"/>
                  </a:cubicBezTo>
                  <a:lnTo>
                    <a:pt x="295" y="3"/>
                  </a:lnTo>
                  <a:cubicBezTo>
                    <a:pt x="1" y="3"/>
                    <a:pt x="1" y="3"/>
                    <a:pt x="109" y="282"/>
                  </a:cubicBezTo>
                  <a:cubicBezTo>
                    <a:pt x="574" y="1414"/>
                    <a:pt x="1133" y="2515"/>
                    <a:pt x="1800" y="3555"/>
                  </a:cubicBezTo>
                  <a:cubicBezTo>
                    <a:pt x="3025" y="5586"/>
                    <a:pt x="4390" y="7525"/>
                    <a:pt x="5662" y="9526"/>
                  </a:cubicBezTo>
                  <a:cubicBezTo>
                    <a:pt x="6685" y="11123"/>
                    <a:pt x="7740" y="12721"/>
                    <a:pt x="8996" y="14148"/>
                  </a:cubicBezTo>
                  <a:cubicBezTo>
                    <a:pt x="9942" y="15233"/>
                    <a:pt x="10935" y="16272"/>
                    <a:pt x="12145" y="17063"/>
                  </a:cubicBezTo>
                  <a:cubicBezTo>
                    <a:pt x="12594" y="17374"/>
                    <a:pt x="13075" y="17591"/>
                    <a:pt x="13602" y="17730"/>
                  </a:cubicBezTo>
                  <a:cubicBezTo>
                    <a:pt x="13727" y="17766"/>
                    <a:pt x="13853" y="17782"/>
                    <a:pt x="13976" y="17782"/>
                  </a:cubicBezTo>
                  <a:cubicBezTo>
                    <a:pt x="14662" y="17782"/>
                    <a:pt x="15278" y="17262"/>
                    <a:pt x="15371" y="16552"/>
                  </a:cubicBezTo>
                  <a:cubicBezTo>
                    <a:pt x="15417" y="16272"/>
                    <a:pt x="15402" y="15993"/>
                    <a:pt x="15355" y="15714"/>
                  </a:cubicBezTo>
                  <a:cubicBezTo>
                    <a:pt x="15215" y="14691"/>
                    <a:pt x="14843" y="13744"/>
                    <a:pt x="14486" y="12783"/>
                  </a:cubicBezTo>
                  <a:cubicBezTo>
                    <a:pt x="13308" y="9789"/>
                    <a:pt x="11772" y="6967"/>
                    <a:pt x="10113" y="4222"/>
                  </a:cubicBezTo>
                  <a:cubicBezTo>
                    <a:pt x="9306" y="2810"/>
                    <a:pt x="8391" y="1461"/>
                    <a:pt x="7399" y="189"/>
                  </a:cubicBezTo>
                  <a:cubicBezTo>
                    <a:pt x="7313" y="76"/>
                    <a:pt x="7176" y="1"/>
                    <a:pt x="70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a:off x="7643425" y="929550"/>
              <a:ext cx="383100" cy="344225"/>
            </a:xfrm>
            <a:custGeom>
              <a:avLst/>
              <a:gdLst/>
              <a:ahLst/>
              <a:cxnLst/>
              <a:rect l="l" t="t" r="r" b="b"/>
              <a:pathLst>
                <a:path w="15324" h="13769" extrusionOk="0">
                  <a:moveTo>
                    <a:pt x="1638" y="1"/>
                  </a:moveTo>
                  <a:cubicBezTo>
                    <a:pt x="1451" y="1"/>
                    <a:pt x="1261" y="9"/>
                    <a:pt x="1070" y="26"/>
                  </a:cubicBezTo>
                  <a:cubicBezTo>
                    <a:pt x="559" y="42"/>
                    <a:pt x="140" y="414"/>
                    <a:pt x="78" y="910"/>
                  </a:cubicBezTo>
                  <a:cubicBezTo>
                    <a:pt x="0" y="1438"/>
                    <a:pt x="62" y="1965"/>
                    <a:pt x="248" y="2461"/>
                  </a:cubicBezTo>
                  <a:cubicBezTo>
                    <a:pt x="636" y="3702"/>
                    <a:pt x="1272" y="4819"/>
                    <a:pt x="1923" y="5920"/>
                  </a:cubicBezTo>
                  <a:cubicBezTo>
                    <a:pt x="3505" y="8557"/>
                    <a:pt x="5305" y="11054"/>
                    <a:pt x="6918" y="13659"/>
                  </a:cubicBezTo>
                  <a:cubicBezTo>
                    <a:pt x="6980" y="13759"/>
                    <a:pt x="7061" y="13768"/>
                    <a:pt x="7147" y="13768"/>
                  </a:cubicBezTo>
                  <a:cubicBezTo>
                    <a:pt x="7169" y="13768"/>
                    <a:pt x="7190" y="13768"/>
                    <a:pt x="7212" y="13768"/>
                  </a:cubicBezTo>
                  <a:lnTo>
                    <a:pt x="15091" y="13768"/>
                  </a:lnTo>
                  <a:cubicBezTo>
                    <a:pt x="15293" y="13768"/>
                    <a:pt x="15324" y="13721"/>
                    <a:pt x="15231" y="13551"/>
                  </a:cubicBezTo>
                  <a:cubicBezTo>
                    <a:pt x="15076" y="13287"/>
                    <a:pt x="14936" y="13008"/>
                    <a:pt x="14781" y="12729"/>
                  </a:cubicBezTo>
                  <a:cubicBezTo>
                    <a:pt x="12811" y="9410"/>
                    <a:pt x="10562" y="6230"/>
                    <a:pt x="8081" y="3268"/>
                  </a:cubicBezTo>
                  <a:cubicBezTo>
                    <a:pt x="7228" y="2229"/>
                    <a:pt x="6235" y="1345"/>
                    <a:pt x="4979" y="802"/>
                  </a:cubicBezTo>
                  <a:cubicBezTo>
                    <a:pt x="3910" y="321"/>
                    <a:pt x="2806" y="1"/>
                    <a:pt x="16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7"/>
            <p:cNvSpPr/>
            <p:nvPr/>
          </p:nvSpPr>
          <p:spPr>
            <a:xfrm>
              <a:off x="7451875" y="608750"/>
              <a:ext cx="240025" cy="255825"/>
            </a:xfrm>
            <a:custGeom>
              <a:avLst/>
              <a:gdLst/>
              <a:ahLst/>
              <a:cxnLst/>
              <a:rect l="l" t="t" r="r" b="b"/>
              <a:pathLst>
                <a:path w="9601" h="10233" extrusionOk="0">
                  <a:moveTo>
                    <a:pt x="295" y="1"/>
                  </a:moveTo>
                  <a:cubicBezTo>
                    <a:pt x="0" y="1"/>
                    <a:pt x="0" y="1"/>
                    <a:pt x="125" y="265"/>
                  </a:cubicBezTo>
                  <a:cubicBezTo>
                    <a:pt x="1071" y="2296"/>
                    <a:pt x="2234" y="4204"/>
                    <a:pt x="3599" y="5972"/>
                  </a:cubicBezTo>
                  <a:cubicBezTo>
                    <a:pt x="4452" y="7166"/>
                    <a:pt x="5460" y="8252"/>
                    <a:pt x="6577" y="9214"/>
                  </a:cubicBezTo>
                  <a:cubicBezTo>
                    <a:pt x="7026" y="9632"/>
                    <a:pt x="7569" y="9958"/>
                    <a:pt x="8143" y="10175"/>
                  </a:cubicBezTo>
                  <a:cubicBezTo>
                    <a:pt x="8257" y="10214"/>
                    <a:pt x="8373" y="10233"/>
                    <a:pt x="8486" y="10233"/>
                  </a:cubicBezTo>
                  <a:cubicBezTo>
                    <a:pt x="8914" y="10233"/>
                    <a:pt x="9311" y="9968"/>
                    <a:pt x="9446" y="9539"/>
                  </a:cubicBezTo>
                  <a:cubicBezTo>
                    <a:pt x="9554" y="9276"/>
                    <a:pt x="9601" y="8981"/>
                    <a:pt x="9585" y="8686"/>
                  </a:cubicBezTo>
                  <a:cubicBezTo>
                    <a:pt x="9585" y="8221"/>
                    <a:pt x="9523" y="7771"/>
                    <a:pt x="9415" y="7337"/>
                  </a:cubicBezTo>
                  <a:cubicBezTo>
                    <a:pt x="8779" y="4824"/>
                    <a:pt x="7724" y="2482"/>
                    <a:pt x="6639" y="156"/>
                  </a:cubicBezTo>
                  <a:cubicBezTo>
                    <a:pt x="6577" y="16"/>
                    <a:pt x="6483" y="1"/>
                    <a:pt x="63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p:nvPr/>
          </p:nvSpPr>
          <p:spPr>
            <a:xfrm>
              <a:off x="6954800" y="608700"/>
              <a:ext cx="243150" cy="242900"/>
            </a:xfrm>
            <a:custGeom>
              <a:avLst/>
              <a:gdLst/>
              <a:ahLst/>
              <a:cxnLst/>
              <a:rect l="l" t="t" r="r" b="b"/>
              <a:pathLst>
                <a:path w="9726" h="9716" extrusionOk="0">
                  <a:moveTo>
                    <a:pt x="5231" y="1"/>
                  </a:moveTo>
                  <a:cubicBezTo>
                    <a:pt x="5220" y="1"/>
                    <a:pt x="5208" y="2"/>
                    <a:pt x="5196" y="3"/>
                  </a:cubicBezTo>
                  <a:lnTo>
                    <a:pt x="233" y="3"/>
                  </a:lnTo>
                  <a:cubicBezTo>
                    <a:pt x="31" y="3"/>
                    <a:pt x="0" y="34"/>
                    <a:pt x="78" y="236"/>
                  </a:cubicBezTo>
                  <a:cubicBezTo>
                    <a:pt x="698" y="1569"/>
                    <a:pt x="1412" y="2857"/>
                    <a:pt x="2249" y="4066"/>
                  </a:cubicBezTo>
                  <a:cubicBezTo>
                    <a:pt x="3428" y="5772"/>
                    <a:pt x="4777" y="7339"/>
                    <a:pt x="6452" y="8595"/>
                  </a:cubicBezTo>
                  <a:cubicBezTo>
                    <a:pt x="7104" y="9076"/>
                    <a:pt x="7802" y="9510"/>
                    <a:pt x="8593" y="9681"/>
                  </a:cubicBezTo>
                  <a:cubicBezTo>
                    <a:pt x="8711" y="9704"/>
                    <a:pt x="8819" y="9715"/>
                    <a:pt x="8918" y="9715"/>
                  </a:cubicBezTo>
                  <a:cubicBezTo>
                    <a:pt x="9482" y="9715"/>
                    <a:pt x="9726" y="9346"/>
                    <a:pt x="9554" y="8673"/>
                  </a:cubicBezTo>
                  <a:cubicBezTo>
                    <a:pt x="9384" y="8021"/>
                    <a:pt x="9120" y="7401"/>
                    <a:pt x="8794" y="6812"/>
                  </a:cubicBezTo>
                  <a:cubicBezTo>
                    <a:pt x="7662" y="4625"/>
                    <a:pt x="6483" y="2469"/>
                    <a:pt x="5491" y="189"/>
                  </a:cubicBezTo>
                  <a:cubicBezTo>
                    <a:pt x="5462" y="76"/>
                    <a:pt x="5356" y="1"/>
                    <a:pt x="52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6796200" y="764625"/>
              <a:ext cx="172200" cy="352050"/>
            </a:xfrm>
            <a:custGeom>
              <a:avLst/>
              <a:gdLst/>
              <a:ahLst/>
              <a:cxnLst/>
              <a:rect l="l" t="t" r="r" b="b"/>
              <a:pathLst>
                <a:path w="6888" h="14082" extrusionOk="0">
                  <a:moveTo>
                    <a:pt x="47" y="1"/>
                  </a:moveTo>
                  <a:lnTo>
                    <a:pt x="1" y="32"/>
                  </a:lnTo>
                  <a:cubicBezTo>
                    <a:pt x="1" y="63"/>
                    <a:pt x="1" y="94"/>
                    <a:pt x="1" y="125"/>
                  </a:cubicBezTo>
                  <a:lnTo>
                    <a:pt x="1" y="7166"/>
                  </a:lnTo>
                  <a:cubicBezTo>
                    <a:pt x="1" y="7259"/>
                    <a:pt x="32" y="7368"/>
                    <a:pt x="94" y="7445"/>
                  </a:cubicBezTo>
                  <a:cubicBezTo>
                    <a:pt x="652" y="8221"/>
                    <a:pt x="1211" y="9027"/>
                    <a:pt x="1784" y="9803"/>
                  </a:cubicBezTo>
                  <a:cubicBezTo>
                    <a:pt x="2591" y="10920"/>
                    <a:pt x="3397" y="12067"/>
                    <a:pt x="4297" y="13106"/>
                  </a:cubicBezTo>
                  <a:cubicBezTo>
                    <a:pt x="4654" y="13525"/>
                    <a:pt x="5041" y="13882"/>
                    <a:pt x="5569" y="14037"/>
                  </a:cubicBezTo>
                  <a:cubicBezTo>
                    <a:pt x="5659" y="14067"/>
                    <a:pt x="5750" y="14081"/>
                    <a:pt x="5840" y="14081"/>
                  </a:cubicBezTo>
                  <a:cubicBezTo>
                    <a:pt x="6169" y="14081"/>
                    <a:pt x="6481" y="13892"/>
                    <a:pt x="6639" y="13587"/>
                  </a:cubicBezTo>
                  <a:cubicBezTo>
                    <a:pt x="6825" y="13215"/>
                    <a:pt x="6887" y="12796"/>
                    <a:pt x="6841" y="12377"/>
                  </a:cubicBezTo>
                  <a:cubicBezTo>
                    <a:pt x="6747" y="11400"/>
                    <a:pt x="6422" y="10470"/>
                    <a:pt x="5910" y="9632"/>
                  </a:cubicBezTo>
                  <a:cubicBezTo>
                    <a:pt x="4297" y="6809"/>
                    <a:pt x="2575" y="4049"/>
                    <a:pt x="854" y="1288"/>
                  </a:cubicBezTo>
                  <a:lnTo>
                    <a:pt x="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7501125" y="1113125"/>
              <a:ext cx="208375" cy="160775"/>
            </a:xfrm>
            <a:custGeom>
              <a:avLst/>
              <a:gdLst/>
              <a:ahLst/>
              <a:cxnLst/>
              <a:rect l="l" t="t" r="r" b="b"/>
              <a:pathLst>
                <a:path w="8335" h="6431" extrusionOk="0">
                  <a:moveTo>
                    <a:pt x="2543" y="1"/>
                  </a:moveTo>
                  <a:cubicBezTo>
                    <a:pt x="1907" y="1"/>
                    <a:pt x="1378" y="336"/>
                    <a:pt x="977" y="997"/>
                  </a:cubicBezTo>
                  <a:cubicBezTo>
                    <a:pt x="822" y="1245"/>
                    <a:pt x="698" y="1508"/>
                    <a:pt x="605" y="1772"/>
                  </a:cubicBezTo>
                  <a:cubicBezTo>
                    <a:pt x="78" y="3245"/>
                    <a:pt x="0" y="4750"/>
                    <a:pt x="109" y="6285"/>
                  </a:cubicBezTo>
                  <a:cubicBezTo>
                    <a:pt x="109" y="6409"/>
                    <a:pt x="164" y="6430"/>
                    <a:pt x="228" y="6430"/>
                  </a:cubicBezTo>
                  <a:cubicBezTo>
                    <a:pt x="260" y="6430"/>
                    <a:pt x="295" y="6425"/>
                    <a:pt x="326" y="6425"/>
                  </a:cubicBezTo>
                  <a:lnTo>
                    <a:pt x="8127" y="6425"/>
                  </a:lnTo>
                  <a:cubicBezTo>
                    <a:pt x="8144" y="6425"/>
                    <a:pt x="8160" y="6425"/>
                    <a:pt x="8175" y="6425"/>
                  </a:cubicBezTo>
                  <a:cubicBezTo>
                    <a:pt x="8273" y="6425"/>
                    <a:pt x="8334" y="6413"/>
                    <a:pt x="8267" y="6239"/>
                  </a:cubicBezTo>
                  <a:cubicBezTo>
                    <a:pt x="7600" y="4610"/>
                    <a:pt x="6762" y="3075"/>
                    <a:pt x="5553" y="1756"/>
                  </a:cubicBezTo>
                  <a:cubicBezTo>
                    <a:pt x="4979" y="1090"/>
                    <a:pt x="4250" y="547"/>
                    <a:pt x="3428" y="190"/>
                  </a:cubicBezTo>
                  <a:cubicBezTo>
                    <a:pt x="3114" y="64"/>
                    <a:pt x="2819" y="1"/>
                    <a:pt x="2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7769050" y="608675"/>
              <a:ext cx="190400" cy="289675"/>
            </a:xfrm>
            <a:custGeom>
              <a:avLst/>
              <a:gdLst/>
              <a:ahLst/>
              <a:cxnLst/>
              <a:rect l="l" t="t" r="r" b="b"/>
              <a:pathLst>
                <a:path w="7616" h="11587" extrusionOk="0">
                  <a:moveTo>
                    <a:pt x="2512" y="1"/>
                  </a:moveTo>
                  <a:cubicBezTo>
                    <a:pt x="2502" y="1"/>
                    <a:pt x="2492" y="2"/>
                    <a:pt x="2482" y="4"/>
                  </a:cubicBezTo>
                  <a:lnTo>
                    <a:pt x="295" y="4"/>
                  </a:lnTo>
                  <a:cubicBezTo>
                    <a:pt x="0" y="4"/>
                    <a:pt x="0" y="4"/>
                    <a:pt x="93" y="268"/>
                  </a:cubicBezTo>
                  <a:cubicBezTo>
                    <a:pt x="884" y="2423"/>
                    <a:pt x="1784" y="4533"/>
                    <a:pt x="2839" y="6564"/>
                  </a:cubicBezTo>
                  <a:cubicBezTo>
                    <a:pt x="3537" y="7945"/>
                    <a:pt x="4281" y="9294"/>
                    <a:pt x="5258" y="10488"/>
                  </a:cubicBezTo>
                  <a:cubicBezTo>
                    <a:pt x="5537" y="10876"/>
                    <a:pt x="5894" y="11202"/>
                    <a:pt x="6297" y="11466"/>
                  </a:cubicBezTo>
                  <a:cubicBezTo>
                    <a:pt x="6409" y="11543"/>
                    <a:pt x="6540" y="11587"/>
                    <a:pt x="6672" y="11587"/>
                  </a:cubicBezTo>
                  <a:cubicBezTo>
                    <a:pt x="6777" y="11587"/>
                    <a:pt x="6883" y="11559"/>
                    <a:pt x="6980" y="11497"/>
                  </a:cubicBezTo>
                  <a:cubicBezTo>
                    <a:pt x="7321" y="11295"/>
                    <a:pt x="7538" y="10938"/>
                    <a:pt x="7585" y="10550"/>
                  </a:cubicBezTo>
                  <a:cubicBezTo>
                    <a:pt x="7616" y="10225"/>
                    <a:pt x="7585" y="9899"/>
                    <a:pt x="7507" y="9589"/>
                  </a:cubicBezTo>
                  <a:cubicBezTo>
                    <a:pt x="7259" y="8596"/>
                    <a:pt x="6794" y="7697"/>
                    <a:pt x="6313" y="6813"/>
                  </a:cubicBezTo>
                  <a:cubicBezTo>
                    <a:pt x="5103" y="4579"/>
                    <a:pt x="3754" y="2423"/>
                    <a:pt x="2699" y="128"/>
                  </a:cubicBezTo>
                  <a:cubicBezTo>
                    <a:pt x="2658" y="47"/>
                    <a:pt x="2582" y="1"/>
                    <a:pt x="25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7042800" y="1140525"/>
              <a:ext cx="177225" cy="133375"/>
            </a:xfrm>
            <a:custGeom>
              <a:avLst/>
              <a:gdLst/>
              <a:ahLst/>
              <a:cxnLst/>
              <a:rect l="l" t="t" r="r" b="b"/>
              <a:pathLst>
                <a:path w="7089" h="5335" extrusionOk="0">
                  <a:moveTo>
                    <a:pt x="1603" y="0"/>
                  </a:moveTo>
                  <a:cubicBezTo>
                    <a:pt x="1529" y="0"/>
                    <a:pt x="1455" y="3"/>
                    <a:pt x="1381" y="9"/>
                  </a:cubicBezTo>
                  <a:cubicBezTo>
                    <a:pt x="513" y="102"/>
                    <a:pt x="1" y="692"/>
                    <a:pt x="109" y="1545"/>
                  </a:cubicBezTo>
                  <a:cubicBezTo>
                    <a:pt x="249" y="2723"/>
                    <a:pt x="885" y="3778"/>
                    <a:pt x="1847" y="4476"/>
                  </a:cubicBezTo>
                  <a:cubicBezTo>
                    <a:pt x="2188" y="4740"/>
                    <a:pt x="2575" y="4972"/>
                    <a:pt x="2932" y="5220"/>
                  </a:cubicBezTo>
                  <a:cubicBezTo>
                    <a:pt x="3027" y="5288"/>
                    <a:pt x="3133" y="5332"/>
                    <a:pt x="3251" y="5332"/>
                  </a:cubicBezTo>
                  <a:cubicBezTo>
                    <a:pt x="3269" y="5332"/>
                    <a:pt x="3286" y="5331"/>
                    <a:pt x="3304" y="5329"/>
                  </a:cubicBezTo>
                  <a:lnTo>
                    <a:pt x="6872" y="5329"/>
                  </a:lnTo>
                  <a:cubicBezTo>
                    <a:pt x="6892" y="5333"/>
                    <a:pt x="6913" y="5335"/>
                    <a:pt x="6934" y="5335"/>
                  </a:cubicBezTo>
                  <a:cubicBezTo>
                    <a:pt x="6990" y="5335"/>
                    <a:pt x="7043" y="5321"/>
                    <a:pt x="7089" y="5298"/>
                  </a:cubicBezTo>
                  <a:cubicBezTo>
                    <a:pt x="7073" y="5282"/>
                    <a:pt x="7073" y="5251"/>
                    <a:pt x="7058" y="5220"/>
                  </a:cubicBezTo>
                  <a:cubicBezTo>
                    <a:pt x="6530" y="4212"/>
                    <a:pt x="5910" y="3266"/>
                    <a:pt x="5212" y="2382"/>
                  </a:cubicBezTo>
                  <a:cubicBezTo>
                    <a:pt x="4576" y="1622"/>
                    <a:pt x="3909" y="924"/>
                    <a:pt x="3041" y="412"/>
                  </a:cubicBezTo>
                  <a:cubicBezTo>
                    <a:pt x="2607" y="141"/>
                    <a:pt x="2114" y="0"/>
                    <a:pt x="16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7912500" y="608700"/>
              <a:ext cx="132650" cy="223025"/>
            </a:xfrm>
            <a:custGeom>
              <a:avLst/>
              <a:gdLst/>
              <a:ahLst/>
              <a:cxnLst/>
              <a:rect l="l" t="t" r="r" b="b"/>
              <a:pathLst>
                <a:path w="5306" h="8921" extrusionOk="0">
                  <a:moveTo>
                    <a:pt x="1294" y="1"/>
                  </a:moveTo>
                  <a:cubicBezTo>
                    <a:pt x="1282" y="1"/>
                    <a:pt x="1270" y="1"/>
                    <a:pt x="1257" y="3"/>
                  </a:cubicBezTo>
                  <a:lnTo>
                    <a:pt x="342" y="3"/>
                  </a:lnTo>
                  <a:cubicBezTo>
                    <a:pt x="16" y="3"/>
                    <a:pt x="1" y="3"/>
                    <a:pt x="171" y="313"/>
                  </a:cubicBezTo>
                  <a:cubicBezTo>
                    <a:pt x="962" y="1756"/>
                    <a:pt x="1722" y="3229"/>
                    <a:pt x="2389" y="4733"/>
                  </a:cubicBezTo>
                  <a:cubicBezTo>
                    <a:pt x="3072" y="6284"/>
                    <a:pt x="4033" y="7711"/>
                    <a:pt x="5228" y="8921"/>
                  </a:cubicBezTo>
                  <a:cubicBezTo>
                    <a:pt x="5274" y="8843"/>
                    <a:pt x="5274" y="8750"/>
                    <a:pt x="5274" y="8673"/>
                  </a:cubicBezTo>
                  <a:cubicBezTo>
                    <a:pt x="5274" y="8068"/>
                    <a:pt x="5243" y="7463"/>
                    <a:pt x="5274" y="6858"/>
                  </a:cubicBezTo>
                  <a:cubicBezTo>
                    <a:pt x="5305" y="6501"/>
                    <a:pt x="5166" y="6160"/>
                    <a:pt x="4917" y="5912"/>
                  </a:cubicBezTo>
                  <a:cubicBezTo>
                    <a:pt x="4157" y="5137"/>
                    <a:pt x="3661" y="4175"/>
                    <a:pt x="3149" y="3229"/>
                  </a:cubicBezTo>
                  <a:cubicBezTo>
                    <a:pt x="2606" y="2205"/>
                    <a:pt x="2064" y="1182"/>
                    <a:pt x="1536" y="174"/>
                  </a:cubicBezTo>
                  <a:cubicBezTo>
                    <a:pt x="1494" y="62"/>
                    <a:pt x="1403" y="1"/>
                    <a:pt x="12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7954775" y="608750"/>
              <a:ext cx="89600" cy="148550"/>
            </a:xfrm>
            <a:custGeom>
              <a:avLst/>
              <a:gdLst/>
              <a:ahLst/>
              <a:cxnLst/>
              <a:rect l="l" t="t" r="r" b="b"/>
              <a:pathLst>
                <a:path w="3584" h="5942" extrusionOk="0">
                  <a:moveTo>
                    <a:pt x="187" y="1"/>
                  </a:moveTo>
                  <a:cubicBezTo>
                    <a:pt x="0" y="1"/>
                    <a:pt x="16" y="47"/>
                    <a:pt x="78" y="172"/>
                  </a:cubicBezTo>
                  <a:cubicBezTo>
                    <a:pt x="450" y="885"/>
                    <a:pt x="807" y="1598"/>
                    <a:pt x="1195" y="2312"/>
                  </a:cubicBezTo>
                  <a:cubicBezTo>
                    <a:pt x="1784" y="3413"/>
                    <a:pt x="2358" y="4514"/>
                    <a:pt x="3133" y="5507"/>
                  </a:cubicBezTo>
                  <a:cubicBezTo>
                    <a:pt x="3242" y="5677"/>
                    <a:pt x="3397" y="5817"/>
                    <a:pt x="3552" y="5941"/>
                  </a:cubicBezTo>
                  <a:cubicBezTo>
                    <a:pt x="3568" y="5895"/>
                    <a:pt x="3568" y="5864"/>
                    <a:pt x="3583" y="5817"/>
                  </a:cubicBezTo>
                  <a:lnTo>
                    <a:pt x="3583" y="172"/>
                  </a:lnTo>
                  <a:cubicBezTo>
                    <a:pt x="3583" y="16"/>
                    <a:pt x="3521" y="1"/>
                    <a:pt x="33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8033100" y="939125"/>
              <a:ext cx="10875" cy="64000"/>
            </a:xfrm>
            <a:custGeom>
              <a:avLst/>
              <a:gdLst/>
              <a:ahLst/>
              <a:cxnLst/>
              <a:rect l="l" t="t" r="r" b="b"/>
              <a:pathLst>
                <a:path w="435" h="2560" extrusionOk="0">
                  <a:moveTo>
                    <a:pt x="435" y="0"/>
                  </a:moveTo>
                  <a:cubicBezTo>
                    <a:pt x="0" y="512"/>
                    <a:pt x="16" y="2171"/>
                    <a:pt x="435" y="2559"/>
                  </a:cubicBezTo>
                  <a:lnTo>
                    <a:pt x="435"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6791175" y="603725"/>
              <a:ext cx="1258225" cy="675450"/>
            </a:xfrm>
            <a:custGeom>
              <a:avLst/>
              <a:gdLst/>
              <a:ahLst/>
              <a:cxnLst/>
              <a:rect l="l" t="t" r="r" b="b"/>
              <a:pathLst>
                <a:path w="50329" h="27018" extrusionOk="0">
                  <a:moveTo>
                    <a:pt x="49982" y="198"/>
                  </a:moveTo>
                  <a:cubicBezTo>
                    <a:pt x="50078" y="198"/>
                    <a:pt x="50112" y="240"/>
                    <a:pt x="50112" y="373"/>
                  </a:cubicBezTo>
                  <a:lnTo>
                    <a:pt x="50112" y="6018"/>
                  </a:lnTo>
                  <a:cubicBezTo>
                    <a:pt x="50112" y="6065"/>
                    <a:pt x="50112" y="6096"/>
                    <a:pt x="50096" y="6142"/>
                  </a:cubicBezTo>
                  <a:cubicBezTo>
                    <a:pt x="49926" y="6018"/>
                    <a:pt x="49786" y="5878"/>
                    <a:pt x="49662" y="5708"/>
                  </a:cubicBezTo>
                  <a:cubicBezTo>
                    <a:pt x="48902" y="4715"/>
                    <a:pt x="48328" y="3614"/>
                    <a:pt x="47739" y="2513"/>
                  </a:cubicBezTo>
                  <a:cubicBezTo>
                    <a:pt x="47366" y="1799"/>
                    <a:pt x="46994" y="1086"/>
                    <a:pt x="46622" y="373"/>
                  </a:cubicBezTo>
                  <a:cubicBezTo>
                    <a:pt x="46544" y="248"/>
                    <a:pt x="46544" y="202"/>
                    <a:pt x="46715" y="202"/>
                  </a:cubicBezTo>
                  <a:lnTo>
                    <a:pt x="49926" y="202"/>
                  </a:lnTo>
                  <a:cubicBezTo>
                    <a:pt x="49946" y="200"/>
                    <a:pt x="49965" y="198"/>
                    <a:pt x="49982" y="198"/>
                  </a:cubicBezTo>
                  <a:close/>
                  <a:moveTo>
                    <a:pt x="46132" y="200"/>
                  </a:moveTo>
                  <a:cubicBezTo>
                    <a:pt x="46243" y="200"/>
                    <a:pt x="46347" y="261"/>
                    <a:pt x="46389" y="373"/>
                  </a:cubicBezTo>
                  <a:cubicBezTo>
                    <a:pt x="46917" y="1381"/>
                    <a:pt x="47444" y="2404"/>
                    <a:pt x="48002" y="3428"/>
                  </a:cubicBezTo>
                  <a:cubicBezTo>
                    <a:pt x="48514" y="4358"/>
                    <a:pt x="48995" y="5336"/>
                    <a:pt x="49755" y="6111"/>
                  </a:cubicBezTo>
                  <a:cubicBezTo>
                    <a:pt x="50019" y="6359"/>
                    <a:pt x="50143" y="6700"/>
                    <a:pt x="50112" y="7057"/>
                  </a:cubicBezTo>
                  <a:cubicBezTo>
                    <a:pt x="50096" y="7662"/>
                    <a:pt x="50112" y="8267"/>
                    <a:pt x="50112" y="8872"/>
                  </a:cubicBezTo>
                  <a:cubicBezTo>
                    <a:pt x="50127" y="8949"/>
                    <a:pt x="50112" y="9042"/>
                    <a:pt x="50081" y="9120"/>
                  </a:cubicBezTo>
                  <a:cubicBezTo>
                    <a:pt x="48886" y="7910"/>
                    <a:pt x="47925" y="6483"/>
                    <a:pt x="47242" y="4932"/>
                  </a:cubicBezTo>
                  <a:cubicBezTo>
                    <a:pt x="46575" y="3412"/>
                    <a:pt x="45815" y="1955"/>
                    <a:pt x="45024" y="497"/>
                  </a:cubicBezTo>
                  <a:cubicBezTo>
                    <a:pt x="44854" y="202"/>
                    <a:pt x="44854" y="202"/>
                    <a:pt x="45195" y="202"/>
                  </a:cubicBezTo>
                  <a:lnTo>
                    <a:pt x="46095" y="202"/>
                  </a:lnTo>
                  <a:cubicBezTo>
                    <a:pt x="46107" y="200"/>
                    <a:pt x="46120" y="200"/>
                    <a:pt x="46132" y="200"/>
                  </a:cubicBezTo>
                  <a:close/>
                  <a:moveTo>
                    <a:pt x="11771" y="185"/>
                  </a:moveTo>
                  <a:cubicBezTo>
                    <a:pt x="11898" y="185"/>
                    <a:pt x="12007" y="273"/>
                    <a:pt x="12036" y="388"/>
                  </a:cubicBezTo>
                  <a:cubicBezTo>
                    <a:pt x="13013" y="2652"/>
                    <a:pt x="14207" y="4824"/>
                    <a:pt x="15339" y="7011"/>
                  </a:cubicBezTo>
                  <a:cubicBezTo>
                    <a:pt x="15665" y="7600"/>
                    <a:pt x="15929" y="8220"/>
                    <a:pt x="16099" y="8872"/>
                  </a:cubicBezTo>
                  <a:cubicBezTo>
                    <a:pt x="16268" y="9536"/>
                    <a:pt x="16044" y="9905"/>
                    <a:pt x="15490" y="9905"/>
                  </a:cubicBezTo>
                  <a:cubicBezTo>
                    <a:pt x="15384" y="9905"/>
                    <a:pt x="15267" y="9892"/>
                    <a:pt x="15138" y="9864"/>
                  </a:cubicBezTo>
                  <a:cubicBezTo>
                    <a:pt x="14331" y="9694"/>
                    <a:pt x="13649" y="9260"/>
                    <a:pt x="12997" y="8779"/>
                  </a:cubicBezTo>
                  <a:cubicBezTo>
                    <a:pt x="11307" y="7538"/>
                    <a:pt x="9973" y="5971"/>
                    <a:pt x="8794" y="4265"/>
                  </a:cubicBezTo>
                  <a:cubicBezTo>
                    <a:pt x="7957" y="3040"/>
                    <a:pt x="7228" y="1768"/>
                    <a:pt x="6623" y="419"/>
                  </a:cubicBezTo>
                  <a:cubicBezTo>
                    <a:pt x="6530" y="233"/>
                    <a:pt x="6576" y="202"/>
                    <a:pt x="6778" y="202"/>
                  </a:cubicBezTo>
                  <a:lnTo>
                    <a:pt x="9259" y="202"/>
                  </a:lnTo>
                  <a:cubicBezTo>
                    <a:pt x="10081" y="202"/>
                    <a:pt x="10903" y="202"/>
                    <a:pt x="11741" y="186"/>
                  </a:cubicBezTo>
                  <a:cubicBezTo>
                    <a:pt x="11751" y="185"/>
                    <a:pt x="11761" y="185"/>
                    <a:pt x="11771" y="185"/>
                  </a:cubicBezTo>
                  <a:close/>
                  <a:moveTo>
                    <a:pt x="32772" y="202"/>
                  </a:moveTo>
                  <a:cubicBezTo>
                    <a:pt x="32911" y="202"/>
                    <a:pt x="33005" y="217"/>
                    <a:pt x="33067" y="357"/>
                  </a:cubicBezTo>
                  <a:cubicBezTo>
                    <a:pt x="34152" y="2683"/>
                    <a:pt x="35207" y="5025"/>
                    <a:pt x="35843" y="7522"/>
                  </a:cubicBezTo>
                  <a:cubicBezTo>
                    <a:pt x="35951" y="7972"/>
                    <a:pt x="36013" y="8422"/>
                    <a:pt x="36013" y="8887"/>
                  </a:cubicBezTo>
                  <a:cubicBezTo>
                    <a:pt x="36029" y="9182"/>
                    <a:pt x="35982" y="9461"/>
                    <a:pt x="35874" y="9740"/>
                  </a:cubicBezTo>
                  <a:cubicBezTo>
                    <a:pt x="35741" y="10163"/>
                    <a:pt x="35354" y="10426"/>
                    <a:pt x="34940" y="10426"/>
                  </a:cubicBezTo>
                  <a:cubicBezTo>
                    <a:pt x="34822" y="10426"/>
                    <a:pt x="34703" y="10405"/>
                    <a:pt x="34587" y="10361"/>
                  </a:cubicBezTo>
                  <a:cubicBezTo>
                    <a:pt x="33997" y="10159"/>
                    <a:pt x="33454" y="9833"/>
                    <a:pt x="33005" y="9415"/>
                  </a:cubicBezTo>
                  <a:cubicBezTo>
                    <a:pt x="31888" y="8453"/>
                    <a:pt x="30880" y="7352"/>
                    <a:pt x="30027" y="6158"/>
                  </a:cubicBezTo>
                  <a:cubicBezTo>
                    <a:pt x="28662" y="4405"/>
                    <a:pt x="27499" y="2497"/>
                    <a:pt x="26553" y="466"/>
                  </a:cubicBezTo>
                  <a:cubicBezTo>
                    <a:pt x="26428" y="202"/>
                    <a:pt x="26428" y="202"/>
                    <a:pt x="26723" y="202"/>
                  </a:cubicBezTo>
                  <a:close/>
                  <a:moveTo>
                    <a:pt x="41617" y="183"/>
                  </a:moveTo>
                  <a:cubicBezTo>
                    <a:pt x="41697" y="183"/>
                    <a:pt x="41771" y="229"/>
                    <a:pt x="41798" y="310"/>
                  </a:cubicBezTo>
                  <a:cubicBezTo>
                    <a:pt x="42853" y="2621"/>
                    <a:pt x="44218" y="4762"/>
                    <a:pt x="45412" y="6995"/>
                  </a:cubicBezTo>
                  <a:cubicBezTo>
                    <a:pt x="45893" y="7879"/>
                    <a:pt x="46358" y="8779"/>
                    <a:pt x="46606" y="9771"/>
                  </a:cubicBezTo>
                  <a:cubicBezTo>
                    <a:pt x="46700" y="10097"/>
                    <a:pt x="46731" y="10423"/>
                    <a:pt x="46684" y="10748"/>
                  </a:cubicBezTo>
                  <a:cubicBezTo>
                    <a:pt x="46653" y="11136"/>
                    <a:pt x="46420" y="11493"/>
                    <a:pt x="46095" y="11695"/>
                  </a:cubicBezTo>
                  <a:cubicBezTo>
                    <a:pt x="45998" y="11750"/>
                    <a:pt x="45892" y="11777"/>
                    <a:pt x="45787" y="11777"/>
                  </a:cubicBezTo>
                  <a:cubicBezTo>
                    <a:pt x="45655" y="11777"/>
                    <a:pt x="45524" y="11734"/>
                    <a:pt x="45412" y="11648"/>
                  </a:cubicBezTo>
                  <a:cubicBezTo>
                    <a:pt x="45009" y="11400"/>
                    <a:pt x="44652" y="11074"/>
                    <a:pt x="44358" y="10686"/>
                  </a:cubicBezTo>
                  <a:cubicBezTo>
                    <a:pt x="43396" y="9477"/>
                    <a:pt x="42652" y="8127"/>
                    <a:pt x="41938" y="6762"/>
                  </a:cubicBezTo>
                  <a:cubicBezTo>
                    <a:pt x="40899" y="4715"/>
                    <a:pt x="39984" y="2606"/>
                    <a:pt x="39208" y="450"/>
                  </a:cubicBezTo>
                  <a:cubicBezTo>
                    <a:pt x="39131" y="202"/>
                    <a:pt x="39131" y="202"/>
                    <a:pt x="39410" y="202"/>
                  </a:cubicBezTo>
                  <a:lnTo>
                    <a:pt x="40480" y="202"/>
                  </a:lnTo>
                  <a:cubicBezTo>
                    <a:pt x="40852" y="202"/>
                    <a:pt x="41225" y="202"/>
                    <a:pt x="41581" y="186"/>
                  </a:cubicBezTo>
                  <a:cubicBezTo>
                    <a:pt x="41593" y="184"/>
                    <a:pt x="41605" y="183"/>
                    <a:pt x="41617" y="183"/>
                  </a:cubicBezTo>
                  <a:close/>
                  <a:moveTo>
                    <a:pt x="50112" y="13416"/>
                  </a:moveTo>
                  <a:lnTo>
                    <a:pt x="50112" y="15975"/>
                  </a:lnTo>
                  <a:cubicBezTo>
                    <a:pt x="49693" y="15587"/>
                    <a:pt x="49677" y="13928"/>
                    <a:pt x="50112" y="13416"/>
                  </a:cubicBezTo>
                  <a:close/>
                  <a:moveTo>
                    <a:pt x="23773" y="200"/>
                  </a:moveTo>
                  <a:cubicBezTo>
                    <a:pt x="23926" y="200"/>
                    <a:pt x="24063" y="276"/>
                    <a:pt x="24149" y="404"/>
                  </a:cubicBezTo>
                  <a:cubicBezTo>
                    <a:pt x="25157" y="1660"/>
                    <a:pt x="26056" y="3009"/>
                    <a:pt x="26878" y="4405"/>
                  </a:cubicBezTo>
                  <a:cubicBezTo>
                    <a:pt x="28522" y="7166"/>
                    <a:pt x="30073" y="9973"/>
                    <a:pt x="31236" y="12982"/>
                  </a:cubicBezTo>
                  <a:cubicBezTo>
                    <a:pt x="31609" y="13928"/>
                    <a:pt x="31965" y="14890"/>
                    <a:pt x="32121" y="15913"/>
                  </a:cubicBezTo>
                  <a:cubicBezTo>
                    <a:pt x="32167" y="16177"/>
                    <a:pt x="32167" y="16471"/>
                    <a:pt x="32121" y="16735"/>
                  </a:cubicBezTo>
                  <a:cubicBezTo>
                    <a:pt x="32028" y="17463"/>
                    <a:pt x="31404" y="17976"/>
                    <a:pt x="30713" y="17976"/>
                  </a:cubicBezTo>
                  <a:cubicBezTo>
                    <a:pt x="30594" y="17976"/>
                    <a:pt x="30473" y="17961"/>
                    <a:pt x="30352" y="17929"/>
                  </a:cubicBezTo>
                  <a:cubicBezTo>
                    <a:pt x="29825" y="17790"/>
                    <a:pt x="29344" y="17573"/>
                    <a:pt x="28910" y="17262"/>
                  </a:cubicBezTo>
                  <a:cubicBezTo>
                    <a:pt x="27700" y="16456"/>
                    <a:pt x="26708" y="15432"/>
                    <a:pt x="25762" y="14347"/>
                  </a:cubicBezTo>
                  <a:cubicBezTo>
                    <a:pt x="24490" y="12904"/>
                    <a:pt x="23435" y="11322"/>
                    <a:pt x="22427" y="9709"/>
                  </a:cubicBezTo>
                  <a:cubicBezTo>
                    <a:pt x="21155" y="7709"/>
                    <a:pt x="19775" y="5785"/>
                    <a:pt x="18550" y="3754"/>
                  </a:cubicBezTo>
                  <a:cubicBezTo>
                    <a:pt x="17898" y="2714"/>
                    <a:pt x="17324" y="1613"/>
                    <a:pt x="16859" y="481"/>
                  </a:cubicBezTo>
                  <a:cubicBezTo>
                    <a:pt x="16751" y="202"/>
                    <a:pt x="16751" y="202"/>
                    <a:pt x="17061" y="202"/>
                  </a:cubicBezTo>
                  <a:lnTo>
                    <a:pt x="23730" y="202"/>
                  </a:lnTo>
                  <a:cubicBezTo>
                    <a:pt x="23744" y="201"/>
                    <a:pt x="23759" y="200"/>
                    <a:pt x="23773" y="200"/>
                  </a:cubicBezTo>
                  <a:close/>
                  <a:moveTo>
                    <a:pt x="264" y="6437"/>
                  </a:moveTo>
                  <a:lnTo>
                    <a:pt x="1070" y="7724"/>
                  </a:lnTo>
                  <a:cubicBezTo>
                    <a:pt x="2776" y="10485"/>
                    <a:pt x="4513" y="13245"/>
                    <a:pt x="6126" y="16068"/>
                  </a:cubicBezTo>
                  <a:cubicBezTo>
                    <a:pt x="6638" y="16890"/>
                    <a:pt x="6948" y="17836"/>
                    <a:pt x="7057" y="18798"/>
                  </a:cubicBezTo>
                  <a:cubicBezTo>
                    <a:pt x="7104" y="19217"/>
                    <a:pt x="7026" y="19651"/>
                    <a:pt x="6855" y="20023"/>
                  </a:cubicBezTo>
                  <a:cubicBezTo>
                    <a:pt x="6696" y="20330"/>
                    <a:pt x="6380" y="20511"/>
                    <a:pt x="6047" y="20511"/>
                  </a:cubicBezTo>
                  <a:cubicBezTo>
                    <a:pt x="5960" y="20511"/>
                    <a:pt x="5872" y="20499"/>
                    <a:pt x="5785" y="20473"/>
                  </a:cubicBezTo>
                  <a:cubicBezTo>
                    <a:pt x="5258" y="20318"/>
                    <a:pt x="4855" y="19946"/>
                    <a:pt x="4513" y="19542"/>
                  </a:cubicBezTo>
                  <a:cubicBezTo>
                    <a:pt x="3598" y="18488"/>
                    <a:pt x="2807" y="17356"/>
                    <a:pt x="1985" y="16239"/>
                  </a:cubicBezTo>
                  <a:cubicBezTo>
                    <a:pt x="1427" y="15448"/>
                    <a:pt x="869" y="14657"/>
                    <a:pt x="310" y="13866"/>
                  </a:cubicBezTo>
                  <a:cubicBezTo>
                    <a:pt x="248" y="13788"/>
                    <a:pt x="202" y="13695"/>
                    <a:pt x="202" y="13602"/>
                  </a:cubicBezTo>
                  <a:lnTo>
                    <a:pt x="202" y="6545"/>
                  </a:lnTo>
                  <a:cubicBezTo>
                    <a:pt x="202" y="6514"/>
                    <a:pt x="217" y="6483"/>
                    <a:pt x="217" y="6452"/>
                  </a:cubicBezTo>
                  <a:lnTo>
                    <a:pt x="264" y="6437"/>
                  </a:lnTo>
                  <a:close/>
                  <a:moveTo>
                    <a:pt x="44455" y="184"/>
                  </a:moveTo>
                  <a:cubicBezTo>
                    <a:pt x="44580" y="184"/>
                    <a:pt x="44689" y="260"/>
                    <a:pt x="44745" y="388"/>
                  </a:cubicBezTo>
                  <a:cubicBezTo>
                    <a:pt x="45676" y="2094"/>
                    <a:pt x="46529" y="3847"/>
                    <a:pt x="47351" y="5615"/>
                  </a:cubicBezTo>
                  <a:cubicBezTo>
                    <a:pt x="48002" y="6995"/>
                    <a:pt x="48886" y="8236"/>
                    <a:pt x="49972" y="9291"/>
                  </a:cubicBezTo>
                  <a:cubicBezTo>
                    <a:pt x="50065" y="9368"/>
                    <a:pt x="50112" y="9492"/>
                    <a:pt x="50112" y="9616"/>
                  </a:cubicBezTo>
                  <a:lnTo>
                    <a:pt x="50112" y="12966"/>
                  </a:lnTo>
                  <a:cubicBezTo>
                    <a:pt x="50112" y="13075"/>
                    <a:pt x="50065" y="13168"/>
                    <a:pt x="49988" y="13245"/>
                  </a:cubicBezTo>
                  <a:cubicBezTo>
                    <a:pt x="49786" y="13416"/>
                    <a:pt x="49662" y="13680"/>
                    <a:pt x="49631" y="13959"/>
                  </a:cubicBezTo>
                  <a:cubicBezTo>
                    <a:pt x="49522" y="14796"/>
                    <a:pt x="49553" y="15618"/>
                    <a:pt x="50050" y="16363"/>
                  </a:cubicBezTo>
                  <a:cubicBezTo>
                    <a:pt x="50096" y="16440"/>
                    <a:pt x="50112" y="16518"/>
                    <a:pt x="50112" y="16596"/>
                  </a:cubicBezTo>
                  <a:lnTo>
                    <a:pt x="50112" y="22908"/>
                  </a:lnTo>
                  <a:cubicBezTo>
                    <a:pt x="50096" y="22954"/>
                    <a:pt x="50096" y="22986"/>
                    <a:pt x="50081" y="23032"/>
                  </a:cubicBezTo>
                  <a:cubicBezTo>
                    <a:pt x="49957" y="22877"/>
                    <a:pt x="49863" y="22768"/>
                    <a:pt x="49770" y="22644"/>
                  </a:cubicBezTo>
                  <a:cubicBezTo>
                    <a:pt x="47615" y="19837"/>
                    <a:pt x="45490" y="17014"/>
                    <a:pt x="43318" y="14238"/>
                  </a:cubicBezTo>
                  <a:cubicBezTo>
                    <a:pt x="41318" y="11710"/>
                    <a:pt x="39519" y="9027"/>
                    <a:pt x="37937" y="6220"/>
                  </a:cubicBezTo>
                  <a:cubicBezTo>
                    <a:pt x="36897" y="4358"/>
                    <a:pt x="36013" y="2435"/>
                    <a:pt x="35269" y="450"/>
                  </a:cubicBezTo>
                  <a:cubicBezTo>
                    <a:pt x="35176" y="202"/>
                    <a:pt x="35176" y="202"/>
                    <a:pt x="35455" y="202"/>
                  </a:cubicBezTo>
                  <a:cubicBezTo>
                    <a:pt x="36158" y="202"/>
                    <a:pt x="36854" y="209"/>
                    <a:pt x="37548" y="209"/>
                  </a:cubicBezTo>
                  <a:cubicBezTo>
                    <a:pt x="37895" y="209"/>
                    <a:pt x="38242" y="207"/>
                    <a:pt x="38588" y="202"/>
                  </a:cubicBezTo>
                  <a:cubicBezTo>
                    <a:pt x="38614" y="196"/>
                    <a:pt x="38640" y="193"/>
                    <a:pt x="38666" y="193"/>
                  </a:cubicBezTo>
                  <a:cubicBezTo>
                    <a:pt x="38836" y="193"/>
                    <a:pt x="38982" y="321"/>
                    <a:pt x="39022" y="497"/>
                  </a:cubicBezTo>
                  <a:cubicBezTo>
                    <a:pt x="40077" y="3521"/>
                    <a:pt x="41426" y="6421"/>
                    <a:pt x="43070" y="9182"/>
                  </a:cubicBezTo>
                  <a:cubicBezTo>
                    <a:pt x="43520" y="9973"/>
                    <a:pt x="44078" y="10702"/>
                    <a:pt x="44699" y="11353"/>
                  </a:cubicBezTo>
                  <a:cubicBezTo>
                    <a:pt x="44869" y="11539"/>
                    <a:pt x="45071" y="11695"/>
                    <a:pt x="45273" y="11819"/>
                  </a:cubicBezTo>
                  <a:cubicBezTo>
                    <a:pt x="45470" y="11923"/>
                    <a:pt x="45647" y="11977"/>
                    <a:pt x="45813" y="11977"/>
                  </a:cubicBezTo>
                  <a:cubicBezTo>
                    <a:pt x="46065" y="11977"/>
                    <a:pt x="46289" y="11854"/>
                    <a:pt x="46513" y="11601"/>
                  </a:cubicBezTo>
                  <a:cubicBezTo>
                    <a:pt x="46963" y="11105"/>
                    <a:pt x="46979" y="10516"/>
                    <a:pt x="46855" y="9911"/>
                  </a:cubicBezTo>
                  <a:cubicBezTo>
                    <a:pt x="46653" y="8934"/>
                    <a:pt x="46203" y="8050"/>
                    <a:pt x="45738" y="7166"/>
                  </a:cubicBezTo>
                  <a:cubicBezTo>
                    <a:pt x="44823" y="5413"/>
                    <a:pt x="43768" y="3707"/>
                    <a:pt x="42838" y="1939"/>
                  </a:cubicBezTo>
                  <a:cubicBezTo>
                    <a:pt x="42543" y="1381"/>
                    <a:pt x="42248" y="822"/>
                    <a:pt x="41985" y="202"/>
                  </a:cubicBezTo>
                  <a:lnTo>
                    <a:pt x="43024" y="186"/>
                  </a:lnTo>
                  <a:cubicBezTo>
                    <a:pt x="43334" y="186"/>
                    <a:pt x="43644" y="193"/>
                    <a:pt x="43954" y="193"/>
                  </a:cubicBezTo>
                  <a:cubicBezTo>
                    <a:pt x="44109" y="193"/>
                    <a:pt x="44265" y="192"/>
                    <a:pt x="44420" y="186"/>
                  </a:cubicBezTo>
                  <a:cubicBezTo>
                    <a:pt x="44431" y="185"/>
                    <a:pt x="44443" y="184"/>
                    <a:pt x="44455" y="184"/>
                  </a:cubicBezTo>
                  <a:close/>
                  <a:moveTo>
                    <a:pt x="35713" y="13035"/>
                  </a:moveTo>
                  <a:cubicBezTo>
                    <a:pt x="36887" y="13035"/>
                    <a:pt x="37997" y="13365"/>
                    <a:pt x="39084" y="13835"/>
                  </a:cubicBezTo>
                  <a:cubicBezTo>
                    <a:pt x="40325" y="14393"/>
                    <a:pt x="41318" y="15262"/>
                    <a:pt x="42186" y="16301"/>
                  </a:cubicBezTo>
                  <a:cubicBezTo>
                    <a:pt x="44668" y="19279"/>
                    <a:pt x="46901" y="22443"/>
                    <a:pt x="48886" y="25777"/>
                  </a:cubicBezTo>
                  <a:cubicBezTo>
                    <a:pt x="49041" y="26041"/>
                    <a:pt x="49166" y="26320"/>
                    <a:pt x="49321" y="26599"/>
                  </a:cubicBezTo>
                  <a:cubicBezTo>
                    <a:pt x="49414" y="26754"/>
                    <a:pt x="49383" y="26801"/>
                    <a:pt x="49197" y="26801"/>
                  </a:cubicBezTo>
                  <a:lnTo>
                    <a:pt x="41302" y="26801"/>
                  </a:lnTo>
                  <a:cubicBezTo>
                    <a:pt x="41280" y="26801"/>
                    <a:pt x="41259" y="26801"/>
                    <a:pt x="41237" y="26801"/>
                  </a:cubicBezTo>
                  <a:cubicBezTo>
                    <a:pt x="41151" y="26801"/>
                    <a:pt x="41070" y="26792"/>
                    <a:pt x="41008" y="26692"/>
                  </a:cubicBezTo>
                  <a:cubicBezTo>
                    <a:pt x="39395" y="24087"/>
                    <a:pt x="37595" y="21590"/>
                    <a:pt x="36029" y="18953"/>
                  </a:cubicBezTo>
                  <a:cubicBezTo>
                    <a:pt x="35362" y="17852"/>
                    <a:pt x="34742" y="16735"/>
                    <a:pt x="34354" y="15494"/>
                  </a:cubicBezTo>
                  <a:cubicBezTo>
                    <a:pt x="34152" y="14998"/>
                    <a:pt x="34106" y="14471"/>
                    <a:pt x="34183" y="13943"/>
                  </a:cubicBezTo>
                  <a:cubicBezTo>
                    <a:pt x="34245" y="13447"/>
                    <a:pt x="34664" y="13075"/>
                    <a:pt x="35160" y="13059"/>
                  </a:cubicBezTo>
                  <a:cubicBezTo>
                    <a:pt x="35346" y="13043"/>
                    <a:pt x="35530" y="13035"/>
                    <a:pt x="35713" y="13035"/>
                  </a:cubicBezTo>
                  <a:close/>
                  <a:moveTo>
                    <a:pt x="30951" y="20371"/>
                  </a:moveTo>
                  <a:cubicBezTo>
                    <a:pt x="31220" y="20371"/>
                    <a:pt x="31507" y="20431"/>
                    <a:pt x="31810" y="20551"/>
                  </a:cubicBezTo>
                  <a:cubicBezTo>
                    <a:pt x="32632" y="20907"/>
                    <a:pt x="33361" y="21450"/>
                    <a:pt x="33951" y="22132"/>
                  </a:cubicBezTo>
                  <a:cubicBezTo>
                    <a:pt x="35160" y="23451"/>
                    <a:pt x="35998" y="24971"/>
                    <a:pt x="36665" y="26615"/>
                  </a:cubicBezTo>
                  <a:cubicBezTo>
                    <a:pt x="36732" y="26789"/>
                    <a:pt x="36671" y="26801"/>
                    <a:pt x="36563" y="26801"/>
                  </a:cubicBezTo>
                  <a:cubicBezTo>
                    <a:pt x="36546" y="26801"/>
                    <a:pt x="36528" y="26801"/>
                    <a:pt x="36510" y="26801"/>
                  </a:cubicBezTo>
                  <a:lnTo>
                    <a:pt x="28724" y="26801"/>
                  </a:lnTo>
                  <a:cubicBezTo>
                    <a:pt x="28688" y="26801"/>
                    <a:pt x="28652" y="26806"/>
                    <a:pt x="28619" y="26806"/>
                  </a:cubicBezTo>
                  <a:cubicBezTo>
                    <a:pt x="28553" y="26806"/>
                    <a:pt x="28502" y="26785"/>
                    <a:pt x="28491" y="26661"/>
                  </a:cubicBezTo>
                  <a:cubicBezTo>
                    <a:pt x="28398" y="25126"/>
                    <a:pt x="28476" y="23606"/>
                    <a:pt x="29003" y="22148"/>
                  </a:cubicBezTo>
                  <a:cubicBezTo>
                    <a:pt x="29096" y="21869"/>
                    <a:pt x="29220" y="21621"/>
                    <a:pt x="29375" y="21373"/>
                  </a:cubicBezTo>
                  <a:cubicBezTo>
                    <a:pt x="29779" y="20707"/>
                    <a:pt x="30313" y="20371"/>
                    <a:pt x="30951" y="20371"/>
                  </a:cubicBezTo>
                  <a:close/>
                  <a:moveTo>
                    <a:pt x="11663" y="21472"/>
                  </a:moveTo>
                  <a:cubicBezTo>
                    <a:pt x="12167" y="21472"/>
                    <a:pt x="12672" y="21613"/>
                    <a:pt x="13106" y="21884"/>
                  </a:cubicBezTo>
                  <a:cubicBezTo>
                    <a:pt x="13959" y="22396"/>
                    <a:pt x="14641" y="23094"/>
                    <a:pt x="15277" y="23870"/>
                  </a:cubicBezTo>
                  <a:cubicBezTo>
                    <a:pt x="15975" y="24738"/>
                    <a:pt x="16595" y="25700"/>
                    <a:pt x="17123" y="26692"/>
                  </a:cubicBezTo>
                  <a:cubicBezTo>
                    <a:pt x="17138" y="26723"/>
                    <a:pt x="17138" y="26754"/>
                    <a:pt x="17154" y="26770"/>
                  </a:cubicBezTo>
                  <a:cubicBezTo>
                    <a:pt x="17114" y="26799"/>
                    <a:pt x="17069" y="26810"/>
                    <a:pt x="17021" y="26810"/>
                  </a:cubicBezTo>
                  <a:cubicBezTo>
                    <a:pt x="16993" y="26810"/>
                    <a:pt x="16965" y="26807"/>
                    <a:pt x="16937" y="26801"/>
                  </a:cubicBezTo>
                  <a:lnTo>
                    <a:pt x="13354" y="26801"/>
                  </a:lnTo>
                  <a:cubicBezTo>
                    <a:pt x="13338" y="26803"/>
                    <a:pt x="13322" y="26804"/>
                    <a:pt x="13306" y="26804"/>
                  </a:cubicBezTo>
                  <a:cubicBezTo>
                    <a:pt x="13198" y="26804"/>
                    <a:pt x="13092" y="26760"/>
                    <a:pt x="12997" y="26692"/>
                  </a:cubicBezTo>
                  <a:cubicBezTo>
                    <a:pt x="12625" y="26444"/>
                    <a:pt x="12253" y="26212"/>
                    <a:pt x="11896" y="25948"/>
                  </a:cubicBezTo>
                  <a:cubicBezTo>
                    <a:pt x="10950" y="25250"/>
                    <a:pt x="10314" y="24195"/>
                    <a:pt x="10174" y="23017"/>
                  </a:cubicBezTo>
                  <a:cubicBezTo>
                    <a:pt x="10066" y="22164"/>
                    <a:pt x="10578" y="21590"/>
                    <a:pt x="11446" y="21481"/>
                  </a:cubicBezTo>
                  <a:cubicBezTo>
                    <a:pt x="11518" y="21475"/>
                    <a:pt x="11591" y="21472"/>
                    <a:pt x="11663" y="21472"/>
                  </a:cubicBezTo>
                  <a:close/>
                  <a:moveTo>
                    <a:pt x="3350" y="200"/>
                  </a:moveTo>
                  <a:cubicBezTo>
                    <a:pt x="3479" y="200"/>
                    <a:pt x="3602" y="290"/>
                    <a:pt x="3645" y="419"/>
                  </a:cubicBezTo>
                  <a:cubicBezTo>
                    <a:pt x="4932" y="2994"/>
                    <a:pt x="6220" y="5568"/>
                    <a:pt x="7522" y="8143"/>
                  </a:cubicBezTo>
                  <a:cubicBezTo>
                    <a:pt x="9213" y="11539"/>
                    <a:pt x="10996" y="14890"/>
                    <a:pt x="13059" y="18084"/>
                  </a:cubicBezTo>
                  <a:cubicBezTo>
                    <a:pt x="13928" y="19496"/>
                    <a:pt x="14920" y="20814"/>
                    <a:pt x="16022" y="22039"/>
                  </a:cubicBezTo>
                  <a:cubicBezTo>
                    <a:pt x="16347" y="22412"/>
                    <a:pt x="16719" y="22753"/>
                    <a:pt x="17123" y="23048"/>
                  </a:cubicBezTo>
                  <a:cubicBezTo>
                    <a:pt x="17665" y="23438"/>
                    <a:pt x="18313" y="23646"/>
                    <a:pt x="18972" y="23646"/>
                  </a:cubicBezTo>
                  <a:cubicBezTo>
                    <a:pt x="19256" y="23646"/>
                    <a:pt x="19541" y="23608"/>
                    <a:pt x="19821" y="23528"/>
                  </a:cubicBezTo>
                  <a:cubicBezTo>
                    <a:pt x="20783" y="23280"/>
                    <a:pt x="21357" y="22303"/>
                    <a:pt x="21124" y="21341"/>
                  </a:cubicBezTo>
                  <a:cubicBezTo>
                    <a:pt x="20830" y="20178"/>
                    <a:pt x="20364" y="19077"/>
                    <a:pt x="19930" y="17976"/>
                  </a:cubicBezTo>
                  <a:cubicBezTo>
                    <a:pt x="19201" y="16146"/>
                    <a:pt x="18457" y="14331"/>
                    <a:pt x="17619" y="12548"/>
                  </a:cubicBezTo>
                  <a:cubicBezTo>
                    <a:pt x="17402" y="12129"/>
                    <a:pt x="17355" y="11632"/>
                    <a:pt x="17479" y="11167"/>
                  </a:cubicBezTo>
                  <a:cubicBezTo>
                    <a:pt x="17599" y="10766"/>
                    <a:pt x="17870" y="10547"/>
                    <a:pt x="18203" y="10547"/>
                  </a:cubicBezTo>
                  <a:cubicBezTo>
                    <a:pt x="18345" y="10547"/>
                    <a:pt x="18500" y="10587"/>
                    <a:pt x="18658" y="10671"/>
                  </a:cubicBezTo>
                  <a:cubicBezTo>
                    <a:pt x="19092" y="10935"/>
                    <a:pt x="19480" y="11276"/>
                    <a:pt x="19775" y="11679"/>
                  </a:cubicBezTo>
                  <a:cubicBezTo>
                    <a:pt x="20628" y="12749"/>
                    <a:pt x="21233" y="13959"/>
                    <a:pt x="21946" y="15122"/>
                  </a:cubicBezTo>
                  <a:cubicBezTo>
                    <a:pt x="23094" y="16999"/>
                    <a:pt x="23683" y="19077"/>
                    <a:pt x="24226" y="21171"/>
                  </a:cubicBezTo>
                  <a:cubicBezTo>
                    <a:pt x="24645" y="22722"/>
                    <a:pt x="24955" y="24273"/>
                    <a:pt x="25188" y="25855"/>
                  </a:cubicBezTo>
                  <a:cubicBezTo>
                    <a:pt x="25219" y="26118"/>
                    <a:pt x="25250" y="26382"/>
                    <a:pt x="25281" y="26646"/>
                  </a:cubicBezTo>
                  <a:cubicBezTo>
                    <a:pt x="25295" y="26757"/>
                    <a:pt x="25246" y="26819"/>
                    <a:pt x="25146" y="26819"/>
                  </a:cubicBezTo>
                  <a:cubicBezTo>
                    <a:pt x="25135" y="26819"/>
                    <a:pt x="25123" y="26818"/>
                    <a:pt x="25110" y="26816"/>
                  </a:cubicBezTo>
                  <a:lnTo>
                    <a:pt x="24971" y="26816"/>
                  </a:lnTo>
                  <a:cubicBezTo>
                    <a:pt x="23761" y="26809"/>
                    <a:pt x="22547" y="26805"/>
                    <a:pt x="21334" y="26805"/>
                  </a:cubicBezTo>
                  <a:cubicBezTo>
                    <a:pt x="20120" y="26805"/>
                    <a:pt x="18906" y="26809"/>
                    <a:pt x="17697" y="26816"/>
                  </a:cubicBezTo>
                  <a:cubicBezTo>
                    <a:pt x="17683" y="26817"/>
                    <a:pt x="17670" y="26818"/>
                    <a:pt x="17657" y="26818"/>
                  </a:cubicBezTo>
                  <a:cubicBezTo>
                    <a:pt x="17486" y="26818"/>
                    <a:pt x="17335" y="26727"/>
                    <a:pt x="17278" y="26568"/>
                  </a:cubicBezTo>
                  <a:cubicBezTo>
                    <a:pt x="16642" y="25312"/>
                    <a:pt x="15835" y="24149"/>
                    <a:pt x="14889" y="23094"/>
                  </a:cubicBezTo>
                  <a:cubicBezTo>
                    <a:pt x="14253" y="22427"/>
                    <a:pt x="13556" y="21807"/>
                    <a:pt x="12687" y="21466"/>
                  </a:cubicBezTo>
                  <a:cubicBezTo>
                    <a:pt x="12384" y="21330"/>
                    <a:pt x="12054" y="21265"/>
                    <a:pt x="11724" y="21265"/>
                  </a:cubicBezTo>
                  <a:cubicBezTo>
                    <a:pt x="11563" y="21265"/>
                    <a:pt x="11402" y="21280"/>
                    <a:pt x="11245" y="21310"/>
                  </a:cubicBezTo>
                  <a:cubicBezTo>
                    <a:pt x="10236" y="21543"/>
                    <a:pt x="9771" y="22288"/>
                    <a:pt x="10019" y="23373"/>
                  </a:cubicBezTo>
                  <a:cubicBezTo>
                    <a:pt x="10268" y="24505"/>
                    <a:pt x="10919" y="25514"/>
                    <a:pt x="11881" y="26196"/>
                  </a:cubicBezTo>
                  <a:lnTo>
                    <a:pt x="12718" y="26770"/>
                  </a:lnTo>
                  <a:cubicBezTo>
                    <a:pt x="12669" y="26799"/>
                    <a:pt x="12620" y="26810"/>
                    <a:pt x="12571" y="26810"/>
                  </a:cubicBezTo>
                  <a:cubicBezTo>
                    <a:pt x="12542" y="26810"/>
                    <a:pt x="12514" y="26807"/>
                    <a:pt x="12485" y="26801"/>
                  </a:cubicBezTo>
                  <a:lnTo>
                    <a:pt x="481" y="26801"/>
                  </a:lnTo>
                  <a:cubicBezTo>
                    <a:pt x="264" y="26801"/>
                    <a:pt x="202" y="26754"/>
                    <a:pt x="202" y="26522"/>
                  </a:cubicBezTo>
                  <a:lnTo>
                    <a:pt x="202" y="14409"/>
                  </a:lnTo>
                  <a:cubicBezTo>
                    <a:pt x="202" y="14331"/>
                    <a:pt x="217" y="14269"/>
                    <a:pt x="217" y="14145"/>
                  </a:cubicBezTo>
                  <a:cubicBezTo>
                    <a:pt x="295" y="14238"/>
                    <a:pt x="341" y="14300"/>
                    <a:pt x="388" y="14378"/>
                  </a:cubicBezTo>
                  <a:cubicBezTo>
                    <a:pt x="1613" y="16068"/>
                    <a:pt x="2807" y="17790"/>
                    <a:pt x="4110" y="19418"/>
                  </a:cubicBezTo>
                  <a:cubicBezTo>
                    <a:pt x="4451" y="19868"/>
                    <a:pt x="4870" y="20256"/>
                    <a:pt x="5351" y="20535"/>
                  </a:cubicBezTo>
                  <a:cubicBezTo>
                    <a:pt x="5591" y="20664"/>
                    <a:pt x="5827" y="20726"/>
                    <a:pt x="6046" y="20726"/>
                  </a:cubicBezTo>
                  <a:cubicBezTo>
                    <a:pt x="6564" y="20726"/>
                    <a:pt x="6991" y="20381"/>
                    <a:pt x="7166" y="19760"/>
                  </a:cubicBezTo>
                  <a:cubicBezTo>
                    <a:pt x="7212" y="19558"/>
                    <a:pt x="7243" y="19341"/>
                    <a:pt x="7243" y="19139"/>
                  </a:cubicBezTo>
                  <a:cubicBezTo>
                    <a:pt x="7243" y="18178"/>
                    <a:pt x="6995" y="17231"/>
                    <a:pt x="6514" y="16409"/>
                  </a:cubicBezTo>
                  <a:cubicBezTo>
                    <a:pt x="5273" y="14130"/>
                    <a:pt x="3893" y="11943"/>
                    <a:pt x="2528" y="9725"/>
                  </a:cubicBezTo>
                  <a:cubicBezTo>
                    <a:pt x="1799" y="8531"/>
                    <a:pt x="1055" y="7352"/>
                    <a:pt x="310" y="6158"/>
                  </a:cubicBezTo>
                  <a:cubicBezTo>
                    <a:pt x="233" y="6049"/>
                    <a:pt x="202" y="5909"/>
                    <a:pt x="202" y="5770"/>
                  </a:cubicBezTo>
                  <a:cubicBezTo>
                    <a:pt x="202" y="4002"/>
                    <a:pt x="202" y="2234"/>
                    <a:pt x="202" y="466"/>
                  </a:cubicBezTo>
                  <a:cubicBezTo>
                    <a:pt x="202" y="264"/>
                    <a:pt x="248" y="202"/>
                    <a:pt x="450" y="202"/>
                  </a:cubicBezTo>
                  <a:cubicBezTo>
                    <a:pt x="931" y="210"/>
                    <a:pt x="1408" y="214"/>
                    <a:pt x="1885" y="214"/>
                  </a:cubicBezTo>
                  <a:cubicBezTo>
                    <a:pt x="2361" y="214"/>
                    <a:pt x="2838" y="210"/>
                    <a:pt x="3319" y="202"/>
                  </a:cubicBezTo>
                  <a:cubicBezTo>
                    <a:pt x="3329" y="201"/>
                    <a:pt x="3340" y="200"/>
                    <a:pt x="3350" y="200"/>
                  </a:cubicBezTo>
                  <a:close/>
                  <a:moveTo>
                    <a:pt x="12364" y="180"/>
                  </a:moveTo>
                  <a:cubicBezTo>
                    <a:pt x="12383" y="180"/>
                    <a:pt x="12403" y="182"/>
                    <a:pt x="12423" y="186"/>
                  </a:cubicBezTo>
                  <a:lnTo>
                    <a:pt x="16347" y="186"/>
                  </a:lnTo>
                  <a:cubicBezTo>
                    <a:pt x="16381" y="186"/>
                    <a:pt x="16413" y="183"/>
                    <a:pt x="16442" y="183"/>
                  </a:cubicBezTo>
                  <a:cubicBezTo>
                    <a:pt x="16509" y="183"/>
                    <a:pt x="16563" y="198"/>
                    <a:pt x="16595" y="295"/>
                  </a:cubicBezTo>
                  <a:cubicBezTo>
                    <a:pt x="17123" y="1768"/>
                    <a:pt x="17914" y="3087"/>
                    <a:pt x="18736" y="4405"/>
                  </a:cubicBezTo>
                  <a:cubicBezTo>
                    <a:pt x="20101" y="6623"/>
                    <a:pt x="21605" y="8748"/>
                    <a:pt x="22985" y="10950"/>
                  </a:cubicBezTo>
                  <a:cubicBezTo>
                    <a:pt x="23900" y="12408"/>
                    <a:pt x="24955" y="13788"/>
                    <a:pt x="26134" y="15060"/>
                  </a:cubicBezTo>
                  <a:cubicBezTo>
                    <a:pt x="26909" y="15944"/>
                    <a:pt x="27809" y="16735"/>
                    <a:pt x="28786" y="17402"/>
                  </a:cubicBezTo>
                  <a:cubicBezTo>
                    <a:pt x="29220" y="17712"/>
                    <a:pt x="29717" y="17945"/>
                    <a:pt x="30244" y="18084"/>
                  </a:cubicBezTo>
                  <a:cubicBezTo>
                    <a:pt x="30416" y="18129"/>
                    <a:pt x="30584" y="18150"/>
                    <a:pt x="30745" y="18150"/>
                  </a:cubicBezTo>
                  <a:cubicBezTo>
                    <a:pt x="31655" y="18150"/>
                    <a:pt x="32340" y="17473"/>
                    <a:pt x="32353" y="16471"/>
                  </a:cubicBezTo>
                  <a:cubicBezTo>
                    <a:pt x="32338" y="15712"/>
                    <a:pt x="32198" y="14967"/>
                    <a:pt x="31934" y="14269"/>
                  </a:cubicBezTo>
                  <a:cubicBezTo>
                    <a:pt x="31190" y="12113"/>
                    <a:pt x="30259" y="10004"/>
                    <a:pt x="29158" y="8003"/>
                  </a:cubicBezTo>
                  <a:cubicBezTo>
                    <a:pt x="27948" y="5692"/>
                    <a:pt x="26615" y="3459"/>
                    <a:pt x="25126" y="1319"/>
                  </a:cubicBezTo>
                  <a:cubicBezTo>
                    <a:pt x="24862" y="946"/>
                    <a:pt x="24583" y="590"/>
                    <a:pt x="24304" y="217"/>
                  </a:cubicBezTo>
                  <a:cubicBezTo>
                    <a:pt x="24332" y="190"/>
                    <a:pt x="24365" y="184"/>
                    <a:pt x="24401" y="184"/>
                  </a:cubicBezTo>
                  <a:cubicBezTo>
                    <a:pt x="24425" y="184"/>
                    <a:pt x="24449" y="186"/>
                    <a:pt x="24474" y="186"/>
                  </a:cubicBezTo>
                  <a:lnTo>
                    <a:pt x="26025" y="186"/>
                  </a:lnTo>
                  <a:cubicBezTo>
                    <a:pt x="26035" y="185"/>
                    <a:pt x="26044" y="184"/>
                    <a:pt x="26053" y="184"/>
                  </a:cubicBezTo>
                  <a:cubicBezTo>
                    <a:pt x="26149" y="184"/>
                    <a:pt x="26230" y="257"/>
                    <a:pt x="26258" y="342"/>
                  </a:cubicBezTo>
                  <a:cubicBezTo>
                    <a:pt x="27437" y="2978"/>
                    <a:pt x="29034" y="5336"/>
                    <a:pt x="30864" y="7538"/>
                  </a:cubicBezTo>
                  <a:cubicBezTo>
                    <a:pt x="31578" y="8438"/>
                    <a:pt x="32400" y="9229"/>
                    <a:pt x="33315" y="9926"/>
                  </a:cubicBezTo>
                  <a:cubicBezTo>
                    <a:pt x="33702" y="10237"/>
                    <a:pt x="34168" y="10469"/>
                    <a:pt x="34664" y="10593"/>
                  </a:cubicBezTo>
                  <a:cubicBezTo>
                    <a:pt x="34754" y="10614"/>
                    <a:pt x="34844" y="10624"/>
                    <a:pt x="34932" y="10624"/>
                  </a:cubicBezTo>
                  <a:cubicBezTo>
                    <a:pt x="35382" y="10624"/>
                    <a:pt x="35804" y="10369"/>
                    <a:pt x="35998" y="9942"/>
                  </a:cubicBezTo>
                  <a:cubicBezTo>
                    <a:pt x="36184" y="9523"/>
                    <a:pt x="36262" y="9058"/>
                    <a:pt x="36184" y="8593"/>
                  </a:cubicBezTo>
                  <a:cubicBezTo>
                    <a:pt x="36106" y="7352"/>
                    <a:pt x="35703" y="6204"/>
                    <a:pt x="35269" y="5056"/>
                  </a:cubicBezTo>
                  <a:cubicBezTo>
                    <a:pt x="34680" y="3459"/>
                    <a:pt x="34013" y="1877"/>
                    <a:pt x="33268" y="342"/>
                  </a:cubicBezTo>
                  <a:cubicBezTo>
                    <a:pt x="33253" y="310"/>
                    <a:pt x="33253" y="279"/>
                    <a:pt x="33237" y="248"/>
                  </a:cubicBezTo>
                  <a:cubicBezTo>
                    <a:pt x="33254" y="205"/>
                    <a:pt x="33281" y="196"/>
                    <a:pt x="33312" y="196"/>
                  </a:cubicBezTo>
                  <a:cubicBezTo>
                    <a:pt x="33337" y="196"/>
                    <a:pt x="33365" y="202"/>
                    <a:pt x="33392" y="202"/>
                  </a:cubicBezTo>
                  <a:lnTo>
                    <a:pt x="34773" y="202"/>
                  </a:lnTo>
                  <a:cubicBezTo>
                    <a:pt x="34789" y="197"/>
                    <a:pt x="34805" y="195"/>
                    <a:pt x="34822" y="195"/>
                  </a:cubicBezTo>
                  <a:cubicBezTo>
                    <a:pt x="34912" y="195"/>
                    <a:pt x="34994" y="265"/>
                    <a:pt x="35021" y="357"/>
                  </a:cubicBezTo>
                  <a:cubicBezTo>
                    <a:pt x="36851" y="5367"/>
                    <a:pt x="39627" y="9849"/>
                    <a:pt x="42900" y="14021"/>
                  </a:cubicBezTo>
                  <a:cubicBezTo>
                    <a:pt x="45024" y="16766"/>
                    <a:pt x="47118" y="19542"/>
                    <a:pt x="49228" y="22288"/>
                  </a:cubicBezTo>
                  <a:cubicBezTo>
                    <a:pt x="49398" y="22551"/>
                    <a:pt x="49600" y="22784"/>
                    <a:pt x="49801" y="23017"/>
                  </a:cubicBezTo>
                  <a:cubicBezTo>
                    <a:pt x="50034" y="23249"/>
                    <a:pt x="50143" y="23575"/>
                    <a:pt x="50112" y="23885"/>
                  </a:cubicBezTo>
                  <a:cubicBezTo>
                    <a:pt x="50112" y="24785"/>
                    <a:pt x="50112" y="25700"/>
                    <a:pt x="50112" y="26584"/>
                  </a:cubicBezTo>
                  <a:cubicBezTo>
                    <a:pt x="50112" y="26661"/>
                    <a:pt x="50189" y="26801"/>
                    <a:pt x="50034" y="26801"/>
                  </a:cubicBezTo>
                  <a:cubicBezTo>
                    <a:pt x="49962" y="26801"/>
                    <a:pt x="49873" y="26830"/>
                    <a:pt x="49791" y="26830"/>
                  </a:cubicBezTo>
                  <a:cubicBezTo>
                    <a:pt x="49715" y="26830"/>
                    <a:pt x="49645" y="26805"/>
                    <a:pt x="49600" y="26708"/>
                  </a:cubicBezTo>
                  <a:cubicBezTo>
                    <a:pt x="47909" y="23451"/>
                    <a:pt x="45738" y="20519"/>
                    <a:pt x="43520" y="17604"/>
                  </a:cubicBezTo>
                  <a:cubicBezTo>
                    <a:pt x="42807" y="16673"/>
                    <a:pt x="42078" y="15743"/>
                    <a:pt x="41178" y="14967"/>
                  </a:cubicBezTo>
                  <a:cubicBezTo>
                    <a:pt x="39643" y="13602"/>
                    <a:pt x="37657" y="12842"/>
                    <a:pt x="35610" y="12827"/>
                  </a:cubicBezTo>
                  <a:cubicBezTo>
                    <a:pt x="35575" y="12826"/>
                    <a:pt x="35540" y="12825"/>
                    <a:pt x="35505" y="12825"/>
                  </a:cubicBezTo>
                  <a:cubicBezTo>
                    <a:pt x="34093" y="12825"/>
                    <a:pt x="33845" y="13751"/>
                    <a:pt x="33982" y="14781"/>
                  </a:cubicBezTo>
                  <a:cubicBezTo>
                    <a:pt x="34121" y="15836"/>
                    <a:pt x="34602" y="16782"/>
                    <a:pt x="35098" y="17712"/>
                  </a:cubicBezTo>
                  <a:cubicBezTo>
                    <a:pt x="35998" y="19434"/>
                    <a:pt x="37084" y="21047"/>
                    <a:pt x="38154" y="22675"/>
                  </a:cubicBezTo>
                  <a:cubicBezTo>
                    <a:pt x="39007" y="23963"/>
                    <a:pt x="39875" y="25265"/>
                    <a:pt x="40697" y="26584"/>
                  </a:cubicBezTo>
                  <a:cubicBezTo>
                    <a:pt x="40744" y="26646"/>
                    <a:pt x="40806" y="26692"/>
                    <a:pt x="40790" y="26801"/>
                  </a:cubicBezTo>
                  <a:cubicBezTo>
                    <a:pt x="40728" y="26801"/>
                    <a:pt x="40651" y="26801"/>
                    <a:pt x="40604" y="26816"/>
                  </a:cubicBezTo>
                  <a:lnTo>
                    <a:pt x="37177" y="26816"/>
                  </a:lnTo>
                  <a:cubicBezTo>
                    <a:pt x="37166" y="26818"/>
                    <a:pt x="37156" y="26818"/>
                    <a:pt x="37146" y="26818"/>
                  </a:cubicBezTo>
                  <a:cubicBezTo>
                    <a:pt x="37017" y="26818"/>
                    <a:pt x="36895" y="26729"/>
                    <a:pt x="36866" y="26599"/>
                  </a:cubicBezTo>
                  <a:cubicBezTo>
                    <a:pt x="36184" y="24878"/>
                    <a:pt x="35300" y="23265"/>
                    <a:pt x="34013" y="21915"/>
                  </a:cubicBezTo>
                  <a:cubicBezTo>
                    <a:pt x="33315" y="21171"/>
                    <a:pt x="32555" y="20535"/>
                    <a:pt x="31547" y="20271"/>
                  </a:cubicBezTo>
                  <a:cubicBezTo>
                    <a:pt x="31327" y="20213"/>
                    <a:pt x="31118" y="20184"/>
                    <a:pt x="30919" y="20184"/>
                  </a:cubicBezTo>
                  <a:cubicBezTo>
                    <a:pt x="30276" y="20184"/>
                    <a:pt x="29743" y="20489"/>
                    <a:pt x="29329" y="21093"/>
                  </a:cubicBezTo>
                  <a:cubicBezTo>
                    <a:pt x="28801" y="21838"/>
                    <a:pt x="28584" y="22706"/>
                    <a:pt x="28429" y="23590"/>
                  </a:cubicBezTo>
                  <a:cubicBezTo>
                    <a:pt x="28274" y="24583"/>
                    <a:pt x="28228" y="25591"/>
                    <a:pt x="28305" y="26599"/>
                  </a:cubicBezTo>
                  <a:cubicBezTo>
                    <a:pt x="28305" y="26770"/>
                    <a:pt x="28274" y="26816"/>
                    <a:pt x="28104" y="26816"/>
                  </a:cubicBezTo>
                  <a:lnTo>
                    <a:pt x="25669" y="26816"/>
                  </a:lnTo>
                  <a:cubicBezTo>
                    <a:pt x="25513" y="26816"/>
                    <a:pt x="25482" y="26770"/>
                    <a:pt x="25467" y="26630"/>
                  </a:cubicBezTo>
                  <a:cubicBezTo>
                    <a:pt x="25141" y="23482"/>
                    <a:pt x="24335" y="20457"/>
                    <a:pt x="23342" y="17480"/>
                  </a:cubicBezTo>
                  <a:cubicBezTo>
                    <a:pt x="22923" y="16239"/>
                    <a:pt x="22179" y="15153"/>
                    <a:pt x="21558" y="14021"/>
                  </a:cubicBezTo>
                  <a:cubicBezTo>
                    <a:pt x="21047" y="13075"/>
                    <a:pt x="20442" y="12175"/>
                    <a:pt x="19759" y="11338"/>
                  </a:cubicBezTo>
                  <a:cubicBezTo>
                    <a:pt x="19496" y="11028"/>
                    <a:pt x="19186" y="10748"/>
                    <a:pt x="18844" y="10531"/>
                  </a:cubicBezTo>
                  <a:cubicBezTo>
                    <a:pt x="18621" y="10408"/>
                    <a:pt x="18404" y="10349"/>
                    <a:pt x="18206" y="10349"/>
                  </a:cubicBezTo>
                  <a:cubicBezTo>
                    <a:pt x="17729" y="10349"/>
                    <a:pt x="17356" y="10689"/>
                    <a:pt x="17247" y="11291"/>
                  </a:cubicBezTo>
                  <a:cubicBezTo>
                    <a:pt x="17169" y="11788"/>
                    <a:pt x="17247" y="12299"/>
                    <a:pt x="17479" y="12749"/>
                  </a:cubicBezTo>
                  <a:cubicBezTo>
                    <a:pt x="18705" y="15370"/>
                    <a:pt x="19806" y="18053"/>
                    <a:pt x="20752" y="20783"/>
                  </a:cubicBezTo>
                  <a:cubicBezTo>
                    <a:pt x="20892" y="21171"/>
                    <a:pt x="21031" y="21559"/>
                    <a:pt x="20938" y="22008"/>
                  </a:cubicBezTo>
                  <a:cubicBezTo>
                    <a:pt x="20814" y="22753"/>
                    <a:pt x="20194" y="23327"/>
                    <a:pt x="19434" y="23389"/>
                  </a:cubicBezTo>
                  <a:cubicBezTo>
                    <a:pt x="19292" y="23406"/>
                    <a:pt x="19155" y="23414"/>
                    <a:pt x="19020" y="23414"/>
                  </a:cubicBezTo>
                  <a:cubicBezTo>
                    <a:pt x="18050" y="23414"/>
                    <a:pt x="17259" y="22982"/>
                    <a:pt x="16564" y="22288"/>
                  </a:cubicBezTo>
                  <a:cubicBezTo>
                    <a:pt x="15525" y="21217"/>
                    <a:pt x="14610" y="20070"/>
                    <a:pt x="13819" y="18829"/>
                  </a:cubicBezTo>
                  <a:cubicBezTo>
                    <a:pt x="11989" y="16084"/>
                    <a:pt x="10345" y="13230"/>
                    <a:pt x="8856" y="10299"/>
                  </a:cubicBezTo>
                  <a:cubicBezTo>
                    <a:pt x="7181" y="7026"/>
                    <a:pt x="5537" y="3723"/>
                    <a:pt x="3893" y="419"/>
                  </a:cubicBezTo>
                  <a:cubicBezTo>
                    <a:pt x="3784" y="186"/>
                    <a:pt x="3784" y="186"/>
                    <a:pt x="4064" y="186"/>
                  </a:cubicBezTo>
                  <a:lnTo>
                    <a:pt x="6111" y="186"/>
                  </a:lnTo>
                  <a:cubicBezTo>
                    <a:pt x="6121" y="185"/>
                    <a:pt x="6132" y="184"/>
                    <a:pt x="6143" y="184"/>
                  </a:cubicBezTo>
                  <a:cubicBezTo>
                    <a:pt x="6255" y="184"/>
                    <a:pt x="6362" y="259"/>
                    <a:pt x="6390" y="373"/>
                  </a:cubicBezTo>
                  <a:cubicBezTo>
                    <a:pt x="7476" y="2823"/>
                    <a:pt x="8965" y="5087"/>
                    <a:pt x="10795" y="7057"/>
                  </a:cubicBezTo>
                  <a:cubicBezTo>
                    <a:pt x="11741" y="8065"/>
                    <a:pt x="12780" y="8996"/>
                    <a:pt x="14021" y="9647"/>
                  </a:cubicBezTo>
                  <a:cubicBezTo>
                    <a:pt x="14440" y="9895"/>
                    <a:pt x="14920" y="10051"/>
                    <a:pt x="15417" y="10097"/>
                  </a:cubicBezTo>
                  <a:cubicBezTo>
                    <a:pt x="15440" y="10098"/>
                    <a:pt x="15463" y="10099"/>
                    <a:pt x="15485" y="10099"/>
                  </a:cubicBezTo>
                  <a:cubicBezTo>
                    <a:pt x="16109" y="10099"/>
                    <a:pt x="16453" y="9687"/>
                    <a:pt x="16363" y="9058"/>
                  </a:cubicBezTo>
                  <a:cubicBezTo>
                    <a:pt x="16223" y="8391"/>
                    <a:pt x="15991" y="7755"/>
                    <a:pt x="15665" y="7166"/>
                  </a:cubicBezTo>
                  <a:cubicBezTo>
                    <a:pt x="14905" y="5692"/>
                    <a:pt x="14129" y="4219"/>
                    <a:pt x="13385" y="2730"/>
                  </a:cubicBezTo>
                  <a:cubicBezTo>
                    <a:pt x="12982" y="1955"/>
                    <a:pt x="12625" y="1148"/>
                    <a:pt x="12253" y="342"/>
                  </a:cubicBezTo>
                  <a:cubicBezTo>
                    <a:pt x="12237" y="310"/>
                    <a:pt x="12222" y="264"/>
                    <a:pt x="12206" y="217"/>
                  </a:cubicBezTo>
                  <a:cubicBezTo>
                    <a:pt x="12263" y="195"/>
                    <a:pt x="12311" y="180"/>
                    <a:pt x="12364" y="180"/>
                  </a:cubicBezTo>
                  <a:close/>
                  <a:moveTo>
                    <a:pt x="295" y="0"/>
                  </a:moveTo>
                  <a:cubicBezTo>
                    <a:pt x="47" y="0"/>
                    <a:pt x="0" y="62"/>
                    <a:pt x="0" y="295"/>
                  </a:cubicBezTo>
                  <a:lnTo>
                    <a:pt x="0" y="26723"/>
                  </a:lnTo>
                  <a:cubicBezTo>
                    <a:pt x="0" y="26956"/>
                    <a:pt x="47" y="27018"/>
                    <a:pt x="295" y="27018"/>
                  </a:cubicBezTo>
                  <a:lnTo>
                    <a:pt x="50034" y="27018"/>
                  </a:lnTo>
                  <a:cubicBezTo>
                    <a:pt x="50282" y="27018"/>
                    <a:pt x="50329" y="26956"/>
                    <a:pt x="50329" y="26739"/>
                  </a:cubicBezTo>
                  <a:lnTo>
                    <a:pt x="50329" y="295"/>
                  </a:lnTo>
                  <a:cubicBezTo>
                    <a:pt x="50329" y="62"/>
                    <a:pt x="50282" y="0"/>
                    <a:pt x="50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 name="Google Shape;267;p7"/>
          <p:cNvGrpSpPr/>
          <p:nvPr/>
        </p:nvGrpSpPr>
        <p:grpSpPr>
          <a:xfrm rot="5400000" flipH="1">
            <a:off x="-550432" y="3805242"/>
            <a:ext cx="1830501" cy="846006"/>
            <a:chOff x="348438" y="3926325"/>
            <a:chExt cx="1959013" cy="905400"/>
          </a:xfrm>
        </p:grpSpPr>
        <p:sp>
          <p:nvSpPr>
            <p:cNvPr id="268" name="Google Shape;268;p7"/>
            <p:cNvSpPr/>
            <p:nvPr/>
          </p:nvSpPr>
          <p:spPr>
            <a:xfrm>
              <a:off x="348450" y="3930275"/>
              <a:ext cx="1959000" cy="897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7"/>
            <p:cNvGrpSpPr/>
            <p:nvPr/>
          </p:nvGrpSpPr>
          <p:grpSpPr>
            <a:xfrm>
              <a:off x="348470" y="3930274"/>
              <a:ext cx="1958969" cy="897500"/>
              <a:chOff x="6652100" y="120100"/>
              <a:chExt cx="2308200" cy="1057500"/>
            </a:xfrm>
          </p:grpSpPr>
          <p:cxnSp>
            <p:nvCxnSpPr>
              <p:cNvPr id="270" name="Google Shape;270;p7"/>
              <p:cNvCxnSpPr/>
              <p:nvPr/>
            </p:nvCxnSpPr>
            <p:spPr>
              <a:xfrm>
                <a:off x="6652100" y="272500"/>
                <a:ext cx="2308200" cy="0"/>
              </a:xfrm>
              <a:prstGeom prst="straightConnector1">
                <a:avLst/>
              </a:prstGeom>
              <a:noFill/>
              <a:ln w="9525" cap="flat" cmpd="sng">
                <a:solidFill>
                  <a:schemeClr val="lt1"/>
                </a:solidFill>
                <a:prstDash val="solid"/>
                <a:round/>
                <a:headEnd type="none" w="med" len="med"/>
                <a:tailEnd type="none" w="med" len="med"/>
              </a:ln>
            </p:spPr>
          </p:cxnSp>
          <p:cxnSp>
            <p:nvCxnSpPr>
              <p:cNvPr id="271" name="Google Shape;271;p7"/>
              <p:cNvCxnSpPr/>
              <p:nvPr/>
            </p:nvCxnSpPr>
            <p:spPr>
              <a:xfrm>
                <a:off x="6652100" y="424900"/>
                <a:ext cx="2308200" cy="0"/>
              </a:xfrm>
              <a:prstGeom prst="straightConnector1">
                <a:avLst/>
              </a:prstGeom>
              <a:noFill/>
              <a:ln w="9525" cap="flat" cmpd="sng">
                <a:solidFill>
                  <a:schemeClr val="lt1"/>
                </a:solidFill>
                <a:prstDash val="solid"/>
                <a:round/>
                <a:headEnd type="none" w="med" len="med"/>
                <a:tailEnd type="none" w="med" len="med"/>
              </a:ln>
            </p:spPr>
          </p:cxnSp>
          <p:cxnSp>
            <p:nvCxnSpPr>
              <p:cNvPr id="272" name="Google Shape;272;p7"/>
              <p:cNvCxnSpPr/>
              <p:nvPr/>
            </p:nvCxnSpPr>
            <p:spPr>
              <a:xfrm>
                <a:off x="6652100" y="577300"/>
                <a:ext cx="2308200" cy="0"/>
              </a:xfrm>
              <a:prstGeom prst="straightConnector1">
                <a:avLst/>
              </a:prstGeom>
              <a:noFill/>
              <a:ln w="9525" cap="flat" cmpd="sng">
                <a:solidFill>
                  <a:schemeClr val="lt1"/>
                </a:solidFill>
                <a:prstDash val="solid"/>
                <a:round/>
                <a:headEnd type="none" w="med" len="med"/>
                <a:tailEnd type="none" w="med" len="med"/>
              </a:ln>
            </p:spPr>
          </p:cxnSp>
          <p:cxnSp>
            <p:nvCxnSpPr>
              <p:cNvPr id="273" name="Google Shape;273;p7"/>
              <p:cNvCxnSpPr/>
              <p:nvPr/>
            </p:nvCxnSpPr>
            <p:spPr>
              <a:xfrm>
                <a:off x="6652100" y="729700"/>
                <a:ext cx="2308200" cy="0"/>
              </a:xfrm>
              <a:prstGeom prst="straightConnector1">
                <a:avLst/>
              </a:prstGeom>
              <a:noFill/>
              <a:ln w="9525" cap="flat" cmpd="sng">
                <a:solidFill>
                  <a:schemeClr val="lt1"/>
                </a:solidFill>
                <a:prstDash val="solid"/>
                <a:round/>
                <a:headEnd type="none" w="med" len="med"/>
                <a:tailEnd type="none" w="med" len="med"/>
              </a:ln>
            </p:spPr>
          </p:cxnSp>
          <p:cxnSp>
            <p:nvCxnSpPr>
              <p:cNvPr id="274" name="Google Shape;274;p7"/>
              <p:cNvCxnSpPr/>
              <p:nvPr/>
            </p:nvCxnSpPr>
            <p:spPr>
              <a:xfrm>
                <a:off x="6652100" y="882100"/>
                <a:ext cx="2308200" cy="0"/>
              </a:xfrm>
              <a:prstGeom prst="straightConnector1">
                <a:avLst/>
              </a:prstGeom>
              <a:noFill/>
              <a:ln w="9525" cap="flat" cmpd="sng">
                <a:solidFill>
                  <a:schemeClr val="lt1"/>
                </a:solidFill>
                <a:prstDash val="solid"/>
                <a:round/>
                <a:headEnd type="none" w="med" len="med"/>
                <a:tailEnd type="none" w="med" len="med"/>
              </a:ln>
            </p:spPr>
          </p:cxnSp>
          <p:cxnSp>
            <p:nvCxnSpPr>
              <p:cNvPr id="275" name="Google Shape;275;p7"/>
              <p:cNvCxnSpPr/>
              <p:nvPr/>
            </p:nvCxnSpPr>
            <p:spPr>
              <a:xfrm>
                <a:off x="6652100" y="1034500"/>
                <a:ext cx="2308200" cy="0"/>
              </a:xfrm>
              <a:prstGeom prst="straightConnector1">
                <a:avLst/>
              </a:prstGeom>
              <a:noFill/>
              <a:ln w="9525" cap="flat" cmpd="sng">
                <a:solidFill>
                  <a:schemeClr val="lt1"/>
                </a:solidFill>
                <a:prstDash val="solid"/>
                <a:round/>
                <a:headEnd type="none" w="med" len="med"/>
                <a:tailEnd type="none" w="med" len="med"/>
              </a:ln>
            </p:spPr>
          </p:cxnSp>
          <p:cxnSp>
            <p:nvCxnSpPr>
              <p:cNvPr id="276" name="Google Shape;276;p7"/>
              <p:cNvCxnSpPr/>
              <p:nvPr/>
            </p:nvCxnSpPr>
            <p:spPr>
              <a:xfrm>
                <a:off x="68156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277" name="Google Shape;277;p7"/>
              <p:cNvCxnSpPr/>
              <p:nvPr/>
            </p:nvCxnSpPr>
            <p:spPr>
              <a:xfrm>
                <a:off x="69680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278" name="Google Shape;278;p7"/>
              <p:cNvCxnSpPr/>
              <p:nvPr/>
            </p:nvCxnSpPr>
            <p:spPr>
              <a:xfrm>
                <a:off x="71204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279" name="Google Shape;279;p7"/>
              <p:cNvCxnSpPr/>
              <p:nvPr/>
            </p:nvCxnSpPr>
            <p:spPr>
              <a:xfrm>
                <a:off x="72728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280" name="Google Shape;280;p7"/>
              <p:cNvCxnSpPr/>
              <p:nvPr/>
            </p:nvCxnSpPr>
            <p:spPr>
              <a:xfrm>
                <a:off x="74252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281" name="Google Shape;281;p7"/>
              <p:cNvCxnSpPr/>
              <p:nvPr/>
            </p:nvCxnSpPr>
            <p:spPr>
              <a:xfrm>
                <a:off x="75776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282" name="Google Shape;282;p7"/>
              <p:cNvCxnSpPr/>
              <p:nvPr/>
            </p:nvCxnSpPr>
            <p:spPr>
              <a:xfrm>
                <a:off x="77300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283" name="Google Shape;283;p7"/>
              <p:cNvCxnSpPr/>
              <p:nvPr/>
            </p:nvCxnSpPr>
            <p:spPr>
              <a:xfrm>
                <a:off x="78824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284" name="Google Shape;284;p7"/>
              <p:cNvCxnSpPr/>
              <p:nvPr/>
            </p:nvCxnSpPr>
            <p:spPr>
              <a:xfrm>
                <a:off x="80348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285" name="Google Shape;285;p7"/>
              <p:cNvCxnSpPr/>
              <p:nvPr/>
            </p:nvCxnSpPr>
            <p:spPr>
              <a:xfrm>
                <a:off x="81872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286" name="Google Shape;286;p7"/>
              <p:cNvCxnSpPr/>
              <p:nvPr/>
            </p:nvCxnSpPr>
            <p:spPr>
              <a:xfrm>
                <a:off x="83396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287" name="Google Shape;287;p7"/>
              <p:cNvCxnSpPr/>
              <p:nvPr/>
            </p:nvCxnSpPr>
            <p:spPr>
              <a:xfrm>
                <a:off x="84920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288" name="Google Shape;288;p7"/>
              <p:cNvCxnSpPr/>
              <p:nvPr/>
            </p:nvCxnSpPr>
            <p:spPr>
              <a:xfrm>
                <a:off x="86444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289" name="Google Shape;289;p7"/>
              <p:cNvCxnSpPr/>
              <p:nvPr/>
            </p:nvCxnSpPr>
            <p:spPr>
              <a:xfrm>
                <a:off x="8796800" y="120100"/>
                <a:ext cx="0" cy="1057500"/>
              </a:xfrm>
              <a:prstGeom prst="straightConnector1">
                <a:avLst/>
              </a:prstGeom>
              <a:noFill/>
              <a:ln w="9525" cap="flat" cmpd="sng">
                <a:solidFill>
                  <a:schemeClr val="lt1"/>
                </a:solidFill>
                <a:prstDash val="solid"/>
                <a:round/>
                <a:headEnd type="none" w="med" len="med"/>
                <a:tailEnd type="none" w="med" len="med"/>
              </a:ln>
            </p:spPr>
          </p:cxnSp>
        </p:grpSp>
        <p:sp>
          <p:nvSpPr>
            <p:cNvPr id="290" name="Google Shape;290;p7"/>
            <p:cNvSpPr/>
            <p:nvPr/>
          </p:nvSpPr>
          <p:spPr>
            <a:xfrm>
              <a:off x="348438" y="3926325"/>
              <a:ext cx="1959000" cy="905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7"/>
          <p:cNvSpPr/>
          <p:nvPr/>
        </p:nvSpPr>
        <p:spPr>
          <a:xfrm>
            <a:off x="8308738" y="2700825"/>
            <a:ext cx="578400" cy="5394900"/>
          </a:xfrm>
          <a:prstGeom prst="round2SameRect">
            <a:avLst>
              <a:gd name="adj1" fmla="val 50000"/>
              <a:gd name="adj2" fmla="val 0"/>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2" name="Google Shape;292;p7"/>
          <p:cNvGrpSpPr/>
          <p:nvPr/>
        </p:nvGrpSpPr>
        <p:grpSpPr>
          <a:xfrm>
            <a:off x="7818721" y="161426"/>
            <a:ext cx="1174344" cy="1160184"/>
            <a:chOff x="5372825" y="289650"/>
            <a:chExt cx="1178350" cy="1164025"/>
          </a:xfrm>
        </p:grpSpPr>
        <p:sp>
          <p:nvSpPr>
            <p:cNvPr id="293" name="Google Shape;293;p7"/>
            <p:cNvSpPr/>
            <p:nvPr/>
          </p:nvSpPr>
          <p:spPr>
            <a:xfrm>
              <a:off x="5372825" y="289650"/>
              <a:ext cx="1163625" cy="1164025"/>
            </a:xfrm>
            <a:custGeom>
              <a:avLst/>
              <a:gdLst/>
              <a:ahLst/>
              <a:cxnLst/>
              <a:rect l="l" t="t" r="r" b="b"/>
              <a:pathLst>
                <a:path w="46545" h="46561" extrusionOk="0">
                  <a:moveTo>
                    <a:pt x="23264" y="1"/>
                  </a:moveTo>
                  <a:cubicBezTo>
                    <a:pt x="10423" y="1"/>
                    <a:pt x="0" y="10423"/>
                    <a:pt x="0" y="23280"/>
                  </a:cubicBezTo>
                  <a:cubicBezTo>
                    <a:pt x="0" y="36138"/>
                    <a:pt x="10423" y="46560"/>
                    <a:pt x="23264" y="46560"/>
                  </a:cubicBezTo>
                  <a:cubicBezTo>
                    <a:pt x="36122" y="46560"/>
                    <a:pt x="46544" y="36138"/>
                    <a:pt x="46544" y="23280"/>
                  </a:cubicBezTo>
                  <a:cubicBezTo>
                    <a:pt x="46544" y="10423"/>
                    <a:pt x="36122" y="1"/>
                    <a:pt x="232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7"/>
            <p:cNvSpPr/>
            <p:nvPr/>
          </p:nvSpPr>
          <p:spPr>
            <a:xfrm>
              <a:off x="5763650" y="289650"/>
              <a:ext cx="787525" cy="1163525"/>
            </a:xfrm>
            <a:custGeom>
              <a:avLst/>
              <a:gdLst/>
              <a:ahLst/>
              <a:cxnLst/>
              <a:rect l="l" t="t" r="r" b="b"/>
              <a:pathLst>
                <a:path w="31501" h="46541" extrusionOk="0">
                  <a:moveTo>
                    <a:pt x="7647" y="1"/>
                  </a:moveTo>
                  <a:cubicBezTo>
                    <a:pt x="3646" y="1"/>
                    <a:pt x="931" y="1164"/>
                    <a:pt x="1" y="1288"/>
                  </a:cubicBezTo>
                  <a:cubicBezTo>
                    <a:pt x="16177" y="1629"/>
                    <a:pt x="25297" y="11369"/>
                    <a:pt x="25297" y="23280"/>
                  </a:cubicBezTo>
                  <a:cubicBezTo>
                    <a:pt x="25297" y="35052"/>
                    <a:pt x="16518" y="44963"/>
                    <a:pt x="4824" y="46390"/>
                  </a:cubicBezTo>
                  <a:cubicBezTo>
                    <a:pt x="5719" y="46491"/>
                    <a:pt x="6608" y="46541"/>
                    <a:pt x="7487" y="46541"/>
                  </a:cubicBezTo>
                  <a:cubicBezTo>
                    <a:pt x="19628" y="46541"/>
                    <a:pt x="29942" y="37085"/>
                    <a:pt x="30694" y="24676"/>
                  </a:cubicBezTo>
                  <a:cubicBezTo>
                    <a:pt x="31501" y="11369"/>
                    <a:pt x="20970" y="109"/>
                    <a:pt x="7647" y="1"/>
                  </a:cubicBezTo>
                  <a:close/>
                </a:path>
              </a:pathLst>
            </a:custGeom>
            <a:solidFill>
              <a:srgbClr val="0A0A0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7"/>
            <p:cNvSpPr/>
            <p:nvPr/>
          </p:nvSpPr>
          <p:spPr>
            <a:xfrm>
              <a:off x="5465875" y="773075"/>
              <a:ext cx="88050" cy="98625"/>
            </a:xfrm>
            <a:custGeom>
              <a:avLst/>
              <a:gdLst/>
              <a:ahLst/>
              <a:cxnLst/>
              <a:rect l="l" t="t" r="r" b="b"/>
              <a:pathLst>
                <a:path w="3522" h="3945" extrusionOk="0">
                  <a:moveTo>
                    <a:pt x="2322" y="0"/>
                  </a:moveTo>
                  <a:cubicBezTo>
                    <a:pt x="1947" y="0"/>
                    <a:pt x="1497" y="179"/>
                    <a:pt x="1024" y="609"/>
                  </a:cubicBezTo>
                  <a:cubicBezTo>
                    <a:pt x="0" y="1524"/>
                    <a:pt x="16" y="3494"/>
                    <a:pt x="652" y="3819"/>
                  </a:cubicBezTo>
                  <a:cubicBezTo>
                    <a:pt x="825" y="3907"/>
                    <a:pt x="995" y="3945"/>
                    <a:pt x="1158" y="3945"/>
                  </a:cubicBezTo>
                  <a:cubicBezTo>
                    <a:pt x="2065" y="3945"/>
                    <a:pt x="2792" y="2789"/>
                    <a:pt x="2963" y="2579"/>
                  </a:cubicBezTo>
                  <a:cubicBezTo>
                    <a:pt x="3180" y="2346"/>
                    <a:pt x="3521" y="1291"/>
                    <a:pt x="3242" y="609"/>
                  </a:cubicBezTo>
                  <a:cubicBezTo>
                    <a:pt x="3092" y="242"/>
                    <a:pt x="2758" y="0"/>
                    <a:pt x="2322" y="0"/>
                  </a:cubicBezTo>
                  <a:close/>
                </a:path>
              </a:pathLst>
            </a:custGeom>
            <a:solidFill>
              <a:schemeClr val="lt1"/>
            </a:solidFill>
            <a:ln w="9525" cap="flat" cmpd="sng">
              <a:solidFill>
                <a:schemeClr val="dk1"/>
              </a:solidFill>
              <a:prstDash val="solid"/>
              <a:miter lim="155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7"/>
            <p:cNvSpPr/>
            <p:nvPr/>
          </p:nvSpPr>
          <p:spPr>
            <a:xfrm>
              <a:off x="5496625" y="522250"/>
              <a:ext cx="156775" cy="233675"/>
            </a:xfrm>
            <a:custGeom>
              <a:avLst/>
              <a:gdLst/>
              <a:ahLst/>
              <a:cxnLst/>
              <a:rect l="l" t="t" r="r" b="b"/>
              <a:pathLst>
                <a:path w="6271" h="9347" extrusionOk="0">
                  <a:moveTo>
                    <a:pt x="4850" y="1"/>
                  </a:moveTo>
                  <a:cubicBezTo>
                    <a:pt x="4552" y="1"/>
                    <a:pt x="4189" y="76"/>
                    <a:pt x="3749" y="250"/>
                  </a:cubicBezTo>
                  <a:cubicBezTo>
                    <a:pt x="1360" y="1212"/>
                    <a:pt x="197" y="7013"/>
                    <a:pt x="197" y="7013"/>
                  </a:cubicBezTo>
                  <a:cubicBezTo>
                    <a:pt x="1" y="7973"/>
                    <a:pt x="460" y="9346"/>
                    <a:pt x="1291" y="9346"/>
                  </a:cubicBezTo>
                  <a:cubicBezTo>
                    <a:pt x="1574" y="9346"/>
                    <a:pt x="1901" y="9187"/>
                    <a:pt x="2260" y="8796"/>
                  </a:cubicBezTo>
                  <a:cubicBezTo>
                    <a:pt x="3656" y="7261"/>
                    <a:pt x="5765" y="3399"/>
                    <a:pt x="6013" y="2468"/>
                  </a:cubicBezTo>
                  <a:cubicBezTo>
                    <a:pt x="6206" y="1712"/>
                    <a:pt x="6271" y="1"/>
                    <a:pt x="4850" y="1"/>
                  </a:cubicBezTo>
                  <a:close/>
                </a:path>
              </a:pathLst>
            </a:custGeom>
            <a:solidFill>
              <a:schemeClr val="lt1"/>
            </a:solidFill>
            <a:ln w="9525" cap="flat" cmpd="sng">
              <a:solidFill>
                <a:schemeClr val="dk1"/>
              </a:solidFill>
              <a:prstDash val="solid"/>
              <a:miter lim="155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7"/>
            <p:cNvSpPr/>
            <p:nvPr/>
          </p:nvSpPr>
          <p:spPr>
            <a:xfrm>
              <a:off x="5372825" y="289650"/>
              <a:ext cx="1163625" cy="1164025"/>
            </a:xfrm>
            <a:custGeom>
              <a:avLst/>
              <a:gdLst/>
              <a:ahLst/>
              <a:cxnLst/>
              <a:rect l="l" t="t" r="r" b="b"/>
              <a:pathLst>
                <a:path w="46545" h="46561" fill="none" extrusionOk="0">
                  <a:moveTo>
                    <a:pt x="46544" y="23280"/>
                  </a:moveTo>
                  <a:cubicBezTo>
                    <a:pt x="46544" y="36138"/>
                    <a:pt x="36122" y="46560"/>
                    <a:pt x="23264" y="46560"/>
                  </a:cubicBezTo>
                  <a:cubicBezTo>
                    <a:pt x="10423" y="46560"/>
                    <a:pt x="0" y="36138"/>
                    <a:pt x="0" y="23280"/>
                  </a:cubicBezTo>
                  <a:cubicBezTo>
                    <a:pt x="0" y="10423"/>
                    <a:pt x="10423" y="1"/>
                    <a:pt x="23264" y="1"/>
                  </a:cubicBezTo>
                  <a:cubicBezTo>
                    <a:pt x="36122" y="1"/>
                    <a:pt x="46544" y="10423"/>
                    <a:pt x="46544" y="23280"/>
                  </a:cubicBezTo>
                  <a:close/>
                </a:path>
              </a:pathLst>
            </a:custGeom>
            <a:noFill/>
            <a:ln w="9525" cap="flat" cmpd="sng">
              <a:solidFill>
                <a:schemeClr val="dk1"/>
              </a:solidFill>
              <a:prstDash val="solid"/>
              <a:miter lim="155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 name="Google Shape;298;p7"/>
          <p:cNvSpPr txBox="1">
            <a:spLocks noGrp="1"/>
          </p:cNvSpPr>
          <p:nvPr>
            <p:ph type="title" idx="2"/>
          </p:nvPr>
        </p:nvSpPr>
        <p:spPr>
          <a:xfrm>
            <a:off x="787825" y="572500"/>
            <a:ext cx="7444800" cy="646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b="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5"/>
        <p:cNvGrpSpPr/>
        <p:nvPr/>
      </p:nvGrpSpPr>
      <p:grpSpPr>
        <a:xfrm>
          <a:off x="0" y="0"/>
          <a:ext cx="0" cy="0"/>
          <a:chOff x="0" y="0"/>
          <a:chExt cx="0" cy="0"/>
        </a:xfrm>
      </p:grpSpPr>
      <p:sp>
        <p:nvSpPr>
          <p:cNvPr id="486" name="Google Shape;486;p12"/>
          <p:cNvSpPr/>
          <p:nvPr/>
        </p:nvSpPr>
        <p:spPr>
          <a:xfrm rot="1356523" flipH="1">
            <a:off x="7359480" y="-103797"/>
            <a:ext cx="11640" cy="34572"/>
          </a:xfrm>
          <a:custGeom>
            <a:avLst/>
            <a:gdLst/>
            <a:ahLst/>
            <a:cxnLst/>
            <a:rect l="l" t="t" r="r" b="b"/>
            <a:pathLst>
              <a:path w="368" h="1093" extrusionOk="0">
                <a:moveTo>
                  <a:pt x="334" y="0"/>
                </a:moveTo>
                <a:cubicBezTo>
                  <a:pt x="368" y="200"/>
                  <a:pt x="334" y="367"/>
                  <a:pt x="301" y="567"/>
                </a:cubicBezTo>
                <a:cubicBezTo>
                  <a:pt x="268" y="734"/>
                  <a:pt x="168" y="901"/>
                  <a:pt x="34" y="1034"/>
                </a:cubicBezTo>
                <a:cubicBezTo>
                  <a:pt x="1" y="1034"/>
                  <a:pt x="1" y="1067"/>
                  <a:pt x="34" y="1067"/>
                </a:cubicBezTo>
                <a:cubicBezTo>
                  <a:pt x="34" y="1084"/>
                  <a:pt x="34" y="1092"/>
                  <a:pt x="38" y="1092"/>
                </a:cubicBezTo>
                <a:cubicBezTo>
                  <a:pt x="43" y="1092"/>
                  <a:pt x="51" y="1084"/>
                  <a:pt x="68" y="1067"/>
                </a:cubicBezTo>
                <a:cubicBezTo>
                  <a:pt x="201" y="934"/>
                  <a:pt x="301" y="767"/>
                  <a:pt x="334" y="567"/>
                </a:cubicBezTo>
                <a:cubicBezTo>
                  <a:pt x="368" y="367"/>
                  <a:pt x="368" y="200"/>
                  <a:pt x="334" y="0"/>
                </a:cubicBezTo>
                <a:close/>
              </a:path>
            </a:pathLst>
          </a:custGeom>
          <a:solidFill>
            <a:srgbClr val="116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2"/>
          <p:cNvSpPr/>
          <p:nvPr/>
        </p:nvSpPr>
        <p:spPr>
          <a:xfrm>
            <a:off x="6745307" y="5203897"/>
            <a:ext cx="489268" cy="53825"/>
          </a:xfrm>
          <a:custGeom>
            <a:avLst/>
            <a:gdLst/>
            <a:ahLst/>
            <a:cxnLst/>
            <a:rect l="l" t="t" r="r" b="b"/>
            <a:pathLst>
              <a:path w="16446" h="2069" extrusionOk="0">
                <a:moveTo>
                  <a:pt x="0" y="0"/>
                </a:moveTo>
                <a:lnTo>
                  <a:pt x="0" y="2069"/>
                </a:lnTo>
                <a:lnTo>
                  <a:pt x="16445" y="2069"/>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
  <p:cSld name="CUSTOM_19_1">
    <p:spTree>
      <p:nvGrpSpPr>
        <p:cNvPr id="1" name="Shape 488"/>
        <p:cNvGrpSpPr/>
        <p:nvPr/>
      </p:nvGrpSpPr>
      <p:grpSpPr>
        <a:xfrm>
          <a:off x="0" y="0"/>
          <a:ext cx="0" cy="0"/>
          <a:chOff x="0" y="0"/>
          <a:chExt cx="0" cy="0"/>
        </a:xfrm>
      </p:grpSpPr>
      <p:sp>
        <p:nvSpPr>
          <p:cNvPr id="489" name="Google Shape;489;p13"/>
          <p:cNvSpPr txBox="1">
            <a:spLocks noGrp="1"/>
          </p:cNvSpPr>
          <p:nvPr>
            <p:ph type="title" hasCustomPrompt="1"/>
          </p:nvPr>
        </p:nvSpPr>
        <p:spPr>
          <a:xfrm>
            <a:off x="1055675" y="1894550"/>
            <a:ext cx="864300" cy="6774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dk1"/>
              </a:buClr>
              <a:buSzPts val="3600"/>
              <a:buNone/>
              <a:defRPr sz="3800">
                <a:solidFill>
                  <a:schemeClr val="dk1"/>
                </a:solidFill>
              </a:defRPr>
            </a:lvl1pPr>
            <a:lvl2pPr lvl="1" algn="ctr" rtl="0">
              <a:spcBef>
                <a:spcPts val="0"/>
              </a:spcBef>
              <a:spcAft>
                <a:spcPts val="0"/>
              </a:spcAft>
              <a:buClr>
                <a:schemeClr val="dk1"/>
              </a:buClr>
              <a:buSzPts val="12000"/>
              <a:buNone/>
              <a:defRPr sz="12000">
                <a:solidFill>
                  <a:schemeClr val="dk1"/>
                </a:solidFill>
              </a:defRPr>
            </a:lvl2pPr>
            <a:lvl3pPr lvl="2" algn="ctr" rtl="0">
              <a:spcBef>
                <a:spcPts val="0"/>
              </a:spcBef>
              <a:spcAft>
                <a:spcPts val="0"/>
              </a:spcAft>
              <a:buClr>
                <a:schemeClr val="dk1"/>
              </a:buClr>
              <a:buSzPts val="12000"/>
              <a:buNone/>
              <a:defRPr sz="12000">
                <a:solidFill>
                  <a:schemeClr val="dk1"/>
                </a:solidFill>
              </a:defRPr>
            </a:lvl3pPr>
            <a:lvl4pPr lvl="3" algn="ctr" rtl="0">
              <a:spcBef>
                <a:spcPts val="0"/>
              </a:spcBef>
              <a:spcAft>
                <a:spcPts val="0"/>
              </a:spcAft>
              <a:buClr>
                <a:schemeClr val="dk1"/>
              </a:buClr>
              <a:buSzPts val="12000"/>
              <a:buNone/>
              <a:defRPr sz="12000">
                <a:solidFill>
                  <a:schemeClr val="dk1"/>
                </a:solidFill>
              </a:defRPr>
            </a:lvl4pPr>
            <a:lvl5pPr lvl="4" algn="ctr" rtl="0">
              <a:spcBef>
                <a:spcPts val="0"/>
              </a:spcBef>
              <a:spcAft>
                <a:spcPts val="0"/>
              </a:spcAft>
              <a:buClr>
                <a:schemeClr val="dk1"/>
              </a:buClr>
              <a:buSzPts val="12000"/>
              <a:buNone/>
              <a:defRPr sz="12000">
                <a:solidFill>
                  <a:schemeClr val="dk1"/>
                </a:solidFill>
              </a:defRPr>
            </a:lvl5pPr>
            <a:lvl6pPr lvl="5" algn="ctr" rtl="0">
              <a:spcBef>
                <a:spcPts val="0"/>
              </a:spcBef>
              <a:spcAft>
                <a:spcPts val="0"/>
              </a:spcAft>
              <a:buClr>
                <a:schemeClr val="dk1"/>
              </a:buClr>
              <a:buSzPts val="12000"/>
              <a:buNone/>
              <a:defRPr sz="12000">
                <a:solidFill>
                  <a:schemeClr val="dk1"/>
                </a:solidFill>
              </a:defRPr>
            </a:lvl6pPr>
            <a:lvl7pPr lvl="6" algn="ctr" rtl="0">
              <a:spcBef>
                <a:spcPts val="0"/>
              </a:spcBef>
              <a:spcAft>
                <a:spcPts val="0"/>
              </a:spcAft>
              <a:buClr>
                <a:schemeClr val="dk1"/>
              </a:buClr>
              <a:buSzPts val="12000"/>
              <a:buNone/>
              <a:defRPr sz="12000">
                <a:solidFill>
                  <a:schemeClr val="dk1"/>
                </a:solidFill>
              </a:defRPr>
            </a:lvl7pPr>
            <a:lvl8pPr lvl="7" algn="ctr" rtl="0">
              <a:spcBef>
                <a:spcPts val="0"/>
              </a:spcBef>
              <a:spcAft>
                <a:spcPts val="0"/>
              </a:spcAft>
              <a:buClr>
                <a:schemeClr val="dk1"/>
              </a:buClr>
              <a:buSzPts val="12000"/>
              <a:buNone/>
              <a:defRPr sz="12000">
                <a:solidFill>
                  <a:schemeClr val="dk1"/>
                </a:solidFill>
              </a:defRPr>
            </a:lvl8pPr>
            <a:lvl9pPr lvl="8" algn="ctr" rtl="0">
              <a:spcBef>
                <a:spcPts val="0"/>
              </a:spcBef>
              <a:spcAft>
                <a:spcPts val="0"/>
              </a:spcAft>
              <a:buClr>
                <a:schemeClr val="dk1"/>
              </a:buClr>
              <a:buSzPts val="12000"/>
              <a:buNone/>
              <a:defRPr sz="12000">
                <a:solidFill>
                  <a:schemeClr val="dk1"/>
                </a:solidFill>
              </a:defRPr>
            </a:lvl9pPr>
          </a:lstStyle>
          <a:p>
            <a:r>
              <a:t>xx%</a:t>
            </a:r>
          </a:p>
        </p:txBody>
      </p:sp>
      <p:sp>
        <p:nvSpPr>
          <p:cNvPr id="490" name="Google Shape;490;p13"/>
          <p:cNvSpPr txBox="1">
            <a:spLocks noGrp="1"/>
          </p:cNvSpPr>
          <p:nvPr>
            <p:ph type="title" idx="2" hasCustomPrompt="1"/>
          </p:nvPr>
        </p:nvSpPr>
        <p:spPr>
          <a:xfrm>
            <a:off x="1055675" y="3369210"/>
            <a:ext cx="864300" cy="6774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dk1"/>
              </a:buClr>
              <a:buSzPts val="3600"/>
              <a:buNone/>
              <a:defRPr sz="3800">
                <a:solidFill>
                  <a:schemeClr val="dk1"/>
                </a:solidFill>
              </a:defRPr>
            </a:lvl1pPr>
            <a:lvl2pPr lvl="1" algn="ctr" rtl="0">
              <a:spcBef>
                <a:spcPts val="0"/>
              </a:spcBef>
              <a:spcAft>
                <a:spcPts val="0"/>
              </a:spcAft>
              <a:buClr>
                <a:schemeClr val="dk1"/>
              </a:buClr>
              <a:buSzPts val="12000"/>
              <a:buNone/>
              <a:defRPr sz="12000">
                <a:solidFill>
                  <a:schemeClr val="dk1"/>
                </a:solidFill>
              </a:defRPr>
            </a:lvl2pPr>
            <a:lvl3pPr lvl="2" algn="ctr" rtl="0">
              <a:spcBef>
                <a:spcPts val="0"/>
              </a:spcBef>
              <a:spcAft>
                <a:spcPts val="0"/>
              </a:spcAft>
              <a:buClr>
                <a:schemeClr val="dk1"/>
              </a:buClr>
              <a:buSzPts val="12000"/>
              <a:buNone/>
              <a:defRPr sz="12000">
                <a:solidFill>
                  <a:schemeClr val="dk1"/>
                </a:solidFill>
              </a:defRPr>
            </a:lvl3pPr>
            <a:lvl4pPr lvl="3" algn="ctr" rtl="0">
              <a:spcBef>
                <a:spcPts val="0"/>
              </a:spcBef>
              <a:spcAft>
                <a:spcPts val="0"/>
              </a:spcAft>
              <a:buClr>
                <a:schemeClr val="dk1"/>
              </a:buClr>
              <a:buSzPts val="12000"/>
              <a:buNone/>
              <a:defRPr sz="12000">
                <a:solidFill>
                  <a:schemeClr val="dk1"/>
                </a:solidFill>
              </a:defRPr>
            </a:lvl4pPr>
            <a:lvl5pPr lvl="4" algn="ctr" rtl="0">
              <a:spcBef>
                <a:spcPts val="0"/>
              </a:spcBef>
              <a:spcAft>
                <a:spcPts val="0"/>
              </a:spcAft>
              <a:buClr>
                <a:schemeClr val="dk1"/>
              </a:buClr>
              <a:buSzPts val="12000"/>
              <a:buNone/>
              <a:defRPr sz="12000">
                <a:solidFill>
                  <a:schemeClr val="dk1"/>
                </a:solidFill>
              </a:defRPr>
            </a:lvl5pPr>
            <a:lvl6pPr lvl="5" algn="ctr" rtl="0">
              <a:spcBef>
                <a:spcPts val="0"/>
              </a:spcBef>
              <a:spcAft>
                <a:spcPts val="0"/>
              </a:spcAft>
              <a:buClr>
                <a:schemeClr val="dk1"/>
              </a:buClr>
              <a:buSzPts val="12000"/>
              <a:buNone/>
              <a:defRPr sz="12000">
                <a:solidFill>
                  <a:schemeClr val="dk1"/>
                </a:solidFill>
              </a:defRPr>
            </a:lvl6pPr>
            <a:lvl7pPr lvl="6" algn="ctr" rtl="0">
              <a:spcBef>
                <a:spcPts val="0"/>
              </a:spcBef>
              <a:spcAft>
                <a:spcPts val="0"/>
              </a:spcAft>
              <a:buClr>
                <a:schemeClr val="dk1"/>
              </a:buClr>
              <a:buSzPts val="12000"/>
              <a:buNone/>
              <a:defRPr sz="12000">
                <a:solidFill>
                  <a:schemeClr val="dk1"/>
                </a:solidFill>
              </a:defRPr>
            </a:lvl7pPr>
            <a:lvl8pPr lvl="7" algn="ctr" rtl="0">
              <a:spcBef>
                <a:spcPts val="0"/>
              </a:spcBef>
              <a:spcAft>
                <a:spcPts val="0"/>
              </a:spcAft>
              <a:buClr>
                <a:schemeClr val="dk1"/>
              </a:buClr>
              <a:buSzPts val="12000"/>
              <a:buNone/>
              <a:defRPr sz="12000">
                <a:solidFill>
                  <a:schemeClr val="dk1"/>
                </a:solidFill>
              </a:defRPr>
            </a:lvl8pPr>
            <a:lvl9pPr lvl="8" algn="ctr" rtl="0">
              <a:spcBef>
                <a:spcPts val="0"/>
              </a:spcBef>
              <a:spcAft>
                <a:spcPts val="0"/>
              </a:spcAft>
              <a:buClr>
                <a:schemeClr val="dk1"/>
              </a:buClr>
              <a:buSzPts val="12000"/>
              <a:buNone/>
              <a:defRPr sz="12000">
                <a:solidFill>
                  <a:schemeClr val="dk1"/>
                </a:solidFill>
              </a:defRPr>
            </a:lvl9pPr>
          </a:lstStyle>
          <a:p>
            <a:r>
              <a:t>xx%</a:t>
            </a:r>
          </a:p>
        </p:txBody>
      </p:sp>
      <p:sp>
        <p:nvSpPr>
          <p:cNvPr id="491" name="Google Shape;491;p13"/>
          <p:cNvSpPr txBox="1">
            <a:spLocks noGrp="1"/>
          </p:cNvSpPr>
          <p:nvPr>
            <p:ph type="title" idx="3" hasCustomPrompt="1"/>
          </p:nvPr>
        </p:nvSpPr>
        <p:spPr>
          <a:xfrm>
            <a:off x="4280450" y="1909100"/>
            <a:ext cx="864300" cy="6483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dk1"/>
              </a:buClr>
              <a:buSzPts val="3600"/>
              <a:buNone/>
              <a:defRPr sz="3800">
                <a:solidFill>
                  <a:schemeClr val="dk1"/>
                </a:solidFill>
              </a:defRPr>
            </a:lvl1pPr>
            <a:lvl2pPr lvl="1" algn="ctr" rtl="0">
              <a:spcBef>
                <a:spcPts val="0"/>
              </a:spcBef>
              <a:spcAft>
                <a:spcPts val="0"/>
              </a:spcAft>
              <a:buClr>
                <a:schemeClr val="dk1"/>
              </a:buClr>
              <a:buSzPts val="12000"/>
              <a:buNone/>
              <a:defRPr sz="12000">
                <a:solidFill>
                  <a:schemeClr val="dk1"/>
                </a:solidFill>
              </a:defRPr>
            </a:lvl2pPr>
            <a:lvl3pPr lvl="2" algn="ctr" rtl="0">
              <a:spcBef>
                <a:spcPts val="0"/>
              </a:spcBef>
              <a:spcAft>
                <a:spcPts val="0"/>
              </a:spcAft>
              <a:buClr>
                <a:schemeClr val="dk1"/>
              </a:buClr>
              <a:buSzPts val="12000"/>
              <a:buNone/>
              <a:defRPr sz="12000">
                <a:solidFill>
                  <a:schemeClr val="dk1"/>
                </a:solidFill>
              </a:defRPr>
            </a:lvl3pPr>
            <a:lvl4pPr lvl="3" algn="ctr" rtl="0">
              <a:spcBef>
                <a:spcPts val="0"/>
              </a:spcBef>
              <a:spcAft>
                <a:spcPts val="0"/>
              </a:spcAft>
              <a:buClr>
                <a:schemeClr val="dk1"/>
              </a:buClr>
              <a:buSzPts val="12000"/>
              <a:buNone/>
              <a:defRPr sz="12000">
                <a:solidFill>
                  <a:schemeClr val="dk1"/>
                </a:solidFill>
              </a:defRPr>
            </a:lvl4pPr>
            <a:lvl5pPr lvl="4" algn="ctr" rtl="0">
              <a:spcBef>
                <a:spcPts val="0"/>
              </a:spcBef>
              <a:spcAft>
                <a:spcPts val="0"/>
              </a:spcAft>
              <a:buClr>
                <a:schemeClr val="dk1"/>
              </a:buClr>
              <a:buSzPts val="12000"/>
              <a:buNone/>
              <a:defRPr sz="12000">
                <a:solidFill>
                  <a:schemeClr val="dk1"/>
                </a:solidFill>
              </a:defRPr>
            </a:lvl5pPr>
            <a:lvl6pPr lvl="5" algn="ctr" rtl="0">
              <a:spcBef>
                <a:spcPts val="0"/>
              </a:spcBef>
              <a:spcAft>
                <a:spcPts val="0"/>
              </a:spcAft>
              <a:buClr>
                <a:schemeClr val="dk1"/>
              </a:buClr>
              <a:buSzPts val="12000"/>
              <a:buNone/>
              <a:defRPr sz="12000">
                <a:solidFill>
                  <a:schemeClr val="dk1"/>
                </a:solidFill>
              </a:defRPr>
            </a:lvl6pPr>
            <a:lvl7pPr lvl="6" algn="ctr" rtl="0">
              <a:spcBef>
                <a:spcPts val="0"/>
              </a:spcBef>
              <a:spcAft>
                <a:spcPts val="0"/>
              </a:spcAft>
              <a:buClr>
                <a:schemeClr val="dk1"/>
              </a:buClr>
              <a:buSzPts val="12000"/>
              <a:buNone/>
              <a:defRPr sz="12000">
                <a:solidFill>
                  <a:schemeClr val="dk1"/>
                </a:solidFill>
              </a:defRPr>
            </a:lvl7pPr>
            <a:lvl8pPr lvl="7" algn="ctr" rtl="0">
              <a:spcBef>
                <a:spcPts val="0"/>
              </a:spcBef>
              <a:spcAft>
                <a:spcPts val="0"/>
              </a:spcAft>
              <a:buClr>
                <a:schemeClr val="dk1"/>
              </a:buClr>
              <a:buSzPts val="12000"/>
              <a:buNone/>
              <a:defRPr sz="12000">
                <a:solidFill>
                  <a:schemeClr val="dk1"/>
                </a:solidFill>
              </a:defRPr>
            </a:lvl8pPr>
            <a:lvl9pPr lvl="8" algn="ctr" rtl="0">
              <a:spcBef>
                <a:spcPts val="0"/>
              </a:spcBef>
              <a:spcAft>
                <a:spcPts val="0"/>
              </a:spcAft>
              <a:buClr>
                <a:schemeClr val="dk1"/>
              </a:buClr>
              <a:buSzPts val="12000"/>
              <a:buNone/>
              <a:defRPr sz="12000">
                <a:solidFill>
                  <a:schemeClr val="dk1"/>
                </a:solidFill>
              </a:defRPr>
            </a:lvl9pPr>
          </a:lstStyle>
          <a:p>
            <a:r>
              <a:t>xx%</a:t>
            </a:r>
          </a:p>
        </p:txBody>
      </p:sp>
      <p:sp>
        <p:nvSpPr>
          <p:cNvPr id="492" name="Google Shape;492;p13"/>
          <p:cNvSpPr txBox="1">
            <a:spLocks noGrp="1"/>
          </p:cNvSpPr>
          <p:nvPr>
            <p:ph type="title" idx="4" hasCustomPrompt="1"/>
          </p:nvPr>
        </p:nvSpPr>
        <p:spPr>
          <a:xfrm>
            <a:off x="4280450" y="3369210"/>
            <a:ext cx="864300" cy="6774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dk1"/>
              </a:buClr>
              <a:buSzPts val="3600"/>
              <a:buNone/>
              <a:defRPr sz="3800">
                <a:solidFill>
                  <a:schemeClr val="dk1"/>
                </a:solidFill>
              </a:defRPr>
            </a:lvl1pPr>
            <a:lvl2pPr lvl="1" algn="ctr" rtl="0">
              <a:spcBef>
                <a:spcPts val="0"/>
              </a:spcBef>
              <a:spcAft>
                <a:spcPts val="0"/>
              </a:spcAft>
              <a:buClr>
                <a:schemeClr val="dk1"/>
              </a:buClr>
              <a:buSzPts val="12000"/>
              <a:buNone/>
              <a:defRPr sz="12000">
                <a:solidFill>
                  <a:schemeClr val="dk1"/>
                </a:solidFill>
              </a:defRPr>
            </a:lvl2pPr>
            <a:lvl3pPr lvl="2" algn="ctr" rtl="0">
              <a:spcBef>
                <a:spcPts val="0"/>
              </a:spcBef>
              <a:spcAft>
                <a:spcPts val="0"/>
              </a:spcAft>
              <a:buClr>
                <a:schemeClr val="dk1"/>
              </a:buClr>
              <a:buSzPts val="12000"/>
              <a:buNone/>
              <a:defRPr sz="12000">
                <a:solidFill>
                  <a:schemeClr val="dk1"/>
                </a:solidFill>
              </a:defRPr>
            </a:lvl3pPr>
            <a:lvl4pPr lvl="3" algn="ctr" rtl="0">
              <a:spcBef>
                <a:spcPts val="0"/>
              </a:spcBef>
              <a:spcAft>
                <a:spcPts val="0"/>
              </a:spcAft>
              <a:buClr>
                <a:schemeClr val="dk1"/>
              </a:buClr>
              <a:buSzPts val="12000"/>
              <a:buNone/>
              <a:defRPr sz="12000">
                <a:solidFill>
                  <a:schemeClr val="dk1"/>
                </a:solidFill>
              </a:defRPr>
            </a:lvl4pPr>
            <a:lvl5pPr lvl="4" algn="ctr" rtl="0">
              <a:spcBef>
                <a:spcPts val="0"/>
              </a:spcBef>
              <a:spcAft>
                <a:spcPts val="0"/>
              </a:spcAft>
              <a:buClr>
                <a:schemeClr val="dk1"/>
              </a:buClr>
              <a:buSzPts val="12000"/>
              <a:buNone/>
              <a:defRPr sz="12000">
                <a:solidFill>
                  <a:schemeClr val="dk1"/>
                </a:solidFill>
              </a:defRPr>
            </a:lvl5pPr>
            <a:lvl6pPr lvl="5" algn="ctr" rtl="0">
              <a:spcBef>
                <a:spcPts val="0"/>
              </a:spcBef>
              <a:spcAft>
                <a:spcPts val="0"/>
              </a:spcAft>
              <a:buClr>
                <a:schemeClr val="dk1"/>
              </a:buClr>
              <a:buSzPts val="12000"/>
              <a:buNone/>
              <a:defRPr sz="12000">
                <a:solidFill>
                  <a:schemeClr val="dk1"/>
                </a:solidFill>
              </a:defRPr>
            </a:lvl6pPr>
            <a:lvl7pPr lvl="6" algn="ctr" rtl="0">
              <a:spcBef>
                <a:spcPts val="0"/>
              </a:spcBef>
              <a:spcAft>
                <a:spcPts val="0"/>
              </a:spcAft>
              <a:buClr>
                <a:schemeClr val="dk1"/>
              </a:buClr>
              <a:buSzPts val="12000"/>
              <a:buNone/>
              <a:defRPr sz="12000">
                <a:solidFill>
                  <a:schemeClr val="dk1"/>
                </a:solidFill>
              </a:defRPr>
            </a:lvl7pPr>
            <a:lvl8pPr lvl="7" algn="ctr" rtl="0">
              <a:spcBef>
                <a:spcPts val="0"/>
              </a:spcBef>
              <a:spcAft>
                <a:spcPts val="0"/>
              </a:spcAft>
              <a:buClr>
                <a:schemeClr val="dk1"/>
              </a:buClr>
              <a:buSzPts val="12000"/>
              <a:buNone/>
              <a:defRPr sz="12000">
                <a:solidFill>
                  <a:schemeClr val="dk1"/>
                </a:solidFill>
              </a:defRPr>
            </a:lvl8pPr>
            <a:lvl9pPr lvl="8" algn="ctr" rtl="0">
              <a:spcBef>
                <a:spcPts val="0"/>
              </a:spcBef>
              <a:spcAft>
                <a:spcPts val="0"/>
              </a:spcAft>
              <a:buClr>
                <a:schemeClr val="dk1"/>
              </a:buClr>
              <a:buSzPts val="12000"/>
              <a:buNone/>
              <a:defRPr sz="12000">
                <a:solidFill>
                  <a:schemeClr val="dk1"/>
                </a:solidFill>
              </a:defRPr>
            </a:lvl9pPr>
          </a:lstStyle>
          <a:p>
            <a:r>
              <a:t>xx%</a:t>
            </a:r>
          </a:p>
        </p:txBody>
      </p:sp>
      <p:sp>
        <p:nvSpPr>
          <p:cNvPr id="493" name="Google Shape;493;p13"/>
          <p:cNvSpPr txBox="1">
            <a:spLocks noGrp="1"/>
          </p:cNvSpPr>
          <p:nvPr>
            <p:ph type="subTitle" idx="1"/>
          </p:nvPr>
        </p:nvSpPr>
        <p:spPr>
          <a:xfrm>
            <a:off x="2032600" y="2071900"/>
            <a:ext cx="1907700" cy="7881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Roboto"/>
              <a:buNone/>
              <a:defRPr sz="1400" b="0">
                <a:solidFill>
                  <a:schemeClr val="dk1"/>
                </a:solidFill>
                <a:latin typeface="Spartan"/>
                <a:ea typeface="Spartan"/>
                <a:cs typeface="Spartan"/>
                <a:sym typeface="Spartan"/>
              </a:defRPr>
            </a:lvl1pPr>
            <a:lvl2pPr lvl="1"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2pPr>
            <a:lvl3pPr lvl="2"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3pPr>
            <a:lvl4pPr lvl="3"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4pPr>
            <a:lvl5pPr lvl="4"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5pPr>
            <a:lvl6pPr lvl="5"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6pPr>
            <a:lvl7pPr lvl="6"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7pPr>
            <a:lvl8pPr lvl="7"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8pPr>
            <a:lvl9pPr lvl="8"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9pPr>
          </a:lstStyle>
          <a:p>
            <a:endParaRPr/>
          </a:p>
        </p:txBody>
      </p:sp>
      <p:sp>
        <p:nvSpPr>
          <p:cNvPr id="494" name="Google Shape;494;p13"/>
          <p:cNvSpPr txBox="1">
            <a:spLocks noGrp="1"/>
          </p:cNvSpPr>
          <p:nvPr>
            <p:ph type="subTitle" idx="5"/>
          </p:nvPr>
        </p:nvSpPr>
        <p:spPr>
          <a:xfrm>
            <a:off x="2032588" y="1658150"/>
            <a:ext cx="1724400" cy="381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Oswald Medium"/>
              <a:buNone/>
              <a:defRPr sz="1800">
                <a:solidFill>
                  <a:schemeClr val="dk1"/>
                </a:solidFill>
                <a:latin typeface="Oswald Medium"/>
                <a:ea typeface="Oswald Medium"/>
                <a:cs typeface="Oswald Medium"/>
                <a:sym typeface="Oswald Medium"/>
              </a:defRPr>
            </a:lvl1pPr>
            <a:lvl2pPr lvl="1"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2pPr>
            <a:lvl3pPr lvl="2"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3pPr>
            <a:lvl4pPr lvl="3"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4pPr>
            <a:lvl5pPr lvl="4"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5pPr>
            <a:lvl6pPr lvl="5"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6pPr>
            <a:lvl7pPr lvl="6"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7pPr>
            <a:lvl8pPr lvl="7"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8pPr>
            <a:lvl9pPr lvl="8"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9pPr>
          </a:lstStyle>
          <a:p>
            <a:endParaRPr/>
          </a:p>
        </p:txBody>
      </p:sp>
      <p:sp>
        <p:nvSpPr>
          <p:cNvPr id="495" name="Google Shape;495;p13"/>
          <p:cNvSpPr txBox="1">
            <a:spLocks noGrp="1"/>
          </p:cNvSpPr>
          <p:nvPr>
            <p:ph type="subTitle" idx="6"/>
          </p:nvPr>
        </p:nvSpPr>
        <p:spPr>
          <a:xfrm>
            <a:off x="2032600" y="3578076"/>
            <a:ext cx="1907700" cy="7881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Roboto"/>
              <a:buNone/>
              <a:defRPr sz="1400" b="0">
                <a:solidFill>
                  <a:schemeClr val="dk1"/>
                </a:solidFill>
                <a:latin typeface="Spartan"/>
                <a:ea typeface="Spartan"/>
                <a:cs typeface="Spartan"/>
                <a:sym typeface="Spartan"/>
              </a:defRPr>
            </a:lvl1pPr>
            <a:lvl2pPr lvl="1"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2pPr>
            <a:lvl3pPr lvl="2"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3pPr>
            <a:lvl4pPr lvl="3"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4pPr>
            <a:lvl5pPr lvl="4"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5pPr>
            <a:lvl6pPr lvl="5"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6pPr>
            <a:lvl7pPr lvl="6"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7pPr>
            <a:lvl8pPr lvl="7"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8pPr>
            <a:lvl9pPr lvl="8"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9pPr>
          </a:lstStyle>
          <a:p>
            <a:endParaRPr/>
          </a:p>
        </p:txBody>
      </p:sp>
      <p:sp>
        <p:nvSpPr>
          <p:cNvPr id="496" name="Google Shape;496;p13"/>
          <p:cNvSpPr txBox="1">
            <a:spLocks noGrp="1"/>
          </p:cNvSpPr>
          <p:nvPr>
            <p:ph type="subTitle" idx="7"/>
          </p:nvPr>
        </p:nvSpPr>
        <p:spPr>
          <a:xfrm>
            <a:off x="2032588" y="3158478"/>
            <a:ext cx="1724400" cy="381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Oswald Medium"/>
              <a:buNone/>
              <a:defRPr sz="1800">
                <a:solidFill>
                  <a:schemeClr val="dk1"/>
                </a:solidFill>
                <a:latin typeface="Oswald Medium"/>
                <a:ea typeface="Oswald Medium"/>
                <a:cs typeface="Oswald Medium"/>
                <a:sym typeface="Oswald Medium"/>
              </a:defRPr>
            </a:lvl1pPr>
            <a:lvl2pPr lvl="1"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2pPr>
            <a:lvl3pPr lvl="2"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3pPr>
            <a:lvl4pPr lvl="3"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4pPr>
            <a:lvl5pPr lvl="4"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5pPr>
            <a:lvl6pPr lvl="5"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6pPr>
            <a:lvl7pPr lvl="6"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7pPr>
            <a:lvl8pPr lvl="7"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8pPr>
            <a:lvl9pPr lvl="8"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9pPr>
          </a:lstStyle>
          <a:p>
            <a:endParaRPr/>
          </a:p>
        </p:txBody>
      </p:sp>
      <p:sp>
        <p:nvSpPr>
          <p:cNvPr id="497" name="Google Shape;497;p13"/>
          <p:cNvSpPr txBox="1">
            <a:spLocks noGrp="1"/>
          </p:cNvSpPr>
          <p:nvPr>
            <p:ph type="subTitle" idx="8"/>
          </p:nvPr>
        </p:nvSpPr>
        <p:spPr>
          <a:xfrm>
            <a:off x="5265980" y="2071900"/>
            <a:ext cx="1907700" cy="7881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Roboto"/>
              <a:buNone/>
              <a:defRPr sz="1400" b="0">
                <a:solidFill>
                  <a:schemeClr val="dk1"/>
                </a:solidFill>
                <a:latin typeface="Spartan"/>
                <a:ea typeface="Spartan"/>
                <a:cs typeface="Spartan"/>
                <a:sym typeface="Spartan"/>
              </a:defRPr>
            </a:lvl1pPr>
            <a:lvl2pPr lvl="1"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2pPr>
            <a:lvl3pPr lvl="2"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3pPr>
            <a:lvl4pPr lvl="3"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4pPr>
            <a:lvl5pPr lvl="4"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5pPr>
            <a:lvl6pPr lvl="5"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6pPr>
            <a:lvl7pPr lvl="6"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7pPr>
            <a:lvl8pPr lvl="7"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8pPr>
            <a:lvl9pPr lvl="8"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9pPr>
          </a:lstStyle>
          <a:p>
            <a:endParaRPr/>
          </a:p>
        </p:txBody>
      </p:sp>
      <p:sp>
        <p:nvSpPr>
          <p:cNvPr id="498" name="Google Shape;498;p13"/>
          <p:cNvSpPr txBox="1">
            <a:spLocks noGrp="1"/>
          </p:cNvSpPr>
          <p:nvPr>
            <p:ph type="subTitle" idx="9"/>
          </p:nvPr>
        </p:nvSpPr>
        <p:spPr>
          <a:xfrm>
            <a:off x="5265975" y="1658150"/>
            <a:ext cx="1724400" cy="381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Oswald Medium"/>
              <a:buNone/>
              <a:defRPr sz="1800">
                <a:solidFill>
                  <a:schemeClr val="dk1"/>
                </a:solidFill>
                <a:latin typeface="Oswald Medium"/>
                <a:ea typeface="Oswald Medium"/>
                <a:cs typeface="Oswald Medium"/>
                <a:sym typeface="Oswald Medium"/>
              </a:defRPr>
            </a:lvl1pPr>
            <a:lvl2pPr lvl="1"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2pPr>
            <a:lvl3pPr lvl="2"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3pPr>
            <a:lvl4pPr lvl="3"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4pPr>
            <a:lvl5pPr lvl="4"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5pPr>
            <a:lvl6pPr lvl="5"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6pPr>
            <a:lvl7pPr lvl="6"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7pPr>
            <a:lvl8pPr lvl="7"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8pPr>
            <a:lvl9pPr lvl="8"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9pPr>
          </a:lstStyle>
          <a:p>
            <a:endParaRPr/>
          </a:p>
        </p:txBody>
      </p:sp>
      <p:sp>
        <p:nvSpPr>
          <p:cNvPr id="499" name="Google Shape;499;p13"/>
          <p:cNvSpPr txBox="1">
            <a:spLocks noGrp="1"/>
          </p:cNvSpPr>
          <p:nvPr>
            <p:ph type="subTitle" idx="13"/>
          </p:nvPr>
        </p:nvSpPr>
        <p:spPr>
          <a:xfrm>
            <a:off x="5265980" y="3578078"/>
            <a:ext cx="1907700" cy="7881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Roboto"/>
              <a:buNone/>
              <a:defRPr sz="1400" b="0">
                <a:solidFill>
                  <a:schemeClr val="dk1"/>
                </a:solidFill>
                <a:latin typeface="Spartan"/>
                <a:ea typeface="Spartan"/>
                <a:cs typeface="Spartan"/>
                <a:sym typeface="Spartan"/>
              </a:defRPr>
            </a:lvl1pPr>
            <a:lvl2pPr lvl="1"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2pPr>
            <a:lvl3pPr lvl="2"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3pPr>
            <a:lvl4pPr lvl="3"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4pPr>
            <a:lvl5pPr lvl="4"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5pPr>
            <a:lvl6pPr lvl="5"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6pPr>
            <a:lvl7pPr lvl="6"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7pPr>
            <a:lvl8pPr lvl="7"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8pPr>
            <a:lvl9pPr lvl="8"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9pPr>
          </a:lstStyle>
          <a:p>
            <a:endParaRPr/>
          </a:p>
        </p:txBody>
      </p:sp>
      <p:sp>
        <p:nvSpPr>
          <p:cNvPr id="500" name="Google Shape;500;p13"/>
          <p:cNvSpPr txBox="1">
            <a:spLocks noGrp="1"/>
          </p:cNvSpPr>
          <p:nvPr>
            <p:ph type="subTitle" idx="14"/>
          </p:nvPr>
        </p:nvSpPr>
        <p:spPr>
          <a:xfrm>
            <a:off x="5265975" y="3158478"/>
            <a:ext cx="1724400" cy="381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Oswald Medium"/>
              <a:buNone/>
              <a:defRPr sz="1800">
                <a:solidFill>
                  <a:schemeClr val="dk1"/>
                </a:solidFill>
                <a:latin typeface="Oswald Medium"/>
                <a:ea typeface="Oswald Medium"/>
                <a:cs typeface="Oswald Medium"/>
                <a:sym typeface="Oswald Medium"/>
              </a:defRPr>
            </a:lvl1pPr>
            <a:lvl2pPr lvl="1"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2pPr>
            <a:lvl3pPr lvl="2"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3pPr>
            <a:lvl4pPr lvl="3"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4pPr>
            <a:lvl5pPr lvl="4"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5pPr>
            <a:lvl6pPr lvl="5"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6pPr>
            <a:lvl7pPr lvl="6"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7pPr>
            <a:lvl8pPr lvl="7"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8pPr>
            <a:lvl9pPr lvl="8"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9pPr>
          </a:lstStyle>
          <a:p>
            <a:endParaRPr/>
          </a:p>
        </p:txBody>
      </p:sp>
      <p:sp>
        <p:nvSpPr>
          <p:cNvPr id="501" name="Google Shape;501;p13"/>
          <p:cNvSpPr/>
          <p:nvPr/>
        </p:nvSpPr>
        <p:spPr>
          <a:xfrm rot="1356523" flipH="1">
            <a:off x="7359480" y="-103797"/>
            <a:ext cx="11640" cy="34572"/>
          </a:xfrm>
          <a:custGeom>
            <a:avLst/>
            <a:gdLst/>
            <a:ahLst/>
            <a:cxnLst/>
            <a:rect l="l" t="t" r="r" b="b"/>
            <a:pathLst>
              <a:path w="368" h="1093" extrusionOk="0">
                <a:moveTo>
                  <a:pt x="334" y="0"/>
                </a:moveTo>
                <a:cubicBezTo>
                  <a:pt x="368" y="200"/>
                  <a:pt x="334" y="367"/>
                  <a:pt x="301" y="567"/>
                </a:cubicBezTo>
                <a:cubicBezTo>
                  <a:pt x="268" y="734"/>
                  <a:pt x="168" y="901"/>
                  <a:pt x="34" y="1034"/>
                </a:cubicBezTo>
                <a:cubicBezTo>
                  <a:pt x="1" y="1034"/>
                  <a:pt x="1" y="1067"/>
                  <a:pt x="34" y="1067"/>
                </a:cubicBezTo>
                <a:cubicBezTo>
                  <a:pt x="34" y="1084"/>
                  <a:pt x="34" y="1092"/>
                  <a:pt x="38" y="1092"/>
                </a:cubicBezTo>
                <a:cubicBezTo>
                  <a:pt x="43" y="1092"/>
                  <a:pt x="51" y="1084"/>
                  <a:pt x="68" y="1067"/>
                </a:cubicBezTo>
                <a:cubicBezTo>
                  <a:pt x="201" y="934"/>
                  <a:pt x="301" y="767"/>
                  <a:pt x="334" y="567"/>
                </a:cubicBezTo>
                <a:cubicBezTo>
                  <a:pt x="368" y="367"/>
                  <a:pt x="368" y="200"/>
                  <a:pt x="334" y="0"/>
                </a:cubicBezTo>
                <a:close/>
              </a:path>
            </a:pathLst>
          </a:custGeom>
          <a:solidFill>
            <a:srgbClr val="116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2" name="Google Shape;502;p13"/>
          <p:cNvGrpSpPr/>
          <p:nvPr/>
        </p:nvGrpSpPr>
        <p:grpSpPr>
          <a:xfrm rot="5400000" flipH="1">
            <a:off x="-968832" y="387542"/>
            <a:ext cx="1830501" cy="846006"/>
            <a:chOff x="348438" y="3926325"/>
            <a:chExt cx="1959013" cy="905400"/>
          </a:xfrm>
        </p:grpSpPr>
        <p:sp>
          <p:nvSpPr>
            <p:cNvPr id="503" name="Google Shape;503;p13"/>
            <p:cNvSpPr/>
            <p:nvPr/>
          </p:nvSpPr>
          <p:spPr>
            <a:xfrm>
              <a:off x="348450" y="3930275"/>
              <a:ext cx="1959000" cy="897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4" name="Google Shape;504;p13"/>
            <p:cNvGrpSpPr/>
            <p:nvPr/>
          </p:nvGrpSpPr>
          <p:grpSpPr>
            <a:xfrm>
              <a:off x="348470" y="3930274"/>
              <a:ext cx="1958969" cy="897500"/>
              <a:chOff x="6652100" y="120100"/>
              <a:chExt cx="2308200" cy="1057500"/>
            </a:xfrm>
          </p:grpSpPr>
          <p:cxnSp>
            <p:nvCxnSpPr>
              <p:cNvPr id="505" name="Google Shape;505;p13"/>
              <p:cNvCxnSpPr/>
              <p:nvPr/>
            </p:nvCxnSpPr>
            <p:spPr>
              <a:xfrm>
                <a:off x="6652100" y="272500"/>
                <a:ext cx="2308200" cy="0"/>
              </a:xfrm>
              <a:prstGeom prst="straightConnector1">
                <a:avLst/>
              </a:prstGeom>
              <a:noFill/>
              <a:ln w="9525" cap="flat" cmpd="sng">
                <a:solidFill>
                  <a:schemeClr val="lt1"/>
                </a:solidFill>
                <a:prstDash val="solid"/>
                <a:round/>
                <a:headEnd type="none" w="med" len="med"/>
                <a:tailEnd type="none" w="med" len="med"/>
              </a:ln>
            </p:spPr>
          </p:cxnSp>
          <p:cxnSp>
            <p:nvCxnSpPr>
              <p:cNvPr id="506" name="Google Shape;506;p13"/>
              <p:cNvCxnSpPr/>
              <p:nvPr/>
            </p:nvCxnSpPr>
            <p:spPr>
              <a:xfrm>
                <a:off x="6652100" y="424900"/>
                <a:ext cx="2308200" cy="0"/>
              </a:xfrm>
              <a:prstGeom prst="straightConnector1">
                <a:avLst/>
              </a:prstGeom>
              <a:noFill/>
              <a:ln w="9525" cap="flat" cmpd="sng">
                <a:solidFill>
                  <a:schemeClr val="lt1"/>
                </a:solidFill>
                <a:prstDash val="solid"/>
                <a:round/>
                <a:headEnd type="none" w="med" len="med"/>
                <a:tailEnd type="none" w="med" len="med"/>
              </a:ln>
            </p:spPr>
          </p:cxnSp>
          <p:cxnSp>
            <p:nvCxnSpPr>
              <p:cNvPr id="507" name="Google Shape;507;p13"/>
              <p:cNvCxnSpPr/>
              <p:nvPr/>
            </p:nvCxnSpPr>
            <p:spPr>
              <a:xfrm>
                <a:off x="6652100" y="577300"/>
                <a:ext cx="2308200" cy="0"/>
              </a:xfrm>
              <a:prstGeom prst="straightConnector1">
                <a:avLst/>
              </a:prstGeom>
              <a:noFill/>
              <a:ln w="9525" cap="flat" cmpd="sng">
                <a:solidFill>
                  <a:schemeClr val="lt1"/>
                </a:solidFill>
                <a:prstDash val="solid"/>
                <a:round/>
                <a:headEnd type="none" w="med" len="med"/>
                <a:tailEnd type="none" w="med" len="med"/>
              </a:ln>
            </p:spPr>
          </p:cxnSp>
          <p:cxnSp>
            <p:nvCxnSpPr>
              <p:cNvPr id="508" name="Google Shape;508;p13"/>
              <p:cNvCxnSpPr/>
              <p:nvPr/>
            </p:nvCxnSpPr>
            <p:spPr>
              <a:xfrm>
                <a:off x="6652100" y="729700"/>
                <a:ext cx="2308200" cy="0"/>
              </a:xfrm>
              <a:prstGeom prst="straightConnector1">
                <a:avLst/>
              </a:prstGeom>
              <a:noFill/>
              <a:ln w="9525" cap="flat" cmpd="sng">
                <a:solidFill>
                  <a:schemeClr val="lt1"/>
                </a:solidFill>
                <a:prstDash val="solid"/>
                <a:round/>
                <a:headEnd type="none" w="med" len="med"/>
                <a:tailEnd type="none" w="med" len="med"/>
              </a:ln>
            </p:spPr>
          </p:cxnSp>
          <p:cxnSp>
            <p:nvCxnSpPr>
              <p:cNvPr id="509" name="Google Shape;509;p13"/>
              <p:cNvCxnSpPr/>
              <p:nvPr/>
            </p:nvCxnSpPr>
            <p:spPr>
              <a:xfrm>
                <a:off x="6652100" y="882100"/>
                <a:ext cx="2308200" cy="0"/>
              </a:xfrm>
              <a:prstGeom prst="straightConnector1">
                <a:avLst/>
              </a:prstGeom>
              <a:noFill/>
              <a:ln w="9525" cap="flat" cmpd="sng">
                <a:solidFill>
                  <a:schemeClr val="lt1"/>
                </a:solidFill>
                <a:prstDash val="solid"/>
                <a:round/>
                <a:headEnd type="none" w="med" len="med"/>
                <a:tailEnd type="none" w="med" len="med"/>
              </a:ln>
            </p:spPr>
          </p:cxnSp>
          <p:cxnSp>
            <p:nvCxnSpPr>
              <p:cNvPr id="510" name="Google Shape;510;p13"/>
              <p:cNvCxnSpPr/>
              <p:nvPr/>
            </p:nvCxnSpPr>
            <p:spPr>
              <a:xfrm>
                <a:off x="6652100" y="1034500"/>
                <a:ext cx="2308200" cy="0"/>
              </a:xfrm>
              <a:prstGeom prst="straightConnector1">
                <a:avLst/>
              </a:prstGeom>
              <a:noFill/>
              <a:ln w="9525" cap="flat" cmpd="sng">
                <a:solidFill>
                  <a:schemeClr val="lt1"/>
                </a:solidFill>
                <a:prstDash val="solid"/>
                <a:round/>
                <a:headEnd type="none" w="med" len="med"/>
                <a:tailEnd type="none" w="med" len="med"/>
              </a:ln>
            </p:spPr>
          </p:cxnSp>
          <p:cxnSp>
            <p:nvCxnSpPr>
              <p:cNvPr id="511" name="Google Shape;511;p13"/>
              <p:cNvCxnSpPr/>
              <p:nvPr/>
            </p:nvCxnSpPr>
            <p:spPr>
              <a:xfrm>
                <a:off x="68156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512" name="Google Shape;512;p13"/>
              <p:cNvCxnSpPr/>
              <p:nvPr/>
            </p:nvCxnSpPr>
            <p:spPr>
              <a:xfrm>
                <a:off x="69680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513" name="Google Shape;513;p13"/>
              <p:cNvCxnSpPr/>
              <p:nvPr/>
            </p:nvCxnSpPr>
            <p:spPr>
              <a:xfrm>
                <a:off x="71204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514" name="Google Shape;514;p13"/>
              <p:cNvCxnSpPr/>
              <p:nvPr/>
            </p:nvCxnSpPr>
            <p:spPr>
              <a:xfrm>
                <a:off x="72728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515" name="Google Shape;515;p13"/>
              <p:cNvCxnSpPr/>
              <p:nvPr/>
            </p:nvCxnSpPr>
            <p:spPr>
              <a:xfrm>
                <a:off x="74252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516" name="Google Shape;516;p13"/>
              <p:cNvCxnSpPr/>
              <p:nvPr/>
            </p:nvCxnSpPr>
            <p:spPr>
              <a:xfrm>
                <a:off x="75776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517" name="Google Shape;517;p13"/>
              <p:cNvCxnSpPr/>
              <p:nvPr/>
            </p:nvCxnSpPr>
            <p:spPr>
              <a:xfrm>
                <a:off x="77300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518" name="Google Shape;518;p13"/>
              <p:cNvCxnSpPr/>
              <p:nvPr/>
            </p:nvCxnSpPr>
            <p:spPr>
              <a:xfrm>
                <a:off x="78824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519" name="Google Shape;519;p13"/>
              <p:cNvCxnSpPr/>
              <p:nvPr/>
            </p:nvCxnSpPr>
            <p:spPr>
              <a:xfrm>
                <a:off x="80348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520" name="Google Shape;520;p13"/>
              <p:cNvCxnSpPr/>
              <p:nvPr/>
            </p:nvCxnSpPr>
            <p:spPr>
              <a:xfrm>
                <a:off x="81872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521" name="Google Shape;521;p13"/>
              <p:cNvCxnSpPr/>
              <p:nvPr/>
            </p:nvCxnSpPr>
            <p:spPr>
              <a:xfrm>
                <a:off x="83396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522" name="Google Shape;522;p13"/>
              <p:cNvCxnSpPr/>
              <p:nvPr/>
            </p:nvCxnSpPr>
            <p:spPr>
              <a:xfrm>
                <a:off x="84920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523" name="Google Shape;523;p13"/>
              <p:cNvCxnSpPr/>
              <p:nvPr/>
            </p:nvCxnSpPr>
            <p:spPr>
              <a:xfrm>
                <a:off x="86444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524" name="Google Shape;524;p13"/>
              <p:cNvCxnSpPr/>
              <p:nvPr/>
            </p:nvCxnSpPr>
            <p:spPr>
              <a:xfrm>
                <a:off x="8796800" y="120100"/>
                <a:ext cx="0" cy="1057500"/>
              </a:xfrm>
              <a:prstGeom prst="straightConnector1">
                <a:avLst/>
              </a:prstGeom>
              <a:noFill/>
              <a:ln w="9525" cap="flat" cmpd="sng">
                <a:solidFill>
                  <a:schemeClr val="lt1"/>
                </a:solidFill>
                <a:prstDash val="solid"/>
                <a:round/>
                <a:headEnd type="none" w="med" len="med"/>
                <a:tailEnd type="none" w="med" len="med"/>
              </a:ln>
            </p:spPr>
          </p:cxnSp>
        </p:grpSp>
        <p:sp>
          <p:nvSpPr>
            <p:cNvPr id="525" name="Google Shape;525;p13"/>
            <p:cNvSpPr/>
            <p:nvPr/>
          </p:nvSpPr>
          <p:spPr>
            <a:xfrm>
              <a:off x="348438" y="3926325"/>
              <a:ext cx="1959000" cy="905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 name="Google Shape;526;p13"/>
          <p:cNvGrpSpPr/>
          <p:nvPr/>
        </p:nvGrpSpPr>
        <p:grpSpPr>
          <a:xfrm rot="10800000" flipH="1">
            <a:off x="-61976" y="4869032"/>
            <a:ext cx="3191829" cy="1127130"/>
            <a:chOff x="-557350" y="273925"/>
            <a:chExt cx="2136575" cy="776100"/>
          </a:xfrm>
        </p:grpSpPr>
        <p:grpSp>
          <p:nvGrpSpPr>
            <p:cNvPr id="527" name="Google Shape;527;p13"/>
            <p:cNvGrpSpPr/>
            <p:nvPr/>
          </p:nvGrpSpPr>
          <p:grpSpPr>
            <a:xfrm>
              <a:off x="-557350" y="273925"/>
              <a:ext cx="2136575" cy="776100"/>
              <a:chOff x="-176350" y="121525"/>
              <a:chExt cx="2136575" cy="776100"/>
            </a:xfrm>
          </p:grpSpPr>
          <p:sp>
            <p:nvSpPr>
              <p:cNvPr id="528" name="Google Shape;528;p13"/>
              <p:cNvSpPr/>
              <p:nvPr/>
            </p:nvSpPr>
            <p:spPr>
              <a:xfrm>
                <a:off x="1184125" y="121525"/>
                <a:ext cx="776100" cy="7761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3"/>
              <p:cNvSpPr/>
              <p:nvPr/>
            </p:nvSpPr>
            <p:spPr>
              <a:xfrm>
                <a:off x="-176350" y="121525"/>
                <a:ext cx="1751100" cy="7761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0" name="Google Shape;530;p13"/>
            <p:cNvGrpSpPr/>
            <p:nvPr/>
          </p:nvGrpSpPr>
          <p:grpSpPr>
            <a:xfrm>
              <a:off x="-557350" y="273925"/>
              <a:ext cx="2136575" cy="776100"/>
              <a:chOff x="-176350" y="121525"/>
              <a:chExt cx="2136575" cy="776100"/>
            </a:xfrm>
          </p:grpSpPr>
          <p:sp>
            <p:nvSpPr>
              <p:cNvPr id="531" name="Google Shape;531;p13"/>
              <p:cNvSpPr/>
              <p:nvPr/>
            </p:nvSpPr>
            <p:spPr>
              <a:xfrm>
                <a:off x="1184125" y="121525"/>
                <a:ext cx="776100" cy="776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176350" y="121525"/>
                <a:ext cx="1751100" cy="776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3" name="Google Shape;533;p13"/>
          <p:cNvGrpSpPr/>
          <p:nvPr/>
        </p:nvGrpSpPr>
        <p:grpSpPr>
          <a:xfrm rot="8100000">
            <a:off x="8147060" y="3852960"/>
            <a:ext cx="1639325" cy="1638850"/>
            <a:chOff x="5998775" y="1028700"/>
            <a:chExt cx="1378825" cy="1378425"/>
          </a:xfrm>
        </p:grpSpPr>
        <p:sp>
          <p:nvSpPr>
            <p:cNvPr id="534" name="Google Shape;534;p13"/>
            <p:cNvSpPr/>
            <p:nvPr/>
          </p:nvSpPr>
          <p:spPr>
            <a:xfrm>
              <a:off x="6004200" y="1033700"/>
              <a:ext cx="1368750" cy="1368850"/>
            </a:xfrm>
            <a:custGeom>
              <a:avLst/>
              <a:gdLst/>
              <a:ahLst/>
              <a:cxnLst/>
              <a:rect l="l" t="t" r="r" b="b"/>
              <a:pathLst>
                <a:path w="54750" h="54754" extrusionOk="0">
                  <a:moveTo>
                    <a:pt x="19875" y="0"/>
                  </a:moveTo>
                  <a:cubicBezTo>
                    <a:pt x="19834" y="0"/>
                    <a:pt x="19786" y="7"/>
                    <a:pt x="19744" y="48"/>
                  </a:cubicBezTo>
                  <a:cubicBezTo>
                    <a:pt x="19853" y="266"/>
                    <a:pt x="19946" y="467"/>
                    <a:pt x="20039" y="700"/>
                  </a:cubicBezTo>
                  <a:cubicBezTo>
                    <a:pt x="20148" y="933"/>
                    <a:pt x="20241" y="1150"/>
                    <a:pt x="20318" y="1382"/>
                  </a:cubicBezTo>
                  <a:cubicBezTo>
                    <a:pt x="21109" y="3678"/>
                    <a:pt x="21497" y="5989"/>
                    <a:pt x="20722" y="8362"/>
                  </a:cubicBezTo>
                  <a:cubicBezTo>
                    <a:pt x="20411" y="9308"/>
                    <a:pt x="20086" y="10238"/>
                    <a:pt x="19465" y="11014"/>
                  </a:cubicBezTo>
                  <a:cubicBezTo>
                    <a:pt x="19059" y="11509"/>
                    <a:pt x="18587" y="11762"/>
                    <a:pt x="18087" y="11762"/>
                  </a:cubicBezTo>
                  <a:cubicBezTo>
                    <a:pt x="17709" y="11762"/>
                    <a:pt x="17315" y="11618"/>
                    <a:pt x="16922" y="11324"/>
                  </a:cubicBezTo>
                  <a:cubicBezTo>
                    <a:pt x="16534" y="11029"/>
                    <a:pt x="16177" y="10673"/>
                    <a:pt x="15883" y="10269"/>
                  </a:cubicBezTo>
                  <a:cubicBezTo>
                    <a:pt x="15014" y="9106"/>
                    <a:pt x="14363" y="7803"/>
                    <a:pt x="13758" y="6485"/>
                  </a:cubicBezTo>
                  <a:cubicBezTo>
                    <a:pt x="12843" y="4469"/>
                    <a:pt x="12114" y="2375"/>
                    <a:pt x="11555" y="235"/>
                  </a:cubicBezTo>
                  <a:cubicBezTo>
                    <a:pt x="11524" y="64"/>
                    <a:pt x="11462" y="2"/>
                    <a:pt x="11276" y="2"/>
                  </a:cubicBezTo>
                  <a:lnTo>
                    <a:pt x="7197" y="2"/>
                  </a:lnTo>
                  <a:cubicBezTo>
                    <a:pt x="7027" y="2"/>
                    <a:pt x="6980" y="64"/>
                    <a:pt x="6949" y="219"/>
                  </a:cubicBezTo>
                  <a:cubicBezTo>
                    <a:pt x="6809" y="1119"/>
                    <a:pt x="6685" y="2018"/>
                    <a:pt x="6623" y="2933"/>
                  </a:cubicBezTo>
                  <a:cubicBezTo>
                    <a:pt x="6375" y="5647"/>
                    <a:pt x="6592" y="8377"/>
                    <a:pt x="7244" y="11029"/>
                  </a:cubicBezTo>
                  <a:cubicBezTo>
                    <a:pt x="8283" y="15155"/>
                    <a:pt x="10485" y="18505"/>
                    <a:pt x="14021" y="20924"/>
                  </a:cubicBezTo>
                  <a:cubicBezTo>
                    <a:pt x="15991" y="22227"/>
                    <a:pt x="17883" y="23639"/>
                    <a:pt x="19713" y="25143"/>
                  </a:cubicBezTo>
                  <a:cubicBezTo>
                    <a:pt x="21326" y="26508"/>
                    <a:pt x="22846" y="27966"/>
                    <a:pt x="24134" y="29641"/>
                  </a:cubicBezTo>
                  <a:cubicBezTo>
                    <a:pt x="24940" y="30695"/>
                    <a:pt x="25638" y="31812"/>
                    <a:pt x="26010" y="33099"/>
                  </a:cubicBezTo>
                  <a:cubicBezTo>
                    <a:pt x="26336" y="34247"/>
                    <a:pt x="26336" y="35395"/>
                    <a:pt x="25669" y="36449"/>
                  </a:cubicBezTo>
                  <a:cubicBezTo>
                    <a:pt x="25095" y="37334"/>
                    <a:pt x="24242" y="37876"/>
                    <a:pt x="23281" y="38264"/>
                  </a:cubicBezTo>
                  <a:cubicBezTo>
                    <a:pt x="22747" y="38507"/>
                    <a:pt x="22165" y="38636"/>
                    <a:pt x="21581" y="38636"/>
                  </a:cubicBezTo>
                  <a:cubicBezTo>
                    <a:pt x="21419" y="38636"/>
                    <a:pt x="21256" y="38626"/>
                    <a:pt x="21094" y="38605"/>
                  </a:cubicBezTo>
                  <a:cubicBezTo>
                    <a:pt x="20101" y="38450"/>
                    <a:pt x="19279" y="37923"/>
                    <a:pt x="18550" y="37271"/>
                  </a:cubicBezTo>
                  <a:cubicBezTo>
                    <a:pt x="17604" y="36387"/>
                    <a:pt x="16782" y="35395"/>
                    <a:pt x="16084" y="34309"/>
                  </a:cubicBezTo>
                  <a:cubicBezTo>
                    <a:pt x="14843" y="32479"/>
                    <a:pt x="13758" y="30556"/>
                    <a:pt x="12672" y="28648"/>
                  </a:cubicBezTo>
                  <a:cubicBezTo>
                    <a:pt x="11013" y="25717"/>
                    <a:pt x="9369" y="22786"/>
                    <a:pt x="7461" y="20009"/>
                  </a:cubicBezTo>
                  <a:cubicBezTo>
                    <a:pt x="5662" y="17388"/>
                    <a:pt x="3739" y="14876"/>
                    <a:pt x="1474" y="12642"/>
                  </a:cubicBezTo>
                  <a:cubicBezTo>
                    <a:pt x="1024" y="12177"/>
                    <a:pt x="528" y="11727"/>
                    <a:pt x="16" y="11324"/>
                  </a:cubicBezTo>
                  <a:cubicBezTo>
                    <a:pt x="16" y="11370"/>
                    <a:pt x="1" y="11417"/>
                    <a:pt x="1" y="11464"/>
                  </a:cubicBezTo>
                  <a:lnTo>
                    <a:pt x="1" y="23483"/>
                  </a:lnTo>
                  <a:cubicBezTo>
                    <a:pt x="1" y="23577"/>
                    <a:pt x="32" y="23670"/>
                    <a:pt x="109" y="23747"/>
                  </a:cubicBezTo>
                  <a:cubicBezTo>
                    <a:pt x="668" y="24507"/>
                    <a:pt x="1226" y="25252"/>
                    <a:pt x="1784" y="25996"/>
                  </a:cubicBezTo>
                  <a:cubicBezTo>
                    <a:pt x="5569" y="30975"/>
                    <a:pt x="9493" y="35814"/>
                    <a:pt x="13401" y="40684"/>
                  </a:cubicBezTo>
                  <a:cubicBezTo>
                    <a:pt x="17077" y="45274"/>
                    <a:pt x="20737" y="49865"/>
                    <a:pt x="24258" y="54580"/>
                  </a:cubicBezTo>
                  <a:cubicBezTo>
                    <a:pt x="24313" y="54678"/>
                    <a:pt x="24432" y="54738"/>
                    <a:pt x="24545" y="54738"/>
                  </a:cubicBezTo>
                  <a:cubicBezTo>
                    <a:pt x="24558" y="54738"/>
                    <a:pt x="24571" y="54737"/>
                    <a:pt x="24583" y="54735"/>
                  </a:cubicBezTo>
                  <a:lnTo>
                    <a:pt x="35052" y="54735"/>
                  </a:lnTo>
                  <a:lnTo>
                    <a:pt x="34866" y="54580"/>
                  </a:lnTo>
                  <a:cubicBezTo>
                    <a:pt x="33439" y="53541"/>
                    <a:pt x="32106" y="52393"/>
                    <a:pt x="30865" y="51137"/>
                  </a:cubicBezTo>
                  <a:cubicBezTo>
                    <a:pt x="29965" y="50238"/>
                    <a:pt x="29190" y="49183"/>
                    <a:pt x="28616" y="48035"/>
                  </a:cubicBezTo>
                  <a:cubicBezTo>
                    <a:pt x="28011" y="46810"/>
                    <a:pt x="27716" y="45523"/>
                    <a:pt x="28073" y="44158"/>
                  </a:cubicBezTo>
                  <a:cubicBezTo>
                    <a:pt x="28616" y="41971"/>
                    <a:pt x="30012" y="40094"/>
                    <a:pt x="31966" y="38978"/>
                  </a:cubicBezTo>
                  <a:cubicBezTo>
                    <a:pt x="33007" y="38367"/>
                    <a:pt x="34106" y="38028"/>
                    <a:pt x="35256" y="38028"/>
                  </a:cubicBezTo>
                  <a:cubicBezTo>
                    <a:pt x="35683" y="38028"/>
                    <a:pt x="36116" y="38075"/>
                    <a:pt x="36557" y="38171"/>
                  </a:cubicBezTo>
                  <a:cubicBezTo>
                    <a:pt x="38651" y="38636"/>
                    <a:pt x="39876" y="40032"/>
                    <a:pt x="40450" y="42048"/>
                  </a:cubicBezTo>
                  <a:cubicBezTo>
                    <a:pt x="40682" y="42855"/>
                    <a:pt x="40698" y="43677"/>
                    <a:pt x="40837" y="44499"/>
                  </a:cubicBezTo>
                  <a:cubicBezTo>
                    <a:pt x="41380" y="48004"/>
                    <a:pt x="42450" y="51401"/>
                    <a:pt x="43986" y="54611"/>
                  </a:cubicBezTo>
                  <a:cubicBezTo>
                    <a:pt x="44028" y="54695"/>
                    <a:pt x="44107" y="54753"/>
                    <a:pt x="44201" y="54753"/>
                  </a:cubicBezTo>
                  <a:cubicBezTo>
                    <a:pt x="44212" y="54753"/>
                    <a:pt x="44223" y="54752"/>
                    <a:pt x="44234" y="54751"/>
                  </a:cubicBezTo>
                  <a:lnTo>
                    <a:pt x="54548" y="54751"/>
                  </a:lnTo>
                  <a:cubicBezTo>
                    <a:pt x="54719" y="54751"/>
                    <a:pt x="54734" y="54689"/>
                    <a:pt x="54734" y="54534"/>
                  </a:cubicBezTo>
                  <a:cubicBezTo>
                    <a:pt x="54734" y="53696"/>
                    <a:pt x="54719" y="52843"/>
                    <a:pt x="54734" y="52006"/>
                  </a:cubicBezTo>
                  <a:cubicBezTo>
                    <a:pt x="54750" y="51757"/>
                    <a:pt x="54657" y="51509"/>
                    <a:pt x="54486" y="51308"/>
                  </a:cubicBezTo>
                  <a:cubicBezTo>
                    <a:pt x="51431" y="47446"/>
                    <a:pt x="48220" y="43708"/>
                    <a:pt x="44792" y="40156"/>
                  </a:cubicBezTo>
                  <a:cubicBezTo>
                    <a:pt x="42621" y="37907"/>
                    <a:pt x="40357" y="35721"/>
                    <a:pt x="38015" y="33627"/>
                  </a:cubicBezTo>
                  <a:cubicBezTo>
                    <a:pt x="35223" y="31114"/>
                    <a:pt x="32276" y="28757"/>
                    <a:pt x="29391" y="26337"/>
                  </a:cubicBezTo>
                  <a:cubicBezTo>
                    <a:pt x="27546" y="24802"/>
                    <a:pt x="25778" y="23173"/>
                    <a:pt x="24320" y="21235"/>
                  </a:cubicBezTo>
                  <a:cubicBezTo>
                    <a:pt x="23281" y="19870"/>
                    <a:pt x="22366" y="18443"/>
                    <a:pt x="21823" y="16799"/>
                  </a:cubicBezTo>
                  <a:cubicBezTo>
                    <a:pt x="21450" y="15775"/>
                    <a:pt x="21342" y="14674"/>
                    <a:pt x="21528" y="13619"/>
                  </a:cubicBezTo>
                  <a:cubicBezTo>
                    <a:pt x="21962" y="11433"/>
                    <a:pt x="24273" y="10021"/>
                    <a:pt x="26150" y="10006"/>
                  </a:cubicBezTo>
                  <a:cubicBezTo>
                    <a:pt x="27453" y="10006"/>
                    <a:pt x="28616" y="10440"/>
                    <a:pt x="29717" y="11091"/>
                  </a:cubicBezTo>
                  <a:cubicBezTo>
                    <a:pt x="31175" y="11960"/>
                    <a:pt x="32416" y="13108"/>
                    <a:pt x="33563" y="14348"/>
                  </a:cubicBezTo>
                  <a:cubicBezTo>
                    <a:pt x="35626" y="16582"/>
                    <a:pt x="37363" y="19048"/>
                    <a:pt x="39023" y="21576"/>
                  </a:cubicBezTo>
                  <a:cubicBezTo>
                    <a:pt x="40837" y="24337"/>
                    <a:pt x="42544" y="27190"/>
                    <a:pt x="44312" y="29982"/>
                  </a:cubicBezTo>
                  <a:cubicBezTo>
                    <a:pt x="47041" y="34294"/>
                    <a:pt x="50004" y="38435"/>
                    <a:pt x="53431" y="42235"/>
                  </a:cubicBezTo>
                  <a:cubicBezTo>
                    <a:pt x="53835" y="42700"/>
                    <a:pt x="54269" y="43150"/>
                    <a:pt x="54719" y="43646"/>
                  </a:cubicBezTo>
                  <a:lnTo>
                    <a:pt x="54719" y="43506"/>
                  </a:lnTo>
                  <a:lnTo>
                    <a:pt x="54719" y="29641"/>
                  </a:lnTo>
                  <a:cubicBezTo>
                    <a:pt x="54734" y="29548"/>
                    <a:pt x="54672" y="29455"/>
                    <a:pt x="54579" y="29408"/>
                  </a:cubicBezTo>
                  <a:cubicBezTo>
                    <a:pt x="52516" y="28198"/>
                    <a:pt x="50593" y="26803"/>
                    <a:pt x="48654" y="25407"/>
                  </a:cubicBezTo>
                  <a:cubicBezTo>
                    <a:pt x="47227" y="24399"/>
                    <a:pt x="46064" y="23065"/>
                    <a:pt x="45242" y="21514"/>
                  </a:cubicBezTo>
                  <a:cubicBezTo>
                    <a:pt x="44203" y="19529"/>
                    <a:pt x="43583" y="17388"/>
                    <a:pt x="43133" y="15201"/>
                  </a:cubicBezTo>
                  <a:cubicBezTo>
                    <a:pt x="42730" y="13154"/>
                    <a:pt x="42481" y="11076"/>
                    <a:pt x="42357" y="8982"/>
                  </a:cubicBezTo>
                  <a:cubicBezTo>
                    <a:pt x="42249" y="7198"/>
                    <a:pt x="42264" y="5399"/>
                    <a:pt x="42218" y="3600"/>
                  </a:cubicBezTo>
                  <a:cubicBezTo>
                    <a:pt x="42202" y="2452"/>
                    <a:pt x="42094" y="1305"/>
                    <a:pt x="41939" y="173"/>
                  </a:cubicBezTo>
                  <a:cubicBezTo>
                    <a:pt x="41908" y="48"/>
                    <a:pt x="41861" y="17"/>
                    <a:pt x="41737" y="17"/>
                  </a:cubicBezTo>
                  <a:lnTo>
                    <a:pt x="35642" y="17"/>
                  </a:lnTo>
                  <a:cubicBezTo>
                    <a:pt x="35625" y="16"/>
                    <a:pt x="35609" y="15"/>
                    <a:pt x="35595" y="15"/>
                  </a:cubicBezTo>
                  <a:cubicBezTo>
                    <a:pt x="35496" y="15"/>
                    <a:pt x="35479" y="64"/>
                    <a:pt x="35533" y="173"/>
                  </a:cubicBezTo>
                  <a:cubicBezTo>
                    <a:pt x="35921" y="995"/>
                    <a:pt x="36433" y="1739"/>
                    <a:pt x="37084" y="2359"/>
                  </a:cubicBezTo>
                  <a:cubicBezTo>
                    <a:pt x="37782" y="2980"/>
                    <a:pt x="38371" y="3693"/>
                    <a:pt x="38852" y="4484"/>
                  </a:cubicBezTo>
                  <a:cubicBezTo>
                    <a:pt x="39860" y="6252"/>
                    <a:pt x="40341" y="8269"/>
                    <a:pt x="40248" y="10300"/>
                  </a:cubicBezTo>
                  <a:cubicBezTo>
                    <a:pt x="40248" y="11107"/>
                    <a:pt x="40093" y="11898"/>
                    <a:pt x="39783" y="12658"/>
                  </a:cubicBezTo>
                  <a:cubicBezTo>
                    <a:pt x="39492" y="13320"/>
                    <a:pt x="39042" y="13631"/>
                    <a:pt x="38387" y="13631"/>
                  </a:cubicBezTo>
                  <a:cubicBezTo>
                    <a:pt x="38274" y="13631"/>
                    <a:pt x="38155" y="13622"/>
                    <a:pt x="38030" y="13604"/>
                  </a:cubicBezTo>
                  <a:cubicBezTo>
                    <a:pt x="37317" y="13464"/>
                    <a:pt x="36634" y="13201"/>
                    <a:pt x="36014" y="12828"/>
                  </a:cubicBezTo>
                  <a:cubicBezTo>
                    <a:pt x="34354" y="11867"/>
                    <a:pt x="32928" y="10626"/>
                    <a:pt x="31563" y="9292"/>
                  </a:cubicBezTo>
                  <a:cubicBezTo>
                    <a:pt x="28771" y="6547"/>
                    <a:pt x="26289" y="3492"/>
                    <a:pt x="24149" y="204"/>
                  </a:cubicBezTo>
                  <a:cubicBezTo>
                    <a:pt x="24087" y="80"/>
                    <a:pt x="23948" y="2"/>
                    <a:pt x="23808" y="2"/>
                  </a:cubicBezTo>
                  <a:lnTo>
                    <a:pt x="19931" y="2"/>
                  </a:lnTo>
                  <a:cubicBezTo>
                    <a:pt x="19915" y="2"/>
                    <a:pt x="19896" y="0"/>
                    <a:pt x="198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3"/>
            <p:cNvSpPr/>
            <p:nvPr/>
          </p:nvSpPr>
          <p:spPr>
            <a:xfrm>
              <a:off x="6004200" y="2001813"/>
              <a:ext cx="263700" cy="393200"/>
            </a:xfrm>
            <a:custGeom>
              <a:avLst/>
              <a:gdLst/>
              <a:ahLst/>
              <a:cxnLst/>
              <a:rect l="l" t="t" r="r" b="b"/>
              <a:pathLst>
                <a:path w="10548" h="15728" extrusionOk="0">
                  <a:moveTo>
                    <a:pt x="63" y="1"/>
                  </a:moveTo>
                  <a:cubicBezTo>
                    <a:pt x="16" y="63"/>
                    <a:pt x="1" y="156"/>
                    <a:pt x="32" y="233"/>
                  </a:cubicBezTo>
                  <a:lnTo>
                    <a:pt x="32" y="15464"/>
                  </a:lnTo>
                  <a:cubicBezTo>
                    <a:pt x="16" y="15696"/>
                    <a:pt x="94" y="15727"/>
                    <a:pt x="295" y="15727"/>
                  </a:cubicBezTo>
                  <a:lnTo>
                    <a:pt x="10547" y="15727"/>
                  </a:lnTo>
                  <a:cubicBezTo>
                    <a:pt x="10532" y="15650"/>
                    <a:pt x="10516" y="15603"/>
                    <a:pt x="10501" y="15557"/>
                  </a:cubicBezTo>
                  <a:cubicBezTo>
                    <a:pt x="9648" y="13044"/>
                    <a:pt x="8562" y="10609"/>
                    <a:pt x="7259" y="8283"/>
                  </a:cubicBezTo>
                  <a:cubicBezTo>
                    <a:pt x="5770" y="5631"/>
                    <a:pt x="3971" y="3211"/>
                    <a:pt x="1660" y="1226"/>
                  </a:cubicBezTo>
                  <a:cubicBezTo>
                    <a:pt x="1148" y="776"/>
                    <a:pt x="621" y="373"/>
                    <a:pt x="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6539675" y="1288775"/>
              <a:ext cx="832900" cy="1026850"/>
            </a:xfrm>
            <a:custGeom>
              <a:avLst/>
              <a:gdLst/>
              <a:ahLst/>
              <a:cxnLst/>
              <a:rect l="l" t="t" r="r" b="b"/>
              <a:pathLst>
                <a:path w="33316" h="41074" extrusionOk="0">
                  <a:moveTo>
                    <a:pt x="4849" y="0"/>
                  </a:moveTo>
                  <a:cubicBezTo>
                    <a:pt x="4130" y="0"/>
                    <a:pt x="3413" y="167"/>
                    <a:pt x="2699" y="532"/>
                  </a:cubicBezTo>
                  <a:cubicBezTo>
                    <a:pt x="853" y="1478"/>
                    <a:pt x="0" y="3091"/>
                    <a:pt x="264" y="5122"/>
                  </a:cubicBezTo>
                  <a:cubicBezTo>
                    <a:pt x="435" y="6270"/>
                    <a:pt x="822" y="7371"/>
                    <a:pt x="1412" y="8364"/>
                  </a:cubicBezTo>
                  <a:cubicBezTo>
                    <a:pt x="2591" y="10551"/>
                    <a:pt x="4173" y="12412"/>
                    <a:pt x="5987" y="14102"/>
                  </a:cubicBezTo>
                  <a:cubicBezTo>
                    <a:pt x="7740" y="15731"/>
                    <a:pt x="9632" y="17235"/>
                    <a:pt x="11478" y="18755"/>
                  </a:cubicBezTo>
                  <a:cubicBezTo>
                    <a:pt x="15541" y="22059"/>
                    <a:pt x="19403" y="25580"/>
                    <a:pt x="23063" y="29317"/>
                  </a:cubicBezTo>
                  <a:cubicBezTo>
                    <a:pt x="25452" y="31783"/>
                    <a:pt x="27747" y="34327"/>
                    <a:pt x="29949" y="36948"/>
                  </a:cubicBezTo>
                  <a:cubicBezTo>
                    <a:pt x="31082" y="38282"/>
                    <a:pt x="32183" y="39647"/>
                    <a:pt x="33315" y="41074"/>
                  </a:cubicBezTo>
                  <a:lnTo>
                    <a:pt x="33315" y="40779"/>
                  </a:lnTo>
                  <a:lnTo>
                    <a:pt x="33315" y="34032"/>
                  </a:lnTo>
                  <a:cubicBezTo>
                    <a:pt x="33315" y="33831"/>
                    <a:pt x="33253" y="33645"/>
                    <a:pt x="33113" y="33520"/>
                  </a:cubicBezTo>
                  <a:cubicBezTo>
                    <a:pt x="31066" y="31349"/>
                    <a:pt x="29143" y="29054"/>
                    <a:pt x="27359" y="26665"/>
                  </a:cubicBezTo>
                  <a:cubicBezTo>
                    <a:pt x="25002" y="23501"/>
                    <a:pt x="22877" y="20167"/>
                    <a:pt x="20799" y="16801"/>
                  </a:cubicBezTo>
                  <a:cubicBezTo>
                    <a:pt x="19046" y="13994"/>
                    <a:pt x="17325" y="11156"/>
                    <a:pt x="15386" y="8473"/>
                  </a:cubicBezTo>
                  <a:cubicBezTo>
                    <a:pt x="13959" y="6503"/>
                    <a:pt x="12455" y="4595"/>
                    <a:pt x="10671" y="2951"/>
                  </a:cubicBezTo>
                  <a:cubicBezTo>
                    <a:pt x="9570" y="1927"/>
                    <a:pt x="8407" y="1028"/>
                    <a:pt x="7011" y="470"/>
                  </a:cubicBezTo>
                  <a:cubicBezTo>
                    <a:pt x="6290" y="167"/>
                    <a:pt x="5568" y="0"/>
                    <a:pt x="48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7057300" y="1033725"/>
              <a:ext cx="315650" cy="731325"/>
            </a:xfrm>
            <a:custGeom>
              <a:avLst/>
              <a:gdLst/>
              <a:ahLst/>
              <a:cxnLst/>
              <a:rect l="l" t="t" r="r" b="b"/>
              <a:pathLst>
                <a:path w="12626" h="29253" extrusionOk="0">
                  <a:moveTo>
                    <a:pt x="311" y="1"/>
                  </a:moveTo>
                  <a:cubicBezTo>
                    <a:pt x="94" y="1"/>
                    <a:pt x="1" y="1"/>
                    <a:pt x="47" y="265"/>
                  </a:cubicBezTo>
                  <a:cubicBezTo>
                    <a:pt x="218" y="1366"/>
                    <a:pt x="311" y="2498"/>
                    <a:pt x="326" y="3615"/>
                  </a:cubicBezTo>
                  <a:cubicBezTo>
                    <a:pt x="357" y="5026"/>
                    <a:pt x="342" y="6453"/>
                    <a:pt x="404" y="7864"/>
                  </a:cubicBezTo>
                  <a:cubicBezTo>
                    <a:pt x="497" y="10284"/>
                    <a:pt x="761" y="12703"/>
                    <a:pt x="1226" y="15092"/>
                  </a:cubicBezTo>
                  <a:cubicBezTo>
                    <a:pt x="1645" y="17201"/>
                    <a:pt x="2250" y="19279"/>
                    <a:pt x="3242" y="21218"/>
                  </a:cubicBezTo>
                  <a:cubicBezTo>
                    <a:pt x="3894" y="22505"/>
                    <a:pt x="4685" y="23684"/>
                    <a:pt x="5848" y="24584"/>
                  </a:cubicBezTo>
                  <a:cubicBezTo>
                    <a:pt x="7476" y="25824"/>
                    <a:pt x="9136" y="27050"/>
                    <a:pt x="10857" y="28151"/>
                  </a:cubicBezTo>
                  <a:cubicBezTo>
                    <a:pt x="11416" y="28523"/>
                    <a:pt x="11990" y="28864"/>
                    <a:pt x="12610" y="29252"/>
                  </a:cubicBezTo>
                  <a:lnTo>
                    <a:pt x="12626" y="29066"/>
                  </a:lnTo>
                  <a:lnTo>
                    <a:pt x="12626" y="203"/>
                  </a:lnTo>
                  <a:cubicBezTo>
                    <a:pt x="12626" y="16"/>
                    <a:pt x="12564" y="1"/>
                    <a:pt x="123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3"/>
            <p:cNvSpPr/>
            <p:nvPr/>
          </p:nvSpPr>
          <p:spPr>
            <a:xfrm>
              <a:off x="6004200" y="1033725"/>
              <a:ext cx="651050" cy="961050"/>
            </a:xfrm>
            <a:custGeom>
              <a:avLst/>
              <a:gdLst/>
              <a:ahLst/>
              <a:cxnLst/>
              <a:rect l="l" t="t" r="r" b="b"/>
              <a:pathLst>
                <a:path w="26042" h="38442" extrusionOk="0">
                  <a:moveTo>
                    <a:pt x="249" y="1"/>
                  </a:moveTo>
                  <a:cubicBezTo>
                    <a:pt x="47" y="1"/>
                    <a:pt x="1" y="47"/>
                    <a:pt x="1" y="249"/>
                  </a:cubicBezTo>
                  <a:lnTo>
                    <a:pt x="1" y="5522"/>
                  </a:lnTo>
                  <a:cubicBezTo>
                    <a:pt x="1" y="7290"/>
                    <a:pt x="1" y="9059"/>
                    <a:pt x="1" y="10827"/>
                  </a:cubicBezTo>
                  <a:cubicBezTo>
                    <a:pt x="1" y="10951"/>
                    <a:pt x="47" y="11090"/>
                    <a:pt x="156" y="11168"/>
                  </a:cubicBezTo>
                  <a:cubicBezTo>
                    <a:pt x="1009" y="11881"/>
                    <a:pt x="1831" y="12641"/>
                    <a:pt x="2575" y="13479"/>
                  </a:cubicBezTo>
                  <a:cubicBezTo>
                    <a:pt x="4855" y="15914"/>
                    <a:pt x="6809" y="18597"/>
                    <a:pt x="8609" y="21404"/>
                  </a:cubicBezTo>
                  <a:cubicBezTo>
                    <a:pt x="10253" y="23917"/>
                    <a:pt x="11695" y="26538"/>
                    <a:pt x="13184" y="29159"/>
                  </a:cubicBezTo>
                  <a:cubicBezTo>
                    <a:pt x="14316" y="31098"/>
                    <a:pt x="15402" y="33052"/>
                    <a:pt x="16705" y="34882"/>
                  </a:cubicBezTo>
                  <a:cubicBezTo>
                    <a:pt x="17449" y="35875"/>
                    <a:pt x="18240" y="36836"/>
                    <a:pt x="19264" y="37596"/>
                  </a:cubicBezTo>
                  <a:cubicBezTo>
                    <a:pt x="19927" y="38084"/>
                    <a:pt x="20662" y="38441"/>
                    <a:pt x="21489" y="38441"/>
                  </a:cubicBezTo>
                  <a:cubicBezTo>
                    <a:pt x="21608" y="38441"/>
                    <a:pt x="21730" y="38434"/>
                    <a:pt x="21854" y="38418"/>
                  </a:cubicBezTo>
                  <a:cubicBezTo>
                    <a:pt x="23001" y="38294"/>
                    <a:pt x="24087" y="37782"/>
                    <a:pt x="24925" y="36991"/>
                  </a:cubicBezTo>
                  <a:cubicBezTo>
                    <a:pt x="25654" y="36340"/>
                    <a:pt x="26041" y="35394"/>
                    <a:pt x="26010" y="34432"/>
                  </a:cubicBezTo>
                  <a:cubicBezTo>
                    <a:pt x="25964" y="33486"/>
                    <a:pt x="25700" y="32556"/>
                    <a:pt x="25235" y="31734"/>
                  </a:cubicBezTo>
                  <a:cubicBezTo>
                    <a:pt x="24258" y="29888"/>
                    <a:pt x="22877" y="28352"/>
                    <a:pt x="21388" y="26926"/>
                  </a:cubicBezTo>
                  <a:cubicBezTo>
                    <a:pt x="19341" y="25018"/>
                    <a:pt x="17154" y="23281"/>
                    <a:pt x="14828" y="21730"/>
                  </a:cubicBezTo>
                  <a:cubicBezTo>
                    <a:pt x="13696" y="20954"/>
                    <a:pt x="12579" y="20179"/>
                    <a:pt x="11602" y="19217"/>
                  </a:cubicBezTo>
                  <a:cubicBezTo>
                    <a:pt x="9198" y="16844"/>
                    <a:pt x="7725" y="13975"/>
                    <a:pt x="6949" y="10718"/>
                  </a:cubicBezTo>
                  <a:cubicBezTo>
                    <a:pt x="6484" y="8702"/>
                    <a:pt x="6282" y="6655"/>
                    <a:pt x="6344" y="4592"/>
                  </a:cubicBezTo>
                  <a:cubicBezTo>
                    <a:pt x="6375" y="3118"/>
                    <a:pt x="6515" y="1660"/>
                    <a:pt x="6763" y="218"/>
                  </a:cubicBezTo>
                  <a:cubicBezTo>
                    <a:pt x="6794" y="47"/>
                    <a:pt x="6763" y="1"/>
                    <a:pt x="65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6003050" y="1635125"/>
              <a:ext cx="603725" cy="767100"/>
            </a:xfrm>
            <a:custGeom>
              <a:avLst/>
              <a:gdLst/>
              <a:ahLst/>
              <a:cxnLst/>
              <a:rect l="l" t="t" r="r" b="b"/>
              <a:pathLst>
                <a:path w="24149" h="30684" extrusionOk="0">
                  <a:moveTo>
                    <a:pt x="47" y="0"/>
                  </a:moveTo>
                  <a:lnTo>
                    <a:pt x="47" y="264"/>
                  </a:lnTo>
                  <a:cubicBezTo>
                    <a:pt x="47" y="4870"/>
                    <a:pt x="47" y="9492"/>
                    <a:pt x="31" y="14099"/>
                  </a:cubicBezTo>
                  <a:cubicBezTo>
                    <a:pt x="0" y="14471"/>
                    <a:pt x="171" y="14812"/>
                    <a:pt x="497" y="14998"/>
                  </a:cubicBezTo>
                  <a:cubicBezTo>
                    <a:pt x="2730" y="16580"/>
                    <a:pt x="4529" y="18612"/>
                    <a:pt x="6064" y="20876"/>
                  </a:cubicBezTo>
                  <a:cubicBezTo>
                    <a:pt x="8081" y="23839"/>
                    <a:pt x="9554" y="27080"/>
                    <a:pt x="10717" y="30446"/>
                  </a:cubicBezTo>
                  <a:cubicBezTo>
                    <a:pt x="10731" y="30583"/>
                    <a:pt x="10854" y="30684"/>
                    <a:pt x="10989" y="30684"/>
                  </a:cubicBezTo>
                  <a:cubicBezTo>
                    <a:pt x="11007" y="30684"/>
                    <a:pt x="11025" y="30682"/>
                    <a:pt x="11043" y="30678"/>
                  </a:cubicBezTo>
                  <a:lnTo>
                    <a:pt x="24149" y="30678"/>
                  </a:lnTo>
                  <a:cubicBezTo>
                    <a:pt x="23714" y="30104"/>
                    <a:pt x="23311" y="29562"/>
                    <a:pt x="22908" y="29034"/>
                  </a:cubicBezTo>
                  <a:cubicBezTo>
                    <a:pt x="18596" y="23342"/>
                    <a:pt x="14098" y="17805"/>
                    <a:pt x="9647" y="12222"/>
                  </a:cubicBezTo>
                  <a:cubicBezTo>
                    <a:pt x="6437" y="8220"/>
                    <a:pt x="3226" y="4203"/>
                    <a:pt x="155" y="78"/>
                  </a:cubicBezTo>
                  <a:cubicBezTo>
                    <a:pt x="140" y="47"/>
                    <a:pt x="124" y="0"/>
                    <a:pt x="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6700975" y="1988900"/>
              <a:ext cx="399000" cy="413200"/>
            </a:xfrm>
            <a:custGeom>
              <a:avLst/>
              <a:gdLst/>
              <a:ahLst/>
              <a:cxnLst/>
              <a:rect l="l" t="t" r="r" b="b"/>
              <a:pathLst>
                <a:path w="15960" h="16528" extrusionOk="0">
                  <a:moveTo>
                    <a:pt x="7506" y="1"/>
                  </a:moveTo>
                  <a:cubicBezTo>
                    <a:pt x="6874" y="1"/>
                    <a:pt x="6232" y="112"/>
                    <a:pt x="5584" y="320"/>
                  </a:cubicBezTo>
                  <a:cubicBezTo>
                    <a:pt x="3413" y="1018"/>
                    <a:pt x="1924" y="2522"/>
                    <a:pt x="916" y="4538"/>
                  </a:cubicBezTo>
                  <a:cubicBezTo>
                    <a:pt x="0" y="6353"/>
                    <a:pt x="62" y="8121"/>
                    <a:pt x="993" y="9905"/>
                  </a:cubicBezTo>
                  <a:cubicBezTo>
                    <a:pt x="1598" y="11021"/>
                    <a:pt x="2373" y="12045"/>
                    <a:pt x="3273" y="12929"/>
                  </a:cubicBezTo>
                  <a:cubicBezTo>
                    <a:pt x="4560" y="14216"/>
                    <a:pt x="5956" y="15380"/>
                    <a:pt x="7430" y="16450"/>
                  </a:cubicBezTo>
                  <a:cubicBezTo>
                    <a:pt x="7507" y="16496"/>
                    <a:pt x="7616" y="16527"/>
                    <a:pt x="7724" y="16527"/>
                  </a:cubicBezTo>
                  <a:lnTo>
                    <a:pt x="15960" y="16527"/>
                  </a:lnTo>
                  <a:cubicBezTo>
                    <a:pt x="15913" y="16403"/>
                    <a:pt x="15867" y="16310"/>
                    <a:pt x="15820" y="16217"/>
                  </a:cubicBezTo>
                  <a:cubicBezTo>
                    <a:pt x="15448" y="15426"/>
                    <a:pt x="15107" y="14620"/>
                    <a:pt x="14797" y="13798"/>
                  </a:cubicBezTo>
                  <a:cubicBezTo>
                    <a:pt x="13835" y="11363"/>
                    <a:pt x="13153" y="8819"/>
                    <a:pt x="12749" y="6229"/>
                  </a:cubicBezTo>
                  <a:cubicBezTo>
                    <a:pt x="12656" y="5515"/>
                    <a:pt x="12610" y="4787"/>
                    <a:pt x="12439" y="4089"/>
                  </a:cubicBezTo>
                  <a:cubicBezTo>
                    <a:pt x="12113" y="2755"/>
                    <a:pt x="11478" y="1623"/>
                    <a:pt x="10314" y="847"/>
                  </a:cubicBezTo>
                  <a:cubicBezTo>
                    <a:pt x="9421" y="264"/>
                    <a:pt x="8477" y="1"/>
                    <a:pt x="75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6611800" y="1033575"/>
              <a:ext cx="396675" cy="335650"/>
            </a:xfrm>
            <a:custGeom>
              <a:avLst/>
              <a:gdLst/>
              <a:ahLst/>
              <a:cxnLst/>
              <a:rect l="l" t="t" r="r" b="b"/>
              <a:pathLst>
                <a:path w="15867" h="13426" extrusionOk="0">
                  <a:moveTo>
                    <a:pt x="177" y="1"/>
                  </a:moveTo>
                  <a:cubicBezTo>
                    <a:pt x="114" y="1"/>
                    <a:pt x="57" y="15"/>
                    <a:pt x="0" y="38"/>
                  </a:cubicBezTo>
                  <a:cubicBezTo>
                    <a:pt x="31" y="85"/>
                    <a:pt x="47" y="100"/>
                    <a:pt x="62" y="147"/>
                  </a:cubicBezTo>
                  <a:cubicBezTo>
                    <a:pt x="2373" y="3605"/>
                    <a:pt x="4963" y="6847"/>
                    <a:pt x="8003" y="9700"/>
                  </a:cubicBezTo>
                  <a:cubicBezTo>
                    <a:pt x="9182" y="10848"/>
                    <a:pt x="10500" y="11841"/>
                    <a:pt x="11912" y="12678"/>
                  </a:cubicBezTo>
                  <a:cubicBezTo>
                    <a:pt x="12532" y="13066"/>
                    <a:pt x="13214" y="13314"/>
                    <a:pt x="13928" y="13407"/>
                  </a:cubicBezTo>
                  <a:cubicBezTo>
                    <a:pt x="13998" y="13419"/>
                    <a:pt x="14067" y="13425"/>
                    <a:pt x="14136" y="13425"/>
                  </a:cubicBezTo>
                  <a:cubicBezTo>
                    <a:pt x="14602" y="13425"/>
                    <a:pt x="15030" y="13159"/>
                    <a:pt x="15246" y="12740"/>
                  </a:cubicBezTo>
                  <a:cubicBezTo>
                    <a:pt x="15401" y="12415"/>
                    <a:pt x="15525" y="12073"/>
                    <a:pt x="15603" y="11717"/>
                  </a:cubicBezTo>
                  <a:cubicBezTo>
                    <a:pt x="15867" y="10352"/>
                    <a:pt x="15851" y="8956"/>
                    <a:pt x="15541" y="7607"/>
                  </a:cubicBezTo>
                  <a:cubicBezTo>
                    <a:pt x="15153" y="5746"/>
                    <a:pt x="14378" y="4086"/>
                    <a:pt x="12966" y="2799"/>
                  </a:cubicBezTo>
                  <a:cubicBezTo>
                    <a:pt x="12160" y="2070"/>
                    <a:pt x="11508" y="1201"/>
                    <a:pt x="11059" y="224"/>
                  </a:cubicBezTo>
                  <a:cubicBezTo>
                    <a:pt x="11016" y="82"/>
                    <a:pt x="10882" y="5"/>
                    <a:pt x="10753" y="5"/>
                  </a:cubicBezTo>
                  <a:cubicBezTo>
                    <a:pt x="10741" y="5"/>
                    <a:pt x="10729" y="6"/>
                    <a:pt x="10717" y="7"/>
                  </a:cubicBezTo>
                  <a:lnTo>
                    <a:pt x="248" y="7"/>
                  </a:lnTo>
                  <a:cubicBezTo>
                    <a:pt x="223" y="3"/>
                    <a:pt x="200" y="1"/>
                    <a:pt x="1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6296550" y="1033700"/>
              <a:ext cx="233075" cy="288975"/>
            </a:xfrm>
            <a:custGeom>
              <a:avLst/>
              <a:gdLst/>
              <a:ahLst/>
              <a:cxnLst/>
              <a:rect l="l" t="t" r="r" b="b"/>
              <a:pathLst>
                <a:path w="9323" h="11559" extrusionOk="0">
                  <a:moveTo>
                    <a:pt x="7588" y="0"/>
                  </a:moveTo>
                  <a:cubicBezTo>
                    <a:pt x="7577" y="0"/>
                    <a:pt x="7565" y="1"/>
                    <a:pt x="7554" y="2"/>
                  </a:cubicBezTo>
                  <a:lnTo>
                    <a:pt x="265" y="2"/>
                  </a:lnTo>
                  <a:cubicBezTo>
                    <a:pt x="63" y="2"/>
                    <a:pt x="1" y="33"/>
                    <a:pt x="63" y="250"/>
                  </a:cubicBezTo>
                  <a:cubicBezTo>
                    <a:pt x="358" y="1305"/>
                    <a:pt x="668" y="2344"/>
                    <a:pt x="1025" y="3352"/>
                  </a:cubicBezTo>
                  <a:cubicBezTo>
                    <a:pt x="1754" y="5430"/>
                    <a:pt x="2607" y="7431"/>
                    <a:pt x="3770" y="9308"/>
                  </a:cubicBezTo>
                  <a:cubicBezTo>
                    <a:pt x="4173" y="9990"/>
                    <a:pt x="4685" y="10595"/>
                    <a:pt x="5290" y="11107"/>
                  </a:cubicBezTo>
                  <a:cubicBezTo>
                    <a:pt x="5569" y="11370"/>
                    <a:pt x="5926" y="11526"/>
                    <a:pt x="6313" y="11557"/>
                  </a:cubicBezTo>
                  <a:cubicBezTo>
                    <a:pt x="6342" y="11558"/>
                    <a:pt x="6370" y="11559"/>
                    <a:pt x="6397" y="11559"/>
                  </a:cubicBezTo>
                  <a:cubicBezTo>
                    <a:pt x="6914" y="11559"/>
                    <a:pt x="7306" y="11287"/>
                    <a:pt x="7601" y="10890"/>
                  </a:cubicBezTo>
                  <a:cubicBezTo>
                    <a:pt x="8624" y="9478"/>
                    <a:pt x="9198" y="7803"/>
                    <a:pt x="9229" y="6066"/>
                  </a:cubicBezTo>
                  <a:cubicBezTo>
                    <a:pt x="9322" y="4019"/>
                    <a:pt x="8810" y="2080"/>
                    <a:pt x="7911" y="235"/>
                  </a:cubicBezTo>
                  <a:cubicBezTo>
                    <a:pt x="7868" y="91"/>
                    <a:pt x="7731" y="0"/>
                    <a:pt x="75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5998775" y="1028700"/>
              <a:ext cx="1378825" cy="1378425"/>
            </a:xfrm>
            <a:custGeom>
              <a:avLst/>
              <a:gdLst/>
              <a:ahLst/>
              <a:cxnLst/>
              <a:rect l="l" t="t" r="r" b="b"/>
              <a:pathLst>
                <a:path w="55153" h="55137" extrusionOk="0">
                  <a:moveTo>
                    <a:pt x="19502" y="200"/>
                  </a:moveTo>
                  <a:cubicBezTo>
                    <a:pt x="19658" y="200"/>
                    <a:pt x="19794" y="291"/>
                    <a:pt x="19837" y="435"/>
                  </a:cubicBezTo>
                  <a:cubicBezTo>
                    <a:pt x="20737" y="2280"/>
                    <a:pt x="21233" y="4219"/>
                    <a:pt x="21156" y="6266"/>
                  </a:cubicBezTo>
                  <a:cubicBezTo>
                    <a:pt x="21109" y="8003"/>
                    <a:pt x="20535" y="9678"/>
                    <a:pt x="19512" y="11090"/>
                  </a:cubicBezTo>
                  <a:cubicBezTo>
                    <a:pt x="19223" y="11479"/>
                    <a:pt x="18854" y="11761"/>
                    <a:pt x="18354" y="11761"/>
                  </a:cubicBezTo>
                  <a:cubicBezTo>
                    <a:pt x="18317" y="11761"/>
                    <a:pt x="18279" y="11760"/>
                    <a:pt x="18240" y="11757"/>
                  </a:cubicBezTo>
                  <a:cubicBezTo>
                    <a:pt x="17852" y="11726"/>
                    <a:pt x="17495" y="11570"/>
                    <a:pt x="17216" y="11307"/>
                  </a:cubicBezTo>
                  <a:cubicBezTo>
                    <a:pt x="16596" y="10795"/>
                    <a:pt x="16084" y="10190"/>
                    <a:pt x="15696" y="9508"/>
                  </a:cubicBezTo>
                  <a:cubicBezTo>
                    <a:pt x="14533" y="7631"/>
                    <a:pt x="13680" y="5630"/>
                    <a:pt x="12951" y="3552"/>
                  </a:cubicBezTo>
                  <a:cubicBezTo>
                    <a:pt x="12579" y="2528"/>
                    <a:pt x="12284" y="1505"/>
                    <a:pt x="11990" y="450"/>
                  </a:cubicBezTo>
                  <a:cubicBezTo>
                    <a:pt x="11912" y="233"/>
                    <a:pt x="11974" y="202"/>
                    <a:pt x="12176" y="202"/>
                  </a:cubicBezTo>
                  <a:lnTo>
                    <a:pt x="19465" y="202"/>
                  </a:lnTo>
                  <a:cubicBezTo>
                    <a:pt x="19478" y="201"/>
                    <a:pt x="19490" y="200"/>
                    <a:pt x="19502" y="200"/>
                  </a:cubicBezTo>
                  <a:close/>
                  <a:moveTo>
                    <a:pt x="24704" y="196"/>
                  </a:moveTo>
                  <a:cubicBezTo>
                    <a:pt x="24727" y="196"/>
                    <a:pt x="24749" y="198"/>
                    <a:pt x="24769" y="202"/>
                  </a:cubicBezTo>
                  <a:lnTo>
                    <a:pt x="35238" y="202"/>
                  </a:lnTo>
                  <a:cubicBezTo>
                    <a:pt x="35258" y="198"/>
                    <a:pt x="35278" y="196"/>
                    <a:pt x="35298" y="196"/>
                  </a:cubicBezTo>
                  <a:cubicBezTo>
                    <a:pt x="35428" y="196"/>
                    <a:pt x="35539" y="284"/>
                    <a:pt x="35580" y="419"/>
                  </a:cubicBezTo>
                  <a:cubicBezTo>
                    <a:pt x="36045" y="1396"/>
                    <a:pt x="36681" y="2265"/>
                    <a:pt x="37487" y="2994"/>
                  </a:cubicBezTo>
                  <a:cubicBezTo>
                    <a:pt x="38899" y="4296"/>
                    <a:pt x="39674" y="5941"/>
                    <a:pt x="40062" y="7802"/>
                  </a:cubicBezTo>
                  <a:cubicBezTo>
                    <a:pt x="40372" y="9151"/>
                    <a:pt x="40388" y="10547"/>
                    <a:pt x="40124" y="11912"/>
                  </a:cubicBezTo>
                  <a:cubicBezTo>
                    <a:pt x="40046" y="12268"/>
                    <a:pt x="39922" y="12610"/>
                    <a:pt x="39752" y="12935"/>
                  </a:cubicBezTo>
                  <a:cubicBezTo>
                    <a:pt x="39550" y="13365"/>
                    <a:pt x="39116" y="13621"/>
                    <a:pt x="38660" y="13621"/>
                  </a:cubicBezTo>
                  <a:cubicBezTo>
                    <a:pt x="38590" y="13621"/>
                    <a:pt x="38519" y="13615"/>
                    <a:pt x="38449" y="13602"/>
                  </a:cubicBezTo>
                  <a:cubicBezTo>
                    <a:pt x="37735" y="13509"/>
                    <a:pt x="37053" y="13261"/>
                    <a:pt x="36433" y="12873"/>
                  </a:cubicBezTo>
                  <a:cubicBezTo>
                    <a:pt x="35021" y="12036"/>
                    <a:pt x="33703" y="11028"/>
                    <a:pt x="32540" y="9880"/>
                  </a:cubicBezTo>
                  <a:cubicBezTo>
                    <a:pt x="29484" y="7042"/>
                    <a:pt x="26894" y="3800"/>
                    <a:pt x="24583" y="326"/>
                  </a:cubicBezTo>
                  <a:cubicBezTo>
                    <a:pt x="24568" y="295"/>
                    <a:pt x="24552" y="264"/>
                    <a:pt x="24521" y="233"/>
                  </a:cubicBezTo>
                  <a:cubicBezTo>
                    <a:pt x="24578" y="210"/>
                    <a:pt x="24643" y="196"/>
                    <a:pt x="24704" y="196"/>
                  </a:cubicBezTo>
                  <a:close/>
                  <a:moveTo>
                    <a:pt x="54718" y="202"/>
                  </a:moveTo>
                  <a:cubicBezTo>
                    <a:pt x="54889" y="202"/>
                    <a:pt x="54951" y="217"/>
                    <a:pt x="54951" y="404"/>
                  </a:cubicBezTo>
                  <a:lnTo>
                    <a:pt x="54951" y="29267"/>
                  </a:lnTo>
                  <a:lnTo>
                    <a:pt x="54951" y="29453"/>
                  </a:lnTo>
                  <a:cubicBezTo>
                    <a:pt x="54331" y="29065"/>
                    <a:pt x="53757" y="28724"/>
                    <a:pt x="53183" y="28352"/>
                  </a:cubicBezTo>
                  <a:cubicBezTo>
                    <a:pt x="51461" y="27251"/>
                    <a:pt x="49802" y="26041"/>
                    <a:pt x="48173" y="24785"/>
                  </a:cubicBezTo>
                  <a:cubicBezTo>
                    <a:pt x="47026" y="23885"/>
                    <a:pt x="46219" y="22706"/>
                    <a:pt x="45568" y="21419"/>
                  </a:cubicBezTo>
                  <a:cubicBezTo>
                    <a:pt x="44575" y="19480"/>
                    <a:pt x="43970" y="17418"/>
                    <a:pt x="43552" y="15293"/>
                  </a:cubicBezTo>
                  <a:cubicBezTo>
                    <a:pt x="43086" y="12904"/>
                    <a:pt x="42823" y="10485"/>
                    <a:pt x="42730" y="8065"/>
                  </a:cubicBezTo>
                  <a:cubicBezTo>
                    <a:pt x="42667" y="6654"/>
                    <a:pt x="42683" y="5243"/>
                    <a:pt x="42652" y="3816"/>
                  </a:cubicBezTo>
                  <a:cubicBezTo>
                    <a:pt x="42636" y="2699"/>
                    <a:pt x="42543" y="1567"/>
                    <a:pt x="42373" y="466"/>
                  </a:cubicBezTo>
                  <a:cubicBezTo>
                    <a:pt x="42326" y="202"/>
                    <a:pt x="42419" y="202"/>
                    <a:pt x="42636" y="202"/>
                  </a:cubicBezTo>
                  <a:close/>
                  <a:moveTo>
                    <a:pt x="6778" y="202"/>
                  </a:moveTo>
                  <a:cubicBezTo>
                    <a:pt x="6964" y="202"/>
                    <a:pt x="6995" y="248"/>
                    <a:pt x="6964" y="419"/>
                  </a:cubicBezTo>
                  <a:cubicBezTo>
                    <a:pt x="6716" y="1861"/>
                    <a:pt x="6577" y="3319"/>
                    <a:pt x="6561" y="4793"/>
                  </a:cubicBezTo>
                  <a:cubicBezTo>
                    <a:pt x="6499" y="6840"/>
                    <a:pt x="6701" y="8903"/>
                    <a:pt x="7166" y="10919"/>
                  </a:cubicBezTo>
                  <a:cubicBezTo>
                    <a:pt x="7942" y="14176"/>
                    <a:pt x="9430" y="17045"/>
                    <a:pt x="11819" y="19418"/>
                  </a:cubicBezTo>
                  <a:cubicBezTo>
                    <a:pt x="12812" y="20380"/>
                    <a:pt x="13928" y="21155"/>
                    <a:pt x="15060" y="21931"/>
                  </a:cubicBezTo>
                  <a:cubicBezTo>
                    <a:pt x="17387" y="23482"/>
                    <a:pt x="19574" y="25219"/>
                    <a:pt x="21605" y="27127"/>
                  </a:cubicBezTo>
                  <a:cubicBezTo>
                    <a:pt x="23110" y="28553"/>
                    <a:pt x="24490" y="30089"/>
                    <a:pt x="25452" y="31935"/>
                  </a:cubicBezTo>
                  <a:cubicBezTo>
                    <a:pt x="25933" y="32757"/>
                    <a:pt x="26196" y="33687"/>
                    <a:pt x="26227" y="34633"/>
                  </a:cubicBezTo>
                  <a:cubicBezTo>
                    <a:pt x="26274" y="35595"/>
                    <a:pt x="25886" y="36541"/>
                    <a:pt x="25157" y="37192"/>
                  </a:cubicBezTo>
                  <a:cubicBezTo>
                    <a:pt x="24320" y="37983"/>
                    <a:pt x="23234" y="38495"/>
                    <a:pt x="22086" y="38619"/>
                  </a:cubicBezTo>
                  <a:cubicBezTo>
                    <a:pt x="21963" y="38635"/>
                    <a:pt x="21841" y="38642"/>
                    <a:pt x="21722" y="38642"/>
                  </a:cubicBezTo>
                  <a:cubicBezTo>
                    <a:pt x="20895" y="38642"/>
                    <a:pt x="20158" y="38283"/>
                    <a:pt x="19481" y="37782"/>
                  </a:cubicBezTo>
                  <a:cubicBezTo>
                    <a:pt x="18473" y="37053"/>
                    <a:pt x="17682" y="36091"/>
                    <a:pt x="16937" y="35068"/>
                  </a:cubicBezTo>
                  <a:cubicBezTo>
                    <a:pt x="15619" y="33253"/>
                    <a:pt x="14533" y="31299"/>
                    <a:pt x="13401" y="29344"/>
                  </a:cubicBezTo>
                  <a:cubicBezTo>
                    <a:pt x="11912" y="26739"/>
                    <a:pt x="10470" y="24102"/>
                    <a:pt x="8841" y="21590"/>
                  </a:cubicBezTo>
                  <a:cubicBezTo>
                    <a:pt x="7026" y="18798"/>
                    <a:pt x="5072" y="16099"/>
                    <a:pt x="2792" y="13664"/>
                  </a:cubicBezTo>
                  <a:cubicBezTo>
                    <a:pt x="2048" y="12842"/>
                    <a:pt x="1226" y="12067"/>
                    <a:pt x="373" y="11369"/>
                  </a:cubicBezTo>
                  <a:cubicBezTo>
                    <a:pt x="264" y="11291"/>
                    <a:pt x="202" y="11152"/>
                    <a:pt x="218" y="11028"/>
                  </a:cubicBezTo>
                  <a:lnTo>
                    <a:pt x="218" y="5723"/>
                  </a:lnTo>
                  <a:cubicBezTo>
                    <a:pt x="218" y="3971"/>
                    <a:pt x="218" y="2218"/>
                    <a:pt x="202" y="450"/>
                  </a:cubicBezTo>
                  <a:cubicBezTo>
                    <a:pt x="202" y="264"/>
                    <a:pt x="249" y="202"/>
                    <a:pt x="450" y="202"/>
                  </a:cubicBezTo>
                  <a:close/>
                  <a:moveTo>
                    <a:pt x="26508" y="10401"/>
                  </a:moveTo>
                  <a:cubicBezTo>
                    <a:pt x="27221" y="10401"/>
                    <a:pt x="27938" y="10564"/>
                    <a:pt x="28662" y="10857"/>
                  </a:cubicBezTo>
                  <a:cubicBezTo>
                    <a:pt x="30043" y="11431"/>
                    <a:pt x="31221" y="12330"/>
                    <a:pt x="32307" y="13339"/>
                  </a:cubicBezTo>
                  <a:cubicBezTo>
                    <a:pt x="34091" y="14998"/>
                    <a:pt x="35595" y="16890"/>
                    <a:pt x="37022" y="18860"/>
                  </a:cubicBezTo>
                  <a:cubicBezTo>
                    <a:pt x="38976" y="21543"/>
                    <a:pt x="40698" y="24381"/>
                    <a:pt x="42450" y="27204"/>
                  </a:cubicBezTo>
                  <a:cubicBezTo>
                    <a:pt x="44513" y="30554"/>
                    <a:pt x="46638" y="33889"/>
                    <a:pt x="48995" y="37053"/>
                  </a:cubicBezTo>
                  <a:cubicBezTo>
                    <a:pt x="50779" y="39457"/>
                    <a:pt x="52687" y="41737"/>
                    <a:pt x="54734" y="43908"/>
                  </a:cubicBezTo>
                  <a:cubicBezTo>
                    <a:pt x="54874" y="44048"/>
                    <a:pt x="54951" y="44234"/>
                    <a:pt x="54951" y="44420"/>
                  </a:cubicBezTo>
                  <a:lnTo>
                    <a:pt x="54951" y="51166"/>
                  </a:lnTo>
                  <a:lnTo>
                    <a:pt x="54951" y="51477"/>
                  </a:lnTo>
                  <a:cubicBezTo>
                    <a:pt x="53819" y="50050"/>
                    <a:pt x="52718" y="48685"/>
                    <a:pt x="51601" y="47336"/>
                  </a:cubicBezTo>
                  <a:cubicBezTo>
                    <a:pt x="49399" y="44714"/>
                    <a:pt x="47103" y="42171"/>
                    <a:pt x="44715" y="39720"/>
                  </a:cubicBezTo>
                  <a:cubicBezTo>
                    <a:pt x="41054" y="35983"/>
                    <a:pt x="37177" y="32446"/>
                    <a:pt x="33129" y="29143"/>
                  </a:cubicBezTo>
                  <a:cubicBezTo>
                    <a:pt x="31268" y="27638"/>
                    <a:pt x="29391" y="26134"/>
                    <a:pt x="27623" y="24490"/>
                  </a:cubicBezTo>
                  <a:cubicBezTo>
                    <a:pt x="25824" y="22815"/>
                    <a:pt x="24242" y="20938"/>
                    <a:pt x="23048" y="18767"/>
                  </a:cubicBezTo>
                  <a:cubicBezTo>
                    <a:pt x="22474" y="17759"/>
                    <a:pt x="22086" y="16658"/>
                    <a:pt x="21916" y="15525"/>
                  </a:cubicBezTo>
                  <a:cubicBezTo>
                    <a:pt x="21652" y="13478"/>
                    <a:pt x="22505" y="11881"/>
                    <a:pt x="24351" y="10935"/>
                  </a:cubicBezTo>
                  <a:cubicBezTo>
                    <a:pt x="25068" y="10568"/>
                    <a:pt x="25786" y="10401"/>
                    <a:pt x="26508" y="10401"/>
                  </a:cubicBezTo>
                  <a:close/>
                  <a:moveTo>
                    <a:pt x="249" y="39209"/>
                  </a:moveTo>
                  <a:cubicBezTo>
                    <a:pt x="807" y="39581"/>
                    <a:pt x="1350" y="39984"/>
                    <a:pt x="1846" y="40434"/>
                  </a:cubicBezTo>
                  <a:cubicBezTo>
                    <a:pt x="4157" y="42435"/>
                    <a:pt x="5956" y="44839"/>
                    <a:pt x="7461" y="47491"/>
                  </a:cubicBezTo>
                  <a:cubicBezTo>
                    <a:pt x="8748" y="49817"/>
                    <a:pt x="9834" y="52252"/>
                    <a:pt x="10687" y="54765"/>
                  </a:cubicBezTo>
                  <a:cubicBezTo>
                    <a:pt x="10702" y="54811"/>
                    <a:pt x="10718" y="54858"/>
                    <a:pt x="10733" y="54935"/>
                  </a:cubicBezTo>
                  <a:lnTo>
                    <a:pt x="481" y="54935"/>
                  </a:lnTo>
                  <a:cubicBezTo>
                    <a:pt x="295" y="54935"/>
                    <a:pt x="218" y="54904"/>
                    <a:pt x="218" y="54687"/>
                  </a:cubicBezTo>
                  <a:lnTo>
                    <a:pt x="218" y="39441"/>
                  </a:lnTo>
                  <a:cubicBezTo>
                    <a:pt x="202" y="39364"/>
                    <a:pt x="218" y="39286"/>
                    <a:pt x="249" y="39209"/>
                  </a:cubicBezTo>
                  <a:close/>
                  <a:moveTo>
                    <a:pt x="35581" y="38410"/>
                  </a:moveTo>
                  <a:cubicBezTo>
                    <a:pt x="36550" y="38410"/>
                    <a:pt x="37491" y="38677"/>
                    <a:pt x="38387" y="39271"/>
                  </a:cubicBezTo>
                  <a:cubicBezTo>
                    <a:pt x="39550" y="40031"/>
                    <a:pt x="40201" y="41178"/>
                    <a:pt x="40527" y="42497"/>
                  </a:cubicBezTo>
                  <a:cubicBezTo>
                    <a:pt x="40698" y="43210"/>
                    <a:pt x="40729" y="43923"/>
                    <a:pt x="40837" y="44637"/>
                  </a:cubicBezTo>
                  <a:cubicBezTo>
                    <a:pt x="41225" y="47227"/>
                    <a:pt x="41923" y="49771"/>
                    <a:pt x="42869" y="52221"/>
                  </a:cubicBezTo>
                  <a:cubicBezTo>
                    <a:pt x="43195" y="53028"/>
                    <a:pt x="43536" y="53834"/>
                    <a:pt x="43908" y="54625"/>
                  </a:cubicBezTo>
                  <a:cubicBezTo>
                    <a:pt x="43955" y="54718"/>
                    <a:pt x="43986" y="54811"/>
                    <a:pt x="44048" y="54935"/>
                  </a:cubicBezTo>
                  <a:lnTo>
                    <a:pt x="35812" y="54935"/>
                  </a:lnTo>
                  <a:cubicBezTo>
                    <a:pt x="35794" y="54938"/>
                    <a:pt x="35775" y="54939"/>
                    <a:pt x="35756" y="54939"/>
                  </a:cubicBezTo>
                  <a:cubicBezTo>
                    <a:pt x="35667" y="54939"/>
                    <a:pt x="35579" y="54909"/>
                    <a:pt x="35502" y="54858"/>
                  </a:cubicBezTo>
                  <a:cubicBezTo>
                    <a:pt x="34029" y="53803"/>
                    <a:pt x="32648" y="52624"/>
                    <a:pt x="31361" y="51353"/>
                  </a:cubicBezTo>
                  <a:cubicBezTo>
                    <a:pt x="30461" y="50453"/>
                    <a:pt x="29686" y="49429"/>
                    <a:pt x="29081" y="48313"/>
                  </a:cubicBezTo>
                  <a:cubicBezTo>
                    <a:pt x="28150" y="46545"/>
                    <a:pt x="28088" y="44761"/>
                    <a:pt x="28988" y="42946"/>
                  </a:cubicBezTo>
                  <a:cubicBezTo>
                    <a:pt x="30012" y="40930"/>
                    <a:pt x="31485" y="39426"/>
                    <a:pt x="33672" y="38728"/>
                  </a:cubicBezTo>
                  <a:cubicBezTo>
                    <a:pt x="34317" y="38521"/>
                    <a:pt x="34955" y="38410"/>
                    <a:pt x="35581" y="38410"/>
                  </a:cubicBezTo>
                  <a:close/>
                  <a:moveTo>
                    <a:pt x="241" y="24255"/>
                  </a:moveTo>
                  <a:cubicBezTo>
                    <a:pt x="299" y="24255"/>
                    <a:pt x="314" y="24307"/>
                    <a:pt x="342" y="24335"/>
                  </a:cubicBezTo>
                  <a:cubicBezTo>
                    <a:pt x="3413" y="28460"/>
                    <a:pt x="6608" y="32477"/>
                    <a:pt x="9818" y="36479"/>
                  </a:cubicBezTo>
                  <a:cubicBezTo>
                    <a:pt x="14285" y="42062"/>
                    <a:pt x="18767" y="47599"/>
                    <a:pt x="23094" y="53291"/>
                  </a:cubicBezTo>
                  <a:cubicBezTo>
                    <a:pt x="23482" y="53819"/>
                    <a:pt x="23885" y="54346"/>
                    <a:pt x="24320" y="54935"/>
                  </a:cubicBezTo>
                  <a:lnTo>
                    <a:pt x="11214" y="54935"/>
                  </a:lnTo>
                  <a:cubicBezTo>
                    <a:pt x="11196" y="54939"/>
                    <a:pt x="11178" y="54941"/>
                    <a:pt x="11161" y="54941"/>
                  </a:cubicBezTo>
                  <a:cubicBezTo>
                    <a:pt x="11028" y="54941"/>
                    <a:pt x="10916" y="54840"/>
                    <a:pt x="10888" y="54703"/>
                  </a:cubicBezTo>
                  <a:cubicBezTo>
                    <a:pt x="9710" y="51337"/>
                    <a:pt x="8252" y="48096"/>
                    <a:pt x="6235" y="45133"/>
                  </a:cubicBezTo>
                  <a:cubicBezTo>
                    <a:pt x="4700" y="42869"/>
                    <a:pt x="2916" y="40837"/>
                    <a:pt x="668" y="39255"/>
                  </a:cubicBezTo>
                  <a:cubicBezTo>
                    <a:pt x="357" y="39069"/>
                    <a:pt x="171" y="38728"/>
                    <a:pt x="202" y="38356"/>
                  </a:cubicBezTo>
                  <a:cubicBezTo>
                    <a:pt x="218" y="33749"/>
                    <a:pt x="218" y="29143"/>
                    <a:pt x="218" y="24521"/>
                  </a:cubicBezTo>
                  <a:lnTo>
                    <a:pt x="218" y="24257"/>
                  </a:lnTo>
                  <a:cubicBezTo>
                    <a:pt x="226" y="24256"/>
                    <a:pt x="234" y="24255"/>
                    <a:pt x="241" y="24255"/>
                  </a:cubicBezTo>
                  <a:close/>
                  <a:moveTo>
                    <a:pt x="11509" y="186"/>
                  </a:moveTo>
                  <a:cubicBezTo>
                    <a:pt x="11695" y="186"/>
                    <a:pt x="11757" y="248"/>
                    <a:pt x="11803" y="419"/>
                  </a:cubicBezTo>
                  <a:cubicBezTo>
                    <a:pt x="12346" y="2559"/>
                    <a:pt x="13075" y="4653"/>
                    <a:pt x="13990" y="6669"/>
                  </a:cubicBezTo>
                  <a:cubicBezTo>
                    <a:pt x="14580" y="7988"/>
                    <a:pt x="15231" y="9291"/>
                    <a:pt x="16115" y="10454"/>
                  </a:cubicBezTo>
                  <a:cubicBezTo>
                    <a:pt x="16410" y="10857"/>
                    <a:pt x="16766" y="11214"/>
                    <a:pt x="17154" y="11524"/>
                  </a:cubicBezTo>
                  <a:cubicBezTo>
                    <a:pt x="17548" y="11811"/>
                    <a:pt x="17941" y="11954"/>
                    <a:pt x="18319" y="11954"/>
                  </a:cubicBezTo>
                  <a:cubicBezTo>
                    <a:pt x="18819" y="11954"/>
                    <a:pt x="19291" y="11702"/>
                    <a:pt x="19698" y="11198"/>
                  </a:cubicBezTo>
                  <a:cubicBezTo>
                    <a:pt x="20318" y="10423"/>
                    <a:pt x="20644" y="9492"/>
                    <a:pt x="20954" y="8562"/>
                  </a:cubicBezTo>
                  <a:cubicBezTo>
                    <a:pt x="21730" y="6173"/>
                    <a:pt x="21342" y="3862"/>
                    <a:pt x="20551" y="1582"/>
                  </a:cubicBezTo>
                  <a:cubicBezTo>
                    <a:pt x="20473" y="1334"/>
                    <a:pt x="20365" y="1102"/>
                    <a:pt x="20272" y="884"/>
                  </a:cubicBezTo>
                  <a:cubicBezTo>
                    <a:pt x="20179" y="667"/>
                    <a:pt x="20086" y="450"/>
                    <a:pt x="19977" y="233"/>
                  </a:cubicBezTo>
                  <a:cubicBezTo>
                    <a:pt x="20008" y="202"/>
                    <a:pt x="20039" y="194"/>
                    <a:pt x="20070" y="194"/>
                  </a:cubicBezTo>
                  <a:cubicBezTo>
                    <a:pt x="20101" y="194"/>
                    <a:pt x="20132" y="202"/>
                    <a:pt x="20163" y="202"/>
                  </a:cubicBezTo>
                  <a:lnTo>
                    <a:pt x="24040" y="202"/>
                  </a:lnTo>
                  <a:cubicBezTo>
                    <a:pt x="24052" y="201"/>
                    <a:pt x="24064" y="200"/>
                    <a:pt x="24076" y="200"/>
                  </a:cubicBezTo>
                  <a:cubicBezTo>
                    <a:pt x="24203" y="200"/>
                    <a:pt x="24325" y="275"/>
                    <a:pt x="24382" y="388"/>
                  </a:cubicBezTo>
                  <a:cubicBezTo>
                    <a:pt x="26522" y="3676"/>
                    <a:pt x="29004" y="6731"/>
                    <a:pt x="31795" y="9477"/>
                  </a:cubicBezTo>
                  <a:cubicBezTo>
                    <a:pt x="33160" y="10811"/>
                    <a:pt x="34587" y="12051"/>
                    <a:pt x="36246" y="13013"/>
                  </a:cubicBezTo>
                  <a:cubicBezTo>
                    <a:pt x="36867" y="13385"/>
                    <a:pt x="37549" y="13649"/>
                    <a:pt x="38278" y="13788"/>
                  </a:cubicBezTo>
                  <a:cubicBezTo>
                    <a:pt x="38399" y="13807"/>
                    <a:pt x="38514" y="13816"/>
                    <a:pt x="38624" y="13816"/>
                  </a:cubicBezTo>
                  <a:cubicBezTo>
                    <a:pt x="39263" y="13816"/>
                    <a:pt x="39724" y="13504"/>
                    <a:pt x="40015" y="12842"/>
                  </a:cubicBezTo>
                  <a:cubicBezTo>
                    <a:pt x="40326" y="12082"/>
                    <a:pt x="40481" y="11291"/>
                    <a:pt x="40481" y="10485"/>
                  </a:cubicBezTo>
                  <a:cubicBezTo>
                    <a:pt x="40574" y="8453"/>
                    <a:pt x="40093" y="6437"/>
                    <a:pt x="39085" y="4669"/>
                  </a:cubicBezTo>
                  <a:cubicBezTo>
                    <a:pt x="38604" y="3878"/>
                    <a:pt x="38015" y="3164"/>
                    <a:pt x="37317" y="2544"/>
                  </a:cubicBezTo>
                  <a:cubicBezTo>
                    <a:pt x="36665" y="1924"/>
                    <a:pt x="36153" y="1179"/>
                    <a:pt x="35766" y="373"/>
                  </a:cubicBezTo>
                  <a:cubicBezTo>
                    <a:pt x="35704" y="233"/>
                    <a:pt x="35735" y="202"/>
                    <a:pt x="35874" y="202"/>
                  </a:cubicBezTo>
                  <a:lnTo>
                    <a:pt x="41970" y="202"/>
                  </a:lnTo>
                  <a:cubicBezTo>
                    <a:pt x="42094" y="202"/>
                    <a:pt x="42140" y="233"/>
                    <a:pt x="42171" y="357"/>
                  </a:cubicBezTo>
                  <a:cubicBezTo>
                    <a:pt x="42326" y="1489"/>
                    <a:pt x="42435" y="2637"/>
                    <a:pt x="42450" y="3785"/>
                  </a:cubicBezTo>
                  <a:cubicBezTo>
                    <a:pt x="42497" y="5584"/>
                    <a:pt x="42481" y="7383"/>
                    <a:pt x="42590" y="9167"/>
                  </a:cubicBezTo>
                  <a:cubicBezTo>
                    <a:pt x="42714" y="11260"/>
                    <a:pt x="42962" y="13339"/>
                    <a:pt x="43365" y="15386"/>
                  </a:cubicBezTo>
                  <a:cubicBezTo>
                    <a:pt x="43815" y="17588"/>
                    <a:pt x="44436" y="19713"/>
                    <a:pt x="45490" y="21698"/>
                  </a:cubicBezTo>
                  <a:cubicBezTo>
                    <a:pt x="46297" y="23249"/>
                    <a:pt x="47460" y="24583"/>
                    <a:pt x="48902" y="25591"/>
                  </a:cubicBezTo>
                  <a:cubicBezTo>
                    <a:pt x="50826" y="26987"/>
                    <a:pt x="52764" y="28383"/>
                    <a:pt x="54811" y="29593"/>
                  </a:cubicBezTo>
                  <a:cubicBezTo>
                    <a:pt x="54905" y="29639"/>
                    <a:pt x="54951" y="29732"/>
                    <a:pt x="54936" y="29841"/>
                  </a:cubicBezTo>
                  <a:lnTo>
                    <a:pt x="54936" y="43691"/>
                  </a:lnTo>
                  <a:lnTo>
                    <a:pt x="54936" y="43830"/>
                  </a:lnTo>
                  <a:cubicBezTo>
                    <a:pt x="54486" y="43350"/>
                    <a:pt x="54067" y="42884"/>
                    <a:pt x="53648" y="42419"/>
                  </a:cubicBezTo>
                  <a:cubicBezTo>
                    <a:pt x="50236" y="38619"/>
                    <a:pt x="47274" y="34478"/>
                    <a:pt x="44544" y="30166"/>
                  </a:cubicBezTo>
                  <a:cubicBezTo>
                    <a:pt x="42761" y="27375"/>
                    <a:pt x="41070" y="24537"/>
                    <a:pt x="39255" y="21760"/>
                  </a:cubicBezTo>
                  <a:cubicBezTo>
                    <a:pt x="37596" y="19232"/>
                    <a:pt x="35859" y="16766"/>
                    <a:pt x="33796" y="14548"/>
                  </a:cubicBezTo>
                  <a:cubicBezTo>
                    <a:pt x="32648" y="13292"/>
                    <a:pt x="31408" y="12144"/>
                    <a:pt x="29934" y="11276"/>
                  </a:cubicBezTo>
                  <a:cubicBezTo>
                    <a:pt x="28852" y="10636"/>
                    <a:pt x="27710" y="10205"/>
                    <a:pt x="26434" y="10205"/>
                  </a:cubicBezTo>
                  <a:cubicBezTo>
                    <a:pt x="26412" y="10205"/>
                    <a:pt x="26389" y="10205"/>
                    <a:pt x="26367" y="10206"/>
                  </a:cubicBezTo>
                  <a:cubicBezTo>
                    <a:pt x="24506" y="10221"/>
                    <a:pt x="22179" y="11633"/>
                    <a:pt x="21761" y="13804"/>
                  </a:cubicBezTo>
                  <a:cubicBezTo>
                    <a:pt x="21574" y="14874"/>
                    <a:pt x="21667" y="15960"/>
                    <a:pt x="22040" y="16983"/>
                  </a:cubicBezTo>
                  <a:cubicBezTo>
                    <a:pt x="22583" y="18627"/>
                    <a:pt x="23513" y="20054"/>
                    <a:pt x="24552" y="21435"/>
                  </a:cubicBezTo>
                  <a:cubicBezTo>
                    <a:pt x="26010" y="23358"/>
                    <a:pt x="27763" y="24971"/>
                    <a:pt x="29608" y="26522"/>
                  </a:cubicBezTo>
                  <a:cubicBezTo>
                    <a:pt x="32509" y="28941"/>
                    <a:pt x="35440" y="31299"/>
                    <a:pt x="38247" y="33811"/>
                  </a:cubicBezTo>
                  <a:cubicBezTo>
                    <a:pt x="40589" y="35905"/>
                    <a:pt x="42838" y="38092"/>
                    <a:pt x="45025" y="40341"/>
                  </a:cubicBezTo>
                  <a:cubicBezTo>
                    <a:pt x="48453" y="43892"/>
                    <a:pt x="51648" y="47630"/>
                    <a:pt x="54703" y="51492"/>
                  </a:cubicBezTo>
                  <a:cubicBezTo>
                    <a:pt x="54874" y="51694"/>
                    <a:pt x="54967" y="51942"/>
                    <a:pt x="54951" y="52190"/>
                  </a:cubicBezTo>
                  <a:cubicBezTo>
                    <a:pt x="54936" y="53028"/>
                    <a:pt x="54951" y="53881"/>
                    <a:pt x="54951" y="54718"/>
                  </a:cubicBezTo>
                  <a:cubicBezTo>
                    <a:pt x="54951" y="54873"/>
                    <a:pt x="54936" y="54935"/>
                    <a:pt x="54765" y="54935"/>
                  </a:cubicBezTo>
                  <a:lnTo>
                    <a:pt x="44451" y="54935"/>
                  </a:lnTo>
                  <a:cubicBezTo>
                    <a:pt x="44440" y="54937"/>
                    <a:pt x="44429" y="54938"/>
                    <a:pt x="44418" y="54938"/>
                  </a:cubicBezTo>
                  <a:cubicBezTo>
                    <a:pt x="44324" y="54938"/>
                    <a:pt x="44245" y="54879"/>
                    <a:pt x="44203" y="54796"/>
                  </a:cubicBezTo>
                  <a:cubicBezTo>
                    <a:pt x="42667" y="51601"/>
                    <a:pt x="41597" y="48189"/>
                    <a:pt x="41039" y="44699"/>
                  </a:cubicBezTo>
                  <a:cubicBezTo>
                    <a:pt x="40915" y="43877"/>
                    <a:pt x="40899" y="43039"/>
                    <a:pt x="40667" y="42248"/>
                  </a:cubicBezTo>
                  <a:cubicBezTo>
                    <a:pt x="40093" y="40232"/>
                    <a:pt x="38868" y="38836"/>
                    <a:pt x="36774" y="38371"/>
                  </a:cubicBezTo>
                  <a:cubicBezTo>
                    <a:pt x="36333" y="38275"/>
                    <a:pt x="35900" y="38228"/>
                    <a:pt x="35473" y="38228"/>
                  </a:cubicBezTo>
                  <a:cubicBezTo>
                    <a:pt x="34323" y="38228"/>
                    <a:pt x="33224" y="38567"/>
                    <a:pt x="32183" y="39178"/>
                  </a:cubicBezTo>
                  <a:cubicBezTo>
                    <a:pt x="30229" y="40294"/>
                    <a:pt x="28817" y="42171"/>
                    <a:pt x="28275" y="44373"/>
                  </a:cubicBezTo>
                  <a:cubicBezTo>
                    <a:pt x="27933" y="45738"/>
                    <a:pt x="28213" y="47025"/>
                    <a:pt x="28817" y="48251"/>
                  </a:cubicBezTo>
                  <a:cubicBezTo>
                    <a:pt x="29407" y="49398"/>
                    <a:pt x="30167" y="50438"/>
                    <a:pt x="31082" y="51353"/>
                  </a:cubicBezTo>
                  <a:cubicBezTo>
                    <a:pt x="32307" y="52609"/>
                    <a:pt x="33656" y="53757"/>
                    <a:pt x="35068" y="54796"/>
                  </a:cubicBezTo>
                  <a:lnTo>
                    <a:pt x="35285" y="54951"/>
                  </a:lnTo>
                  <a:lnTo>
                    <a:pt x="24800" y="54951"/>
                  </a:lnTo>
                  <a:cubicBezTo>
                    <a:pt x="24676" y="54951"/>
                    <a:pt x="24537" y="54904"/>
                    <a:pt x="24475" y="54796"/>
                  </a:cubicBezTo>
                  <a:cubicBezTo>
                    <a:pt x="20954" y="50081"/>
                    <a:pt x="17294" y="45474"/>
                    <a:pt x="13618" y="40884"/>
                  </a:cubicBezTo>
                  <a:cubicBezTo>
                    <a:pt x="9710" y="36014"/>
                    <a:pt x="5786" y="31175"/>
                    <a:pt x="2001" y="26212"/>
                  </a:cubicBezTo>
                  <a:cubicBezTo>
                    <a:pt x="1443" y="25452"/>
                    <a:pt x="885" y="24707"/>
                    <a:pt x="326" y="23963"/>
                  </a:cubicBezTo>
                  <a:cubicBezTo>
                    <a:pt x="249" y="23885"/>
                    <a:pt x="218" y="23777"/>
                    <a:pt x="218" y="23683"/>
                  </a:cubicBezTo>
                  <a:lnTo>
                    <a:pt x="218" y="11664"/>
                  </a:lnTo>
                  <a:cubicBezTo>
                    <a:pt x="218" y="11617"/>
                    <a:pt x="233" y="11570"/>
                    <a:pt x="233" y="11524"/>
                  </a:cubicBezTo>
                  <a:cubicBezTo>
                    <a:pt x="745" y="11943"/>
                    <a:pt x="1241" y="12377"/>
                    <a:pt x="1691" y="12842"/>
                  </a:cubicBezTo>
                  <a:cubicBezTo>
                    <a:pt x="3971" y="15060"/>
                    <a:pt x="5879" y="17588"/>
                    <a:pt x="7678" y="20209"/>
                  </a:cubicBezTo>
                  <a:cubicBezTo>
                    <a:pt x="9570" y="22986"/>
                    <a:pt x="11230" y="25917"/>
                    <a:pt x="12889" y="28848"/>
                  </a:cubicBezTo>
                  <a:cubicBezTo>
                    <a:pt x="13975" y="30756"/>
                    <a:pt x="15060" y="32679"/>
                    <a:pt x="16301" y="34509"/>
                  </a:cubicBezTo>
                  <a:cubicBezTo>
                    <a:pt x="16999" y="35595"/>
                    <a:pt x="17821" y="36587"/>
                    <a:pt x="18767" y="37471"/>
                  </a:cubicBezTo>
                  <a:cubicBezTo>
                    <a:pt x="19496" y="38138"/>
                    <a:pt x="20303" y="38650"/>
                    <a:pt x="21311" y="38805"/>
                  </a:cubicBezTo>
                  <a:cubicBezTo>
                    <a:pt x="21475" y="38825"/>
                    <a:pt x="21639" y="38835"/>
                    <a:pt x="21802" y="38835"/>
                  </a:cubicBezTo>
                  <a:cubicBezTo>
                    <a:pt x="22395" y="38835"/>
                    <a:pt x="22978" y="38704"/>
                    <a:pt x="23513" y="38449"/>
                  </a:cubicBezTo>
                  <a:cubicBezTo>
                    <a:pt x="24475" y="38045"/>
                    <a:pt x="25312" y="37518"/>
                    <a:pt x="25902" y="36634"/>
                  </a:cubicBezTo>
                  <a:cubicBezTo>
                    <a:pt x="26569" y="35579"/>
                    <a:pt x="26569" y="34447"/>
                    <a:pt x="26243" y="33284"/>
                  </a:cubicBezTo>
                  <a:cubicBezTo>
                    <a:pt x="25871" y="31997"/>
                    <a:pt x="25173" y="30880"/>
                    <a:pt x="24366" y="29825"/>
                  </a:cubicBezTo>
                  <a:cubicBezTo>
                    <a:pt x="23079" y="28150"/>
                    <a:pt x="21559" y="26692"/>
                    <a:pt x="19946" y="25343"/>
                  </a:cubicBezTo>
                  <a:cubicBezTo>
                    <a:pt x="18116" y="23823"/>
                    <a:pt x="16224" y="22427"/>
                    <a:pt x="14254" y="21109"/>
                  </a:cubicBezTo>
                  <a:cubicBezTo>
                    <a:pt x="10718" y="18689"/>
                    <a:pt x="8531" y="15339"/>
                    <a:pt x="7476" y="11214"/>
                  </a:cubicBezTo>
                  <a:cubicBezTo>
                    <a:pt x="6825" y="8562"/>
                    <a:pt x="6608" y="5832"/>
                    <a:pt x="6856" y="3118"/>
                  </a:cubicBezTo>
                  <a:cubicBezTo>
                    <a:pt x="6918" y="2203"/>
                    <a:pt x="7042" y="1303"/>
                    <a:pt x="7197" y="404"/>
                  </a:cubicBezTo>
                  <a:cubicBezTo>
                    <a:pt x="7213" y="248"/>
                    <a:pt x="7259" y="186"/>
                    <a:pt x="7430" y="186"/>
                  </a:cubicBezTo>
                  <a:close/>
                  <a:moveTo>
                    <a:pt x="280" y="0"/>
                  </a:moveTo>
                  <a:cubicBezTo>
                    <a:pt x="47" y="0"/>
                    <a:pt x="1" y="47"/>
                    <a:pt x="1" y="280"/>
                  </a:cubicBezTo>
                  <a:lnTo>
                    <a:pt x="1" y="54873"/>
                  </a:lnTo>
                  <a:cubicBezTo>
                    <a:pt x="1" y="55106"/>
                    <a:pt x="63" y="55137"/>
                    <a:pt x="280" y="55137"/>
                  </a:cubicBezTo>
                  <a:lnTo>
                    <a:pt x="54905" y="55137"/>
                  </a:lnTo>
                  <a:cubicBezTo>
                    <a:pt x="55075" y="55137"/>
                    <a:pt x="55153" y="55137"/>
                    <a:pt x="55153" y="54920"/>
                  </a:cubicBezTo>
                  <a:lnTo>
                    <a:pt x="55153" y="248"/>
                  </a:lnTo>
                  <a:cubicBezTo>
                    <a:pt x="55153" y="47"/>
                    <a:pt x="55106" y="0"/>
                    <a:pt x="54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13"/>
          <p:cNvGrpSpPr/>
          <p:nvPr/>
        </p:nvGrpSpPr>
        <p:grpSpPr>
          <a:xfrm rot="-789663">
            <a:off x="7831803" y="-225730"/>
            <a:ext cx="1483747" cy="1465849"/>
            <a:chOff x="5372825" y="289650"/>
            <a:chExt cx="1178350" cy="1164025"/>
          </a:xfrm>
        </p:grpSpPr>
        <p:sp>
          <p:nvSpPr>
            <p:cNvPr id="545" name="Google Shape;545;p13"/>
            <p:cNvSpPr/>
            <p:nvPr/>
          </p:nvSpPr>
          <p:spPr>
            <a:xfrm>
              <a:off x="5372825" y="289650"/>
              <a:ext cx="1163625" cy="1164025"/>
            </a:xfrm>
            <a:custGeom>
              <a:avLst/>
              <a:gdLst/>
              <a:ahLst/>
              <a:cxnLst/>
              <a:rect l="l" t="t" r="r" b="b"/>
              <a:pathLst>
                <a:path w="46545" h="46561" extrusionOk="0">
                  <a:moveTo>
                    <a:pt x="23264" y="1"/>
                  </a:moveTo>
                  <a:cubicBezTo>
                    <a:pt x="10423" y="1"/>
                    <a:pt x="0" y="10423"/>
                    <a:pt x="0" y="23280"/>
                  </a:cubicBezTo>
                  <a:cubicBezTo>
                    <a:pt x="0" y="36138"/>
                    <a:pt x="10423" y="46560"/>
                    <a:pt x="23264" y="46560"/>
                  </a:cubicBezTo>
                  <a:cubicBezTo>
                    <a:pt x="36122" y="46560"/>
                    <a:pt x="46544" y="36138"/>
                    <a:pt x="46544" y="23280"/>
                  </a:cubicBezTo>
                  <a:cubicBezTo>
                    <a:pt x="46544" y="10423"/>
                    <a:pt x="36122" y="1"/>
                    <a:pt x="232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5763650" y="289650"/>
              <a:ext cx="787525" cy="1163525"/>
            </a:xfrm>
            <a:custGeom>
              <a:avLst/>
              <a:gdLst/>
              <a:ahLst/>
              <a:cxnLst/>
              <a:rect l="l" t="t" r="r" b="b"/>
              <a:pathLst>
                <a:path w="31501" h="46541" extrusionOk="0">
                  <a:moveTo>
                    <a:pt x="7647" y="1"/>
                  </a:moveTo>
                  <a:cubicBezTo>
                    <a:pt x="3646" y="1"/>
                    <a:pt x="931" y="1164"/>
                    <a:pt x="1" y="1288"/>
                  </a:cubicBezTo>
                  <a:cubicBezTo>
                    <a:pt x="16177" y="1629"/>
                    <a:pt x="25297" y="11369"/>
                    <a:pt x="25297" y="23280"/>
                  </a:cubicBezTo>
                  <a:cubicBezTo>
                    <a:pt x="25297" y="35052"/>
                    <a:pt x="16518" y="44963"/>
                    <a:pt x="4824" y="46390"/>
                  </a:cubicBezTo>
                  <a:cubicBezTo>
                    <a:pt x="5719" y="46491"/>
                    <a:pt x="6608" y="46541"/>
                    <a:pt x="7487" y="46541"/>
                  </a:cubicBezTo>
                  <a:cubicBezTo>
                    <a:pt x="19628" y="46541"/>
                    <a:pt x="29942" y="37085"/>
                    <a:pt x="30694" y="24676"/>
                  </a:cubicBezTo>
                  <a:cubicBezTo>
                    <a:pt x="31501" y="11369"/>
                    <a:pt x="20970" y="109"/>
                    <a:pt x="7647" y="1"/>
                  </a:cubicBezTo>
                  <a:close/>
                </a:path>
              </a:pathLst>
            </a:custGeom>
            <a:solidFill>
              <a:srgbClr val="0A0A0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5465875" y="773075"/>
              <a:ext cx="88050" cy="98625"/>
            </a:xfrm>
            <a:custGeom>
              <a:avLst/>
              <a:gdLst/>
              <a:ahLst/>
              <a:cxnLst/>
              <a:rect l="l" t="t" r="r" b="b"/>
              <a:pathLst>
                <a:path w="3522" h="3945" extrusionOk="0">
                  <a:moveTo>
                    <a:pt x="2322" y="0"/>
                  </a:moveTo>
                  <a:cubicBezTo>
                    <a:pt x="1947" y="0"/>
                    <a:pt x="1497" y="179"/>
                    <a:pt x="1024" y="609"/>
                  </a:cubicBezTo>
                  <a:cubicBezTo>
                    <a:pt x="0" y="1524"/>
                    <a:pt x="16" y="3494"/>
                    <a:pt x="652" y="3819"/>
                  </a:cubicBezTo>
                  <a:cubicBezTo>
                    <a:pt x="825" y="3907"/>
                    <a:pt x="995" y="3945"/>
                    <a:pt x="1158" y="3945"/>
                  </a:cubicBezTo>
                  <a:cubicBezTo>
                    <a:pt x="2065" y="3945"/>
                    <a:pt x="2792" y="2789"/>
                    <a:pt x="2963" y="2579"/>
                  </a:cubicBezTo>
                  <a:cubicBezTo>
                    <a:pt x="3180" y="2346"/>
                    <a:pt x="3521" y="1291"/>
                    <a:pt x="3242" y="609"/>
                  </a:cubicBezTo>
                  <a:cubicBezTo>
                    <a:pt x="3092" y="242"/>
                    <a:pt x="2758" y="0"/>
                    <a:pt x="2322" y="0"/>
                  </a:cubicBezTo>
                  <a:close/>
                </a:path>
              </a:pathLst>
            </a:custGeom>
            <a:solidFill>
              <a:schemeClr val="lt1"/>
            </a:solidFill>
            <a:ln w="9525" cap="flat" cmpd="sng">
              <a:solidFill>
                <a:schemeClr val="dk1"/>
              </a:solidFill>
              <a:prstDash val="solid"/>
              <a:miter lim="155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5496625" y="522250"/>
              <a:ext cx="156775" cy="233675"/>
            </a:xfrm>
            <a:custGeom>
              <a:avLst/>
              <a:gdLst/>
              <a:ahLst/>
              <a:cxnLst/>
              <a:rect l="l" t="t" r="r" b="b"/>
              <a:pathLst>
                <a:path w="6271" h="9347" extrusionOk="0">
                  <a:moveTo>
                    <a:pt x="4850" y="1"/>
                  </a:moveTo>
                  <a:cubicBezTo>
                    <a:pt x="4552" y="1"/>
                    <a:pt x="4189" y="76"/>
                    <a:pt x="3749" y="250"/>
                  </a:cubicBezTo>
                  <a:cubicBezTo>
                    <a:pt x="1360" y="1212"/>
                    <a:pt x="197" y="7013"/>
                    <a:pt x="197" y="7013"/>
                  </a:cubicBezTo>
                  <a:cubicBezTo>
                    <a:pt x="1" y="7973"/>
                    <a:pt x="460" y="9346"/>
                    <a:pt x="1291" y="9346"/>
                  </a:cubicBezTo>
                  <a:cubicBezTo>
                    <a:pt x="1574" y="9346"/>
                    <a:pt x="1901" y="9187"/>
                    <a:pt x="2260" y="8796"/>
                  </a:cubicBezTo>
                  <a:cubicBezTo>
                    <a:pt x="3656" y="7261"/>
                    <a:pt x="5765" y="3399"/>
                    <a:pt x="6013" y="2468"/>
                  </a:cubicBezTo>
                  <a:cubicBezTo>
                    <a:pt x="6206" y="1712"/>
                    <a:pt x="6271" y="1"/>
                    <a:pt x="4850" y="1"/>
                  </a:cubicBezTo>
                  <a:close/>
                </a:path>
              </a:pathLst>
            </a:custGeom>
            <a:solidFill>
              <a:schemeClr val="lt1"/>
            </a:solidFill>
            <a:ln w="9525" cap="flat" cmpd="sng">
              <a:solidFill>
                <a:schemeClr val="dk1"/>
              </a:solidFill>
              <a:prstDash val="solid"/>
              <a:miter lim="155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5372825" y="289650"/>
              <a:ext cx="1163625" cy="1164025"/>
            </a:xfrm>
            <a:custGeom>
              <a:avLst/>
              <a:gdLst/>
              <a:ahLst/>
              <a:cxnLst/>
              <a:rect l="l" t="t" r="r" b="b"/>
              <a:pathLst>
                <a:path w="46545" h="46561" fill="none" extrusionOk="0">
                  <a:moveTo>
                    <a:pt x="46544" y="23280"/>
                  </a:moveTo>
                  <a:cubicBezTo>
                    <a:pt x="46544" y="36138"/>
                    <a:pt x="36122" y="46560"/>
                    <a:pt x="23264" y="46560"/>
                  </a:cubicBezTo>
                  <a:cubicBezTo>
                    <a:pt x="10423" y="46560"/>
                    <a:pt x="0" y="36138"/>
                    <a:pt x="0" y="23280"/>
                  </a:cubicBezTo>
                  <a:cubicBezTo>
                    <a:pt x="0" y="10423"/>
                    <a:pt x="10423" y="1"/>
                    <a:pt x="23264" y="1"/>
                  </a:cubicBezTo>
                  <a:cubicBezTo>
                    <a:pt x="36122" y="1"/>
                    <a:pt x="46544" y="10423"/>
                    <a:pt x="46544" y="23280"/>
                  </a:cubicBezTo>
                  <a:close/>
                </a:path>
              </a:pathLst>
            </a:custGeom>
            <a:noFill/>
            <a:ln w="9525" cap="flat" cmpd="sng">
              <a:solidFill>
                <a:schemeClr val="dk1"/>
              </a:solidFill>
              <a:prstDash val="solid"/>
              <a:miter lim="155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0" name="Google Shape;550;p13"/>
          <p:cNvSpPr txBox="1">
            <a:spLocks noGrp="1"/>
          </p:cNvSpPr>
          <p:nvPr>
            <p:ph type="title" idx="15"/>
          </p:nvPr>
        </p:nvSpPr>
        <p:spPr>
          <a:xfrm>
            <a:off x="787825" y="572500"/>
            <a:ext cx="7444800" cy="646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b="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551"/>
        <p:cNvGrpSpPr/>
        <p:nvPr/>
      </p:nvGrpSpPr>
      <p:grpSpPr>
        <a:xfrm>
          <a:off x="0" y="0"/>
          <a:ext cx="0" cy="0"/>
          <a:chOff x="0" y="0"/>
          <a:chExt cx="0" cy="0"/>
        </a:xfrm>
      </p:grpSpPr>
      <p:grpSp>
        <p:nvGrpSpPr>
          <p:cNvPr id="552" name="Google Shape;552;p14"/>
          <p:cNvGrpSpPr/>
          <p:nvPr/>
        </p:nvGrpSpPr>
        <p:grpSpPr>
          <a:xfrm rot="-5400000">
            <a:off x="7953841" y="3867217"/>
            <a:ext cx="1830501" cy="846006"/>
            <a:chOff x="348438" y="3926325"/>
            <a:chExt cx="1959013" cy="905400"/>
          </a:xfrm>
        </p:grpSpPr>
        <p:sp>
          <p:nvSpPr>
            <p:cNvPr id="553" name="Google Shape;553;p14"/>
            <p:cNvSpPr/>
            <p:nvPr/>
          </p:nvSpPr>
          <p:spPr>
            <a:xfrm>
              <a:off x="348450" y="3930275"/>
              <a:ext cx="1959000" cy="897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14"/>
            <p:cNvGrpSpPr/>
            <p:nvPr/>
          </p:nvGrpSpPr>
          <p:grpSpPr>
            <a:xfrm>
              <a:off x="348470" y="3930274"/>
              <a:ext cx="1958969" cy="897500"/>
              <a:chOff x="6652100" y="120100"/>
              <a:chExt cx="2308200" cy="1057500"/>
            </a:xfrm>
          </p:grpSpPr>
          <p:cxnSp>
            <p:nvCxnSpPr>
              <p:cNvPr id="555" name="Google Shape;555;p14"/>
              <p:cNvCxnSpPr/>
              <p:nvPr/>
            </p:nvCxnSpPr>
            <p:spPr>
              <a:xfrm>
                <a:off x="6652100" y="272500"/>
                <a:ext cx="2308200" cy="0"/>
              </a:xfrm>
              <a:prstGeom prst="straightConnector1">
                <a:avLst/>
              </a:prstGeom>
              <a:noFill/>
              <a:ln w="9525" cap="flat" cmpd="sng">
                <a:solidFill>
                  <a:schemeClr val="lt1"/>
                </a:solidFill>
                <a:prstDash val="solid"/>
                <a:round/>
                <a:headEnd type="none" w="med" len="med"/>
                <a:tailEnd type="none" w="med" len="med"/>
              </a:ln>
            </p:spPr>
          </p:cxnSp>
          <p:cxnSp>
            <p:nvCxnSpPr>
              <p:cNvPr id="556" name="Google Shape;556;p14"/>
              <p:cNvCxnSpPr/>
              <p:nvPr/>
            </p:nvCxnSpPr>
            <p:spPr>
              <a:xfrm>
                <a:off x="6652100" y="424900"/>
                <a:ext cx="2308200" cy="0"/>
              </a:xfrm>
              <a:prstGeom prst="straightConnector1">
                <a:avLst/>
              </a:prstGeom>
              <a:noFill/>
              <a:ln w="9525" cap="flat" cmpd="sng">
                <a:solidFill>
                  <a:schemeClr val="lt1"/>
                </a:solidFill>
                <a:prstDash val="solid"/>
                <a:round/>
                <a:headEnd type="none" w="med" len="med"/>
                <a:tailEnd type="none" w="med" len="med"/>
              </a:ln>
            </p:spPr>
          </p:cxnSp>
          <p:cxnSp>
            <p:nvCxnSpPr>
              <p:cNvPr id="557" name="Google Shape;557;p14"/>
              <p:cNvCxnSpPr/>
              <p:nvPr/>
            </p:nvCxnSpPr>
            <p:spPr>
              <a:xfrm>
                <a:off x="6652100" y="577300"/>
                <a:ext cx="2308200" cy="0"/>
              </a:xfrm>
              <a:prstGeom prst="straightConnector1">
                <a:avLst/>
              </a:prstGeom>
              <a:noFill/>
              <a:ln w="9525" cap="flat" cmpd="sng">
                <a:solidFill>
                  <a:schemeClr val="lt1"/>
                </a:solidFill>
                <a:prstDash val="solid"/>
                <a:round/>
                <a:headEnd type="none" w="med" len="med"/>
                <a:tailEnd type="none" w="med" len="med"/>
              </a:ln>
            </p:spPr>
          </p:cxnSp>
          <p:cxnSp>
            <p:nvCxnSpPr>
              <p:cNvPr id="558" name="Google Shape;558;p14"/>
              <p:cNvCxnSpPr/>
              <p:nvPr/>
            </p:nvCxnSpPr>
            <p:spPr>
              <a:xfrm>
                <a:off x="6652100" y="729700"/>
                <a:ext cx="2308200" cy="0"/>
              </a:xfrm>
              <a:prstGeom prst="straightConnector1">
                <a:avLst/>
              </a:prstGeom>
              <a:noFill/>
              <a:ln w="9525" cap="flat" cmpd="sng">
                <a:solidFill>
                  <a:schemeClr val="lt1"/>
                </a:solidFill>
                <a:prstDash val="solid"/>
                <a:round/>
                <a:headEnd type="none" w="med" len="med"/>
                <a:tailEnd type="none" w="med" len="med"/>
              </a:ln>
            </p:spPr>
          </p:cxnSp>
          <p:cxnSp>
            <p:nvCxnSpPr>
              <p:cNvPr id="559" name="Google Shape;559;p14"/>
              <p:cNvCxnSpPr/>
              <p:nvPr/>
            </p:nvCxnSpPr>
            <p:spPr>
              <a:xfrm>
                <a:off x="6652100" y="882100"/>
                <a:ext cx="2308200" cy="0"/>
              </a:xfrm>
              <a:prstGeom prst="straightConnector1">
                <a:avLst/>
              </a:prstGeom>
              <a:noFill/>
              <a:ln w="9525" cap="flat" cmpd="sng">
                <a:solidFill>
                  <a:schemeClr val="lt1"/>
                </a:solidFill>
                <a:prstDash val="solid"/>
                <a:round/>
                <a:headEnd type="none" w="med" len="med"/>
                <a:tailEnd type="none" w="med" len="med"/>
              </a:ln>
            </p:spPr>
          </p:cxnSp>
          <p:cxnSp>
            <p:nvCxnSpPr>
              <p:cNvPr id="560" name="Google Shape;560;p14"/>
              <p:cNvCxnSpPr/>
              <p:nvPr/>
            </p:nvCxnSpPr>
            <p:spPr>
              <a:xfrm>
                <a:off x="6652100" y="1034500"/>
                <a:ext cx="2308200" cy="0"/>
              </a:xfrm>
              <a:prstGeom prst="straightConnector1">
                <a:avLst/>
              </a:prstGeom>
              <a:noFill/>
              <a:ln w="9525" cap="flat" cmpd="sng">
                <a:solidFill>
                  <a:schemeClr val="lt1"/>
                </a:solidFill>
                <a:prstDash val="solid"/>
                <a:round/>
                <a:headEnd type="none" w="med" len="med"/>
                <a:tailEnd type="none" w="med" len="med"/>
              </a:ln>
            </p:spPr>
          </p:cxnSp>
          <p:cxnSp>
            <p:nvCxnSpPr>
              <p:cNvPr id="561" name="Google Shape;561;p14"/>
              <p:cNvCxnSpPr/>
              <p:nvPr/>
            </p:nvCxnSpPr>
            <p:spPr>
              <a:xfrm>
                <a:off x="68156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562" name="Google Shape;562;p14"/>
              <p:cNvCxnSpPr/>
              <p:nvPr/>
            </p:nvCxnSpPr>
            <p:spPr>
              <a:xfrm>
                <a:off x="69680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563" name="Google Shape;563;p14"/>
              <p:cNvCxnSpPr/>
              <p:nvPr/>
            </p:nvCxnSpPr>
            <p:spPr>
              <a:xfrm>
                <a:off x="71204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564" name="Google Shape;564;p14"/>
              <p:cNvCxnSpPr/>
              <p:nvPr/>
            </p:nvCxnSpPr>
            <p:spPr>
              <a:xfrm>
                <a:off x="72728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565" name="Google Shape;565;p14"/>
              <p:cNvCxnSpPr/>
              <p:nvPr/>
            </p:nvCxnSpPr>
            <p:spPr>
              <a:xfrm>
                <a:off x="74252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566" name="Google Shape;566;p14"/>
              <p:cNvCxnSpPr/>
              <p:nvPr/>
            </p:nvCxnSpPr>
            <p:spPr>
              <a:xfrm>
                <a:off x="75776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567" name="Google Shape;567;p14"/>
              <p:cNvCxnSpPr/>
              <p:nvPr/>
            </p:nvCxnSpPr>
            <p:spPr>
              <a:xfrm>
                <a:off x="77300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568" name="Google Shape;568;p14"/>
              <p:cNvCxnSpPr/>
              <p:nvPr/>
            </p:nvCxnSpPr>
            <p:spPr>
              <a:xfrm>
                <a:off x="78824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569" name="Google Shape;569;p14"/>
              <p:cNvCxnSpPr/>
              <p:nvPr/>
            </p:nvCxnSpPr>
            <p:spPr>
              <a:xfrm>
                <a:off x="80348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570" name="Google Shape;570;p14"/>
              <p:cNvCxnSpPr/>
              <p:nvPr/>
            </p:nvCxnSpPr>
            <p:spPr>
              <a:xfrm>
                <a:off x="81872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571" name="Google Shape;571;p14"/>
              <p:cNvCxnSpPr/>
              <p:nvPr/>
            </p:nvCxnSpPr>
            <p:spPr>
              <a:xfrm>
                <a:off x="83396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572" name="Google Shape;572;p14"/>
              <p:cNvCxnSpPr/>
              <p:nvPr/>
            </p:nvCxnSpPr>
            <p:spPr>
              <a:xfrm>
                <a:off x="84920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573" name="Google Shape;573;p14"/>
              <p:cNvCxnSpPr/>
              <p:nvPr/>
            </p:nvCxnSpPr>
            <p:spPr>
              <a:xfrm>
                <a:off x="86444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574" name="Google Shape;574;p14"/>
              <p:cNvCxnSpPr/>
              <p:nvPr/>
            </p:nvCxnSpPr>
            <p:spPr>
              <a:xfrm>
                <a:off x="8796800" y="120100"/>
                <a:ext cx="0" cy="1057500"/>
              </a:xfrm>
              <a:prstGeom prst="straightConnector1">
                <a:avLst/>
              </a:prstGeom>
              <a:noFill/>
              <a:ln w="9525" cap="flat" cmpd="sng">
                <a:solidFill>
                  <a:schemeClr val="lt1"/>
                </a:solidFill>
                <a:prstDash val="solid"/>
                <a:round/>
                <a:headEnd type="none" w="med" len="med"/>
                <a:tailEnd type="none" w="med" len="med"/>
              </a:ln>
            </p:spPr>
          </p:cxnSp>
        </p:grpSp>
        <p:sp>
          <p:nvSpPr>
            <p:cNvPr id="575" name="Google Shape;575;p14"/>
            <p:cNvSpPr/>
            <p:nvPr/>
          </p:nvSpPr>
          <p:spPr>
            <a:xfrm>
              <a:off x="348438" y="3926325"/>
              <a:ext cx="1959000" cy="905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6" name="Google Shape;576;p14"/>
          <p:cNvSpPr/>
          <p:nvPr/>
        </p:nvSpPr>
        <p:spPr>
          <a:xfrm rot="10800000">
            <a:off x="-94375" y="-1884400"/>
            <a:ext cx="578400" cy="5394900"/>
          </a:xfrm>
          <a:prstGeom prst="round2SameRect">
            <a:avLst>
              <a:gd name="adj1" fmla="val 50000"/>
              <a:gd name="adj2"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7" name="Google Shape;577;p14"/>
          <p:cNvGrpSpPr/>
          <p:nvPr/>
        </p:nvGrpSpPr>
        <p:grpSpPr>
          <a:xfrm>
            <a:off x="8238447" y="-140639"/>
            <a:ext cx="1261306" cy="1245972"/>
            <a:chOff x="5372825" y="289650"/>
            <a:chExt cx="1178350" cy="1164025"/>
          </a:xfrm>
        </p:grpSpPr>
        <p:sp>
          <p:nvSpPr>
            <p:cNvPr id="578" name="Google Shape;578;p14"/>
            <p:cNvSpPr/>
            <p:nvPr/>
          </p:nvSpPr>
          <p:spPr>
            <a:xfrm>
              <a:off x="5372825" y="289650"/>
              <a:ext cx="1163625" cy="1164025"/>
            </a:xfrm>
            <a:custGeom>
              <a:avLst/>
              <a:gdLst/>
              <a:ahLst/>
              <a:cxnLst/>
              <a:rect l="l" t="t" r="r" b="b"/>
              <a:pathLst>
                <a:path w="46545" h="46561" extrusionOk="0">
                  <a:moveTo>
                    <a:pt x="23264" y="1"/>
                  </a:moveTo>
                  <a:cubicBezTo>
                    <a:pt x="10423" y="1"/>
                    <a:pt x="0" y="10423"/>
                    <a:pt x="0" y="23280"/>
                  </a:cubicBezTo>
                  <a:cubicBezTo>
                    <a:pt x="0" y="36138"/>
                    <a:pt x="10423" y="46560"/>
                    <a:pt x="23264" y="46560"/>
                  </a:cubicBezTo>
                  <a:cubicBezTo>
                    <a:pt x="36122" y="46560"/>
                    <a:pt x="46544" y="36138"/>
                    <a:pt x="46544" y="23280"/>
                  </a:cubicBezTo>
                  <a:cubicBezTo>
                    <a:pt x="46544" y="10423"/>
                    <a:pt x="36122" y="1"/>
                    <a:pt x="232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4"/>
            <p:cNvSpPr/>
            <p:nvPr/>
          </p:nvSpPr>
          <p:spPr>
            <a:xfrm>
              <a:off x="5763650" y="289650"/>
              <a:ext cx="787525" cy="1163525"/>
            </a:xfrm>
            <a:custGeom>
              <a:avLst/>
              <a:gdLst/>
              <a:ahLst/>
              <a:cxnLst/>
              <a:rect l="l" t="t" r="r" b="b"/>
              <a:pathLst>
                <a:path w="31501" h="46541" extrusionOk="0">
                  <a:moveTo>
                    <a:pt x="7647" y="1"/>
                  </a:moveTo>
                  <a:cubicBezTo>
                    <a:pt x="3646" y="1"/>
                    <a:pt x="931" y="1164"/>
                    <a:pt x="1" y="1288"/>
                  </a:cubicBezTo>
                  <a:cubicBezTo>
                    <a:pt x="16177" y="1629"/>
                    <a:pt x="25297" y="11369"/>
                    <a:pt x="25297" y="23280"/>
                  </a:cubicBezTo>
                  <a:cubicBezTo>
                    <a:pt x="25297" y="35052"/>
                    <a:pt x="16518" y="44963"/>
                    <a:pt x="4824" y="46390"/>
                  </a:cubicBezTo>
                  <a:cubicBezTo>
                    <a:pt x="5719" y="46491"/>
                    <a:pt x="6608" y="46541"/>
                    <a:pt x="7487" y="46541"/>
                  </a:cubicBezTo>
                  <a:cubicBezTo>
                    <a:pt x="19628" y="46541"/>
                    <a:pt x="29942" y="37085"/>
                    <a:pt x="30694" y="24676"/>
                  </a:cubicBezTo>
                  <a:cubicBezTo>
                    <a:pt x="31501" y="11369"/>
                    <a:pt x="20970" y="109"/>
                    <a:pt x="7647" y="1"/>
                  </a:cubicBezTo>
                  <a:close/>
                </a:path>
              </a:pathLst>
            </a:custGeom>
            <a:solidFill>
              <a:srgbClr val="0A0A0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4"/>
            <p:cNvSpPr/>
            <p:nvPr/>
          </p:nvSpPr>
          <p:spPr>
            <a:xfrm>
              <a:off x="5465875" y="773075"/>
              <a:ext cx="88050" cy="98625"/>
            </a:xfrm>
            <a:custGeom>
              <a:avLst/>
              <a:gdLst/>
              <a:ahLst/>
              <a:cxnLst/>
              <a:rect l="l" t="t" r="r" b="b"/>
              <a:pathLst>
                <a:path w="3522" h="3945" extrusionOk="0">
                  <a:moveTo>
                    <a:pt x="2322" y="0"/>
                  </a:moveTo>
                  <a:cubicBezTo>
                    <a:pt x="1947" y="0"/>
                    <a:pt x="1497" y="179"/>
                    <a:pt x="1024" y="609"/>
                  </a:cubicBezTo>
                  <a:cubicBezTo>
                    <a:pt x="0" y="1524"/>
                    <a:pt x="16" y="3494"/>
                    <a:pt x="652" y="3819"/>
                  </a:cubicBezTo>
                  <a:cubicBezTo>
                    <a:pt x="825" y="3907"/>
                    <a:pt x="995" y="3945"/>
                    <a:pt x="1158" y="3945"/>
                  </a:cubicBezTo>
                  <a:cubicBezTo>
                    <a:pt x="2065" y="3945"/>
                    <a:pt x="2792" y="2789"/>
                    <a:pt x="2963" y="2579"/>
                  </a:cubicBezTo>
                  <a:cubicBezTo>
                    <a:pt x="3180" y="2346"/>
                    <a:pt x="3521" y="1291"/>
                    <a:pt x="3242" y="609"/>
                  </a:cubicBezTo>
                  <a:cubicBezTo>
                    <a:pt x="3092" y="242"/>
                    <a:pt x="2758" y="0"/>
                    <a:pt x="2322" y="0"/>
                  </a:cubicBezTo>
                  <a:close/>
                </a:path>
              </a:pathLst>
            </a:custGeom>
            <a:solidFill>
              <a:schemeClr val="lt1"/>
            </a:solidFill>
            <a:ln w="9525" cap="flat" cmpd="sng">
              <a:solidFill>
                <a:schemeClr val="dk1"/>
              </a:solidFill>
              <a:prstDash val="solid"/>
              <a:miter lim="155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4"/>
            <p:cNvSpPr/>
            <p:nvPr/>
          </p:nvSpPr>
          <p:spPr>
            <a:xfrm>
              <a:off x="5496625" y="522250"/>
              <a:ext cx="156775" cy="233675"/>
            </a:xfrm>
            <a:custGeom>
              <a:avLst/>
              <a:gdLst/>
              <a:ahLst/>
              <a:cxnLst/>
              <a:rect l="l" t="t" r="r" b="b"/>
              <a:pathLst>
                <a:path w="6271" h="9347" extrusionOk="0">
                  <a:moveTo>
                    <a:pt x="4850" y="1"/>
                  </a:moveTo>
                  <a:cubicBezTo>
                    <a:pt x="4552" y="1"/>
                    <a:pt x="4189" y="76"/>
                    <a:pt x="3749" y="250"/>
                  </a:cubicBezTo>
                  <a:cubicBezTo>
                    <a:pt x="1360" y="1212"/>
                    <a:pt x="197" y="7013"/>
                    <a:pt x="197" y="7013"/>
                  </a:cubicBezTo>
                  <a:cubicBezTo>
                    <a:pt x="1" y="7973"/>
                    <a:pt x="460" y="9346"/>
                    <a:pt x="1291" y="9346"/>
                  </a:cubicBezTo>
                  <a:cubicBezTo>
                    <a:pt x="1574" y="9346"/>
                    <a:pt x="1901" y="9187"/>
                    <a:pt x="2260" y="8796"/>
                  </a:cubicBezTo>
                  <a:cubicBezTo>
                    <a:pt x="3656" y="7261"/>
                    <a:pt x="5765" y="3399"/>
                    <a:pt x="6013" y="2468"/>
                  </a:cubicBezTo>
                  <a:cubicBezTo>
                    <a:pt x="6206" y="1712"/>
                    <a:pt x="6271" y="1"/>
                    <a:pt x="4850" y="1"/>
                  </a:cubicBezTo>
                  <a:close/>
                </a:path>
              </a:pathLst>
            </a:custGeom>
            <a:solidFill>
              <a:schemeClr val="lt1"/>
            </a:solidFill>
            <a:ln w="9525" cap="flat" cmpd="sng">
              <a:solidFill>
                <a:schemeClr val="dk1"/>
              </a:solidFill>
              <a:prstDash val="solid"/>
              <a:miter lim="155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4"/>
            <p:cNvSpPr/>
            <p:nvPr/>
          </p:nvSpPr>
          <p:spPr>
            <a:xfrm>
              <a:off x="5372825" y="289650"/>
              <a:ext cx="1163625" cy="1164025"/>
            </a:xfrm>
            <a:custGeom>
              <a:avLst/>
              <a:gdLst/>
              <a:ahLst/>
              <a:cxnLst/>
              <a:rect l="l" t="t" r="r" b="b"/>
              <a:pathLst>
                <a:path w="46545" h="46561" fill="none" extrusionOk="0">
                  <a:moveTo>
                    <a:pt x="46544" y="23280"/>
                  </a:moveTo>
                  <a:cubicBezTo>
                    <a:pt x="46544" y="36138"/>
                    <a:pt x="36122" y="46560"/>
                    <a:pt x="23264" y="46560"/>
                  </a:cubicBezTo>
                  <a:cubicBezTo>
                    <a:pt x="10423" y="46560"/>
                    <a:pt x="0" y="36138"/>
                    <a:pt x="0" y="23280"/>
                  </a:cubicBezTo>
                  <a:cubicBezTo>
                    <a:pt x="0" y="10423"/>
                    <a:pt x="10423" y="1"/>
                    <a:pt x="23264" y="1"/>
                  </a:cubicBezTo>
                  <a:cubicBezTo>
                    <a:pt x="36122" y="1"/>
                    <a:pt x="46544" y="10423"/>
                    <a:pt x="46544" y="23280"/>
                  </a:cubicBezTo>
                  <a:close/>
                </a:path>
              </a:pathLst>
            </a:custGeom>
            <a:noFill/>
            <a:ln w="9525" cap="flat" cmpd="sng">
              <a:solidFill>
                <a:schemeClr val="dk1"/>
              </a:solidFill>
              <a:prstDash val="solid"/>
              <a:miter lim="155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14"/>
          <p:cNvGrpSpPr/>
          <p:nvPr/>
        </p:nvGrpSpPr>
        <p:grpSpPr>
          <a:xfrm>
            <a:off x="571511" y="4664276"/>
            <a:ext cx="1575927" cy="846001"/>
            <a:chOff x="6791175" y="603725"/>
            <a:chExt cx="1258225" cy="675450"/>
          </a:xfrm>
        </p:grpSpPr>
        <p:sp>
          <p:nvSpPr>
            <p:cNvPr id="584" name="Google Shape;584;p14"/>
            <p:cNvSpPr/>
            <p:nvPr/>
          </p:nvSpPr>
          <p:spPr>
            <a:xfrm>
              <a:off x="6885375" y="608700"/>
              <a:ext cx="1159775" cy="665800"/>
            </a:xfrm>
            <a:custGeom>
              <a:avLst/>
              <a:gdLst/>
              <a:ahLst/>
              <a:cxnLst/>
              <a:rect l="l" t="t" r="r" b="b"/>
              <a:pathLst>
                <a:path w="46391" h="26632" extrusionOk="0">
                  <a:moveTo>
                    <a:pt x="20624" y="0"/>
                  </a:moveTo>
                  <a:cubicBezTo>
                    <a:pt x="20587" y="0"/>
                    <a:pt x="20548" y="6"/>
                    <a:pt x="20520" y="34"/>
                  </a:cubicBezTo>
                  <a:cubicBezTo>
                    <a:pt x="20799" y="406"/>
                    <a:pt x="21079" y="763"/>
                    <a:pt x="21342" y="1135"/>
                  </a:cubicBezTo>
                  <a:cubicBezTo>
                    <a:pt x="22831" y="3275"/>
                    <a:pt x="24180" y="5509"/>
                    <a:pt x="25375" y="7820"/>
                  </a:cubicBezTo>
                  <a:cubicBezTo>
                    <a:pt x="26476" y="9836"/>
                    <a:pt x="27406" y="11930"/>
                    <a:pt x="28151" y="14086"/>
                  </a:cubicBezTo>
                  <a:cubicBezTo>
                    <a:pt x="28415" y="14799"/>
                    <a:pt x="28554" y="15544"/>
                    <a:pt x="28585" y="16288"/>
                  </a:cubicBezTo>
                  <a:cubicBezTo>
                    <a:pt x="28559" y="17297"/>
                    <a:pt x="27862" y="17976"/>
                    <a:pt x="26942" y="17976"/>
                  </a:cubicBezTo>
                  <a:cubicBezTo>
                    <a:pt x="26787" y="17976"/>
                    <a:pt x="26626" y="17957"/>
                    <a:pt x="26460" y="17916"/>
                  </a:cubicBezTo>
                  <a:cubicBezTo>
                    <a:pt x="25933" y="17761"/>
                    <a:pt x="25452" y="17529"/>
                    <a:pt x="25002" y="17219"/>
                  </a:cubicBezTo>
                  <a:cubicBezTo>
                    <a:pt x="24025" y="16552"/>
                    <a:pt x="23141" y="15761"/>
                    <a:pt x="22350" y="14877"/>
                  </a:cubicBezTo>
                  <a:cubicBezTo>
                    <a:pt x="21172" y="13605"/>
                    <a:pt x="20117" y="12224"/>
                    <a:pt x="19202" y="10767"/>
                  </a:cubicBezTo>
                  <a:cubicBezTo>
                    <a:pt x="17822" y="8564"/>
                    <a:pt x="16317" y="6439"/>
                    <a:pt x="14952" y="4222"/>
                  </a:cubicBezTo>
                  <a:cubicBezTo>
                    <a:pt x="14130" y="2919"/>
                    <a:pt x="13339" y="1585"/>
                    <a:pt x="12812" y="127"/>
                  </a:cubicBezTo>
                  <a:cubicBezTo>
                    <a:pt x="12774" y="13"/>
                    <a:pt x="12705" y="2"/>
                    <a:pt x="12630" y="2"/>
                  </a:cubicBezTo>
                  <a:cubicBezTo>
                    <a:pt x="12613" y="2"/>
                    <a:pt x="12596" y="3"/>
                    <a:pt x="12579" y="3"/>
                  </a:cubicBezTo>
                  <a:lnTo>
                    <a:pt x="8640" y="3"/>
                  </a:lnTo>
                  <a:cubicBezTo>
                    <a:pt x="8578" y="3"/>
                    <a:pt x="8500" y="3"/>
                    <a:pt x="8438" y="34"/>
                  </a:cubicBezTo>
                  <a:cubicBezTo>
                    <a:pt x="8454" y="80"/>
                    <a:pt x="8454" y="127"/>
                    <a:pt x="8469" y="158"/>
                  </a:cubicBezTo>
                  <a:cubicBezTo>
                    <a:pt x="8841" y="965"/>
                    <a:pt x="9198" y="1771"/>
                    <a:pt x="9601" y="2562"/>
                  </a:cubicBezTo>
                  <a:cubicBezTo>
                    <a:pt x="10346" y="4035"/>
                    <a:pt x="11121" y="5509"/>
                    <a:pt x="11881" y="6982"/>
                  </a:cubicBezTo>
                  <a:cubicBezTo>
                    <a:pt x="12207" y="7572"/>
                    <a:pt x="12455" y="8207"/>
                    <a:pt x="12579" y="8874"/>
                  </a:cubicBezTo>
                  <a:cubicBezTo>
                    <a:pt x="12669" y="9503"/>
                    <a:pt x="12325" y="9915"/>
                    <a:pt x="11716" y="9915"/>
                  </a:cubicBezTo>
                  <a:cubicBezTo>
                    <a:pt x="11694" y="9915"/>
                    <a:pt x="11671" y="9915"/>
                    <a:pt x="11649" y="9914"/>
                  </a:cubicBezTo>
                  <a:cubicBezTo>
                    <a:pt x="11152" y="9867"/>
                    <a:pt x="10672" y="9727"/>
                    <a:pt x="10237" y="9464"/>
                  </a:cubicBezTo>
                  <a:cubicBezTo>
                    <a:pt x="8997" y="8812"/>
                    <a:pt x="7957" y="7882"/>
                    <a:pt x="7011" y="6874"/>
                  </a:cubicBezTo>
                  <a:cubicBezTo>
                    <a:pt x="5181" y="4904"/>
                    <a:pt x="3692" y="2655"/>
                    <a:pt x="2622" y="189"/>
                  </a:cubicBezTo>
                  <a:cubicBezTo>
                    <a:pt x="2580" y="76"/>
                    <a:pt x="2472" y="1"/>
                    <a:pt x="2359" y="1"/>
                  </a:cubicBezTo>
                  <a:cubicBezTo>
                    <a:pt x="2349" y="1"/>
                    <a:pt x="2338" y="2"/>
                    <a:pt x="2327" y="3"/>
                  </a:cubicBezTo>
                  <a:lnTo>
                    <a:pt x="280" y="3"/>
                  </a:lnTo>
                  <a:cubicBezTo>
                    <a:pt x="1" y="3"/>
                    <a:pt x="1" y="3"/>
                    <a:pt x="125" y="251"/>
                  </a:cubicBezTo>
                  <a:cubicBezTo>
                    <a:pt x="1769" y="3539"/>
                    <a:pt x="3413" y="6827"/>
                    <a:pt x="5088" y="10100"/>
                  </a:cubicBezTo>
                  <a:cubicBezTo>
                    <a:pt x="6562" y="13046"/>
                    <a:pt x="8221" y="15885"/>
                    <a:pt x="10036" y="18630"/>
                  </a:cubicBezTo>
                  <a:cubicBezTo>
                    <a:pt x="10842" y="19871"/>
                    <a:pt x="11757" y="21034"/>
                    <a:pt x="12781" y="22089"/>
                  </a:cubicBezTo>
                  <a:cubicBezTo>
                    <a:pt x="13487" y="22795"/>
                    <a:pt x="14277" y="23216"/>
                    <a:pt x="15243" y="23216"/>
                  </a:cubicBezTo>
                  <a:cubicBezTo>
                    <a:pt x="15380" y="23216"/>
                    <a:pt x="15521" y="23207"/>
                    <a:pt x="15666" y="23190"/>
                  </a:cubicBezTo>
                  <a:cubicBezTo>
                    <a:pt x="16426" y="23128"/>
                    <a:pt x="17046" y="22554"/>
                    <a:pt x="17170" y="21809"/>
                  </a:cubicBezTo>
                  <a:cubicBezTo>
                    <a:pt x="17263" y="21360"/>
                    <a:pt x="17124" y="20972"/>
                    <a:pt x="16984" y="20584"/>
                  </a:cubicBezTo>
                  <a:cubicBezTo>
                    <a:pt x="16038" y="17854"/>
                    <a:pt x="14937" y="15156"/>
                    <a:pt x="13711" y="12535"/>
                  </a:cubicBezTo>
                  <a:cubicBezTo>
                    <a:pt x="13479" y="12085"/>
                    <a:pt x="13401" y="11573"/>
                    <a:pt x="13479" y="11077"/>
                  </a:cubicBezTo>
                  <a:cubicBezTo>
                    <a:pt x="13587" y="10479"/>
                    <a:pt x="13955" y="10140"/>
                    <a:pt x="14421" y="10140"/>
                  </a:cubicBezTo>
                  <a:cubicBezTo>
                    <a:pt x="14621" y="10140"/>
                    <a:pt x="14838" y="10202"/>
                    <a:pt x="15061" y="10332"/>
                  </a:cubicBezTo>
                  <a:cubicBezTo>
                    <a:pt x="15418" y="10534"/>
                    <a:pt x="15728" y="10813"/>
                    <a:pt x="15991" y="11139"/>
                  </a:cubicBezTo>
                  <a:cubicBezTo>
                    <a:pt x="16674" y="11961"/>
                    <a:pt x="17279" y="12860"/>
                    <a:pt x="17775" y="13806"/>
                  </a:cubicBezTo>
                  <a:cubicBezTo>
                    <a:pt x="18411" y="14939"/>
                    <a:pt x="19140" y="16040"/>
                    <a:pt x="19559" y="17265"/>
                  </a:cubicBezTo>
                  <a:cubicBezTo>
                    <a:pt x="20567" y="20258"/>
                    <a:pt x="21358" y="23283"/>
                    <a:pt x="21699" y="26431"/>
                  </a:cubicBezTo>
                  <a:cubicBezTo>
                    <a:pt x="21714" y="26555"/>
                    <a:pt x="21745" y="26602"/>
                    <a:pt x="21885" y="26602"/>
                  </a:cubicBezTo>
                  <a:lnTo>
                    <a:pt x="24336" y="26602"/>
                  </a:lnTo>
                  <a:cubicBezTo>
                    <a:pt x="24506" y="26602"/>
                    <a:pt x="24522" y="26555"/>
                    <a:pt x="24522" y="26385"/>
                  </a:cubicBezTo>
                  <a:cubicBezTo>
                    <a:pt x="24460" y="25392"/>
                    <a:pt x="24506" y="24384"/>
                    <a:pt x="24661" y="23376"/>
                  </a:cubicBezTo>
                  <a:cubicBezTo>
                    <a:pt x="24801" y="22492"/>
                    <a:pt x="25033" y="21639"/>
                    <a:pt x="25545" y="20894"/>
                  </a:cubicBezTo>
                  <a:cubicBezTo>
                    <a:pt x="25972" y="20290"/>
                    <a:pt x="26507" y="19985"/>
                    <a:pt x="27151" y="19985"/>
                  </a:cubicBezTo>
                  <a:cubicBezTo>
                    <a:pt x="27350" y="19985"/>
                    <a:pt x="27559" y="20014"/>
                    <a:pt x="27779" y="20072"/>
                  </a:cubicBezTo>
                  <a:cubicBezTo>
                    <a:pt x="28787" y="20320"/>
                    <a:pt x="29547" y="20972"/>
                    <a:pt x="30245" y="21701"/>
                  </a:cubicBezTo>
                  <a:cubicBezTo>
                    <a:pt x="31532" y="23066"/>
                    <a:pt x="32416" y="24663"/>
                    <a:pt x="33098" y="26385"/>
                  </a:cubicBezTo>
                  <a:cubicBezTo>
                    <a:pt x="33126" y="26508"/>
                    <a:pt x="33238" y="26607"/>
                    <a:pt x="33360" y="26607"/>
                  </a:cubicBezTo>
                  <a:cubicBezTo>
                    <a:pt x="33376" y="26607"/>
                    <a:pt x="33392" y="26605"/>
                    <a:pt x="33409" y="26602"/>
                  </a:cubicBezTo>
                  <a:lnTo>
                    <a:pt x="37022" y="26602"/>
                  </a:lnTo>
                  <a:cubicBezTo>
                    <a:pt x="37038" y="26493"/>
                    <a:pt x="36960" y="26447"/>
                    <a:pt x="36929" y="26385"/>
                  </a:cubicBezTo>
                  <a:cubicBezTo>
                    <a:pt x="36092" y="25066"/>
                    <a:pt x="35239" y="23779"/>
                    <a:pt x="34386" y="22476"/>
                  </a:cubicBezTo>
                  <a:cubicBezTo>
                    <a:pt x="33300" y="20863"/>
                    <a:pt x="32230" y="19250"/>
                    <a:pt x="31315" y="17529"/>
                  </a:cubicBezTo>
                  <a:cubicBezTo>
                    <a:pt x="30834" y="16598"/>
                    <a:pt x="30353" y="15637"/>
                    <a:pt x="30198" y="14597"/>
                  </a:cubicBezTo>
                  <a:cubicBezTo>
                    <a:pt x="30061" y="13560"/>
                    <a:pt x="30314" y="12627"/>
                    <a:pt x="31755" y="12627"/>
                  </a:cubicBezTo>
                  <a:cubicBezTo>
                    <a:pt x="31779" y="12627"/>
                    <a:pt x="31803" y="12627"/>
                    <a:pt x="31827" y="12628"/>
                  </a:cubicBezTo>
                  <a:cubicBezTo>
                    <a:pt x="33889" y="12659"/>
                    <a:pt x="35859" y="13419"/>
                    <a:pt x="37410" y="14768"/>
                  </a:cubicBezTo>
                  <a:cubicBezTo>
                    <a:pt x="38294" y="15544"/>
                    <a:pt x="39023" y="16490"/>
                    <a:pt x="39752" y="17420"/>
                  </a:cubicBezTo>
                  <a:cubicBezTo>
                    <a:pt x="41970" y="20320"/>
                    <a:pt x="44141" y="23252"/>
                    <a:pt x="45832" y="26509"/>
                  </a:cubicBezTo>
                  <a:cubicBezTo>
                    <a:pt x="45877" y="26606"/>
                    <a:pt x="45950" y="26631"/>
                    <a:pt x="46028" y="26631"/>
                  </a:cubicBezTo>
                  <a:cubicBezTo>
                    <a:pt x="46112" y="26631"/>
                    <a:pt x="46202" y="26602"/>
                    <a:pt x="46266" y="26602"/>
                  </a:cubicBezTo>
                  <a:cubicBezTo>
                    <a:pt x="46390" y="26602"/>
                    <a:pt x="46344" y="26478"/>
                    <a:pt x="46344" y="26400"/>
                  </a:cubicBezTo>
                  <a:cubicBezTo>
                    <a:pt x="46344" y="25501"/>
                    <a:pt x="46313" y="24601"/>
                    <a:pt x="46344" y="23702"/>
                  </a:cubicBezTo>
                  <a:cubicBezTo>
                    <a:pt x="46375" y="23376"/>
                    <a:pt x="46251" y="23050"/>
                    <a:pt x="46033" y="22818"/>
                  </a:cubicBezTo>
                  <a:cubicBezTo>
                    <a:pt x="45816" y="22600"/>
                    <a:pt x="45630" y="22352"/>
                    <a:pt x="45444" y="22104"/>
                  </a:cubicBezTo>
                  <a:cubicBezTo>
                    <a:pt x="43335" y="19343"/>
                    <a:pt x="41256" y="16567"/>
                    <a:pt x="39116" y="13837"/>
                  </a:cubicBezTo>
                  <a:cubicBezTo>
                    <a:pt x="35844" y="9650"/>
                    <a:pt x="33083" y="5168"/>
                    <a:pt x="31237" y="158"/>
                  </a:cubicBezTo>
                  <a:cubicBezTo>
                    <a:pt x="31223" y="61"/>
                    <a:pt x="31134" y="1"/>
                    <a:pt x="31038" y="1"/>
                  </a:cubicBezTo>
                  <a:cubicBezTo>
                    <a:pt x="31027" y="1"/>
                    <a:pt x="31016" y="1"/>
                    <a:pt x="31005" y="3"/>
                  </a:cubicBezTo>
                  <a:lnTo>
                    <a:pt x="29609" y="3"/>
                  </a:lnTo>
                  <a:cubicBezTo>
                    <a:pt x="29593" y="3"/>
                    <a:pt x="29576" y="1"/>
                    <a:pt x="29558" y="1"/>
                  </a:cubicBezTo>
                  <a:cubicBezTo>
                    <a:pt x="29523" y="1"/>
                    <a:pt x="29485" y="8"/>
                    <a:pt x="29454" y="49"/>
                  </a:cubicBezTo>
                  <a:cubicBezTo>
                    <a:pt x="29469" y="80"/>
                    <a:pt x="29485" y="111"/>
                    <a:pt x="29500" y="158"/>
                  </a:cubicBezTo>
                  <a:cubicBezTo>
                    <a:pt x="30245" y="1693"/>
                    <a:pt x="30912" y="3260"/>
                    <a:pt x="31501" y="4857"/>
                  </a:cubicBezTo>
                  <a:cubicBezTo>
                    <a:pt x="31920" y="6005"/>
                    <a:pt x="32323" y="7168"/>
                    <a:pt x="32416" y="8394"/>
                  </a:cubicBezTo>
                  <a:cubicBezTo>
                    <a:pt x="32478" y="8859"/>
                    <a:pt x="32416" y="9324"/>
                    <a:pt x="32230" y="9758"/>
                  </a:cubicBezTo>
                  <a:cubicBezTo>
                    <a:pt x="32021" y="10175"/>
                    <a:pt x="31594" y="10439"/>
                    <a:pt x="31150" y="10439"/>
                  </a:cubicBezTo>
                  <a:cubicBezTo>
                    <a:pt x="31065" y="10439"/>
                    <a:pt x="30980" y="10430"/>
                    <a:pt x="30896" y="10410"/>
                  </a:cubicBezTo>
                  <a:cubicBezTo>
                    <a:pt x="30384" y="10286"/>
                    <a:pt x="29934" y="10053"/>
                    <a:pt x="29531" y="9727"/>
                  </a:cubicBezTo>
                  <a:cubicBezTo>
                    <a:pt x="28616" y="9045"/>
                    <a:pt x="27794" y="8254"/>
                    <a:pt x="27081" y="7370"/>
                  </a:cubicBezTo>
                  <a:cubicBezTo>
                    <a:pt x="25251" y="5152"/>
                    <a:pt x="23653" y="2795"/>
                    <a:pt x="22490" y="174"/>
                  </a:cubicBezTo>
                  <a:cubicBezTo>
                    <a:pt x="22459" y="65"/>
                    <a:pt x="22350" y="3"/>
                    <a:pt x="22242" y="3"/>
                  </a:cubicBezTo>
                  <a:lnTo>
                    <a:pt x="20691" y="3"/>
                  </a:lnTo>
                  <a:cubicBezTo>
                    <a:pt x="20672" y="3"/>
                    <a:pt x="20649" y="0"/>
                    <a:pt x="206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4"/>
            <p:cNvSpPr/>
            <p:nvPr/>
          </p:nvSpPr>
          <p:spPr>
            <a:xfrm>
              <a:off x="6796200" y="608725"/>
              <a:ext cx="627350" cy="665175"/>
            </a:xfrm>
            <a:custGeom>
              <a:avLst/>
              <a:gdLst/>
              <a:ahLst/>
              <a:cxnLst/>
              <a:rect l="l" t="t" r="r" b="b"/>
              <a:pathLst>
                <a:path w="25094" h="26607" extrusionOk="0">
                  <a:moveTo>
                    <a:pt x="3149" y="0"/>
                  </a:moveTo>
                  <a:cubicBezTo>
                    <a:pt x="3139" y="0"/>
                    <a:pt x="3128" y="1"/>
                    <a:pt x="3118" y="2"/>
                  </a:cubicBezTo>
                  <a:cubicBezTo>
                    <a:pt x="2637" y="10"/>
                    <a:pt x="2160" y="14"/>
                    <a:pt x="1684" y="14"/>
                  </a:cubicBezTo>
                  <a:cubicBezTo>
                    <a:pt x="1207" y="14"/>
                    <a:pt x="730" y="10"/>
                    <a:pt x="249" y="2"/>
                  </a:cubicBezTo>
                  <a:cubicBezTo>
                    <a:pt x="47" y="2"/>
                    <a:pt x="1" y="64"/>
                    <a:pt x="1" y="266"/>
                  </a:cubicBezTo>
                  <a:lnTo>
                    <a:pt x="1" y="5570"/>
                  </a:lnTo>
                  <a:cubicBezTo>
                    <a:pt x="1" y="5709"/>
                    <a:pt x="32" y="5834"/>
                    <a:pt x="109" y="5958"/>
                  </a:cubicBezTo>
                  <a:cubicBezTo>
                    <a:pt x="854" y="7136"/>
                    <a:pt x="1598" y="8331"/>
                    <a:pt x="2327" y="9525"/>
                  </a:cubicBezTo>
                  <a:cubicBezTo>
                    <a:pt x="3692" y="11743"/>
                    <a:pt x="5088" y="13930"/>
                    <a:pt x="6313" y="16209"/>
                  </a:cubicBezTo>
                  <a:cubicBezTo>
                    <a:pt x="6794" y="17031"/>
                    <a:pt x="7042" y="17978"/>
                    <a:pt x="7042" y="18939"/>
                  </a:cubicBezTo>
                  <a:cubicBezTo>
                    <a:pt x="7042" y="19141"/>
                    <a:pt x="7011" y="19358"/>
                    <a:pt x="6965" y="19560"/>
                  </a:cubicBezTo>
                  <a:cubicBezTo>
                    <a:pt x="6800" y="20173"/>
                    <a:pt x="6365" y="20523"/>
                    <a:pt x="5840" y="20523"/>
                  </a:cubicBezTo>
                  <a:cubicBezTo>
                    <a:pt x="5621" y="20523"/>
                    <a:pt x="5387" y="20463"/>
                    <a:pt x="5150" y="20335"/>
                  </a:cubicBezTo>
                  <a:cubicBezTo>
                    <a:pt x="4669" y="20040"/>
                    <a:pt x="4250" y="19668"/>
                    <a:pt x="3925" y="19218"/>
                  </a:cubicBezTo>
                  <a:cubicBezTo>
                    <a:pt x="2606" y="17590"/>
                    <a:pt x="1412" y="15868"/>
                    <a:pt x="202" y="14162"/>
                  </a:cubicBezTo>
                  <a:cubicBezTo>
                    <a:pt x="156" y="14100"/>
                    <a:pt x="94" y="14038"/>
                    <a:pt x="16" y="13945"/>
                  </a:cubicBezTo>
                  <a:cubicBezTo>
                    <a:pt x="16" y="14069"/>
                    <a:pt x="1" y="14131"/>
                    <a:pt x="1" y="14209"/>
                  </a:cubicBezTo>
                  <a:cubicBezTo>
                    <a:pt x="16" y="18241"/>
                    <a:pt x="16" y="22289"/>
                    <a:pt x="1" y="26322"/>
                  </a:cubicBezTo>
                  <a:cubicBezTo>
                    <a:pt x="1" y="26539"/>
                    <a:pt x="63" y="26601"/>
                    <a:pt x="280" y="26601"/>
                  </a:cubicBezTo>
                  <a:lnTo>
                    <a:pt x="12284" y="26601"/>
                  </a:lnTo>
                  <a:cubicBezTo>
                    <a:pt x="12305" y="26605"/>
                    <a:pt x="12326" y="26607"/>
                    <a:pt x="12347" y="26607"/>
                  </a:cubicBezTo>
                  <a:cubicBezTo>
                    <a:pt x="12403" y="26607"/>
                    <a:pt x="12460" y="26593"/>
                    <a:pt x="12517" y="26570"/>
                  </a:cubicBezTo>
                  <a:lnTo>
                    <a:pt x="11680" y="25980"/>
                  </a:lnTo>
                  <a:cubicBezTo>
                    <a:pt x="10718" y="25314"/>
                    <a:pt x="10067" y="24305"/>
                    <a:pt x="9818" y="23158"/>
                  </a:cubicBezTo>
                  <a:cubicBezTo>
                    <a:pt x="9570" y="22072"/>
                    <a:pt x="10035" y="21343"/>
                    <a:pt x="11044" y="21110"/>
                  </a:cubicBezTo>
                  <a:cubicBezTo>
                    <a:pt x="11204" y="21074"/>
                    <a:pt x="11368" y="21057"/>
                    <a:pt x="11531" y="21057"/>
                  </a:cubicBezTo>
                  <a:cubicBezTo>
                    <a:pt x="11859" y="21057"/>
                    <a:pt x="12186" y="21126"/>
                    <a:pt x="12486" y="21250"/>
                  </a:cubicBezTo>
                  <a:cubicBezTo>
                    <a:pt x="13355" y="21607"/>
                    <a:pt x="14052" y="22227"/>
                    <a:pt x="14688" y="22894"/>
                  </a:cubicBezTo>
                  <a:cubicBezTo>
                    <a:pt x="15634" y="23933"/>
                    <a:pt x="16441" y="25096"/>
                    <a:pt x="17077" y="26353"/>
                  </a:cubicBezTo>
                  <a:cubicBezTo>
                    <a:pt x="17132" y="26504"/>
                    <a:pt x="17272" y="26606"/>
                    <a:pt x="17432" y="26606"/>
                  </a:cubicBezTo>
                  <a:cubicBezTo>
                    <a:pt x="17453" y="26606"/>
                    <a:pt x="17474" y="26604"/>
                    <a:pt x="17496" y="26601"/>
                  </a:cubicBezTo>
                  <a:lnTo>
                    <a:pt x="24909" y="26601"/>
                  </a:lnTo>
                  <a:cubicBezTo>
                    <a:pt x="24924" y="26603"/>
                    <a:pt x="24938" y="26604"/>
                    <a:pt x="24952" y="26604"/>
                  </a:cubicBezTo>
                  <a:cubicBezTo>
                    <a:pt x="25047" y="26604"/>
                    <a:pt x="25093" y="26553"/>
                    <a:pt x="25080" y="26430"/>
                  </a:cubicBezTo>
                  <a:cubicBezTo>
                    <a:pt x="25033" y="26167"/>
                    <a:pt x="25018" y="25903"/>
                    <a:pt x="24987" y="25655"/>
                  </a:cubicBezTo>
                  <a:cubicBezTo>
                    <a:pt x="24754" y="24073"/>
                    <a:pt x="24444" y="22506"/>
                    <a:pt x="24025" y="20971"/>
                  </a:cubicBezTo>
                  <a:cubicBezTo>
                    <a:pt x="23482" y="18862"/>
                    <a:pt x="22908" y="16783"/>
                    <a:pt x="21745" y="14907"/>
                  </a:cubicBezTo>
                  <a:cubicBezTo>
                    <a:pt x="21032" y="13759"/>
                    <a:pt x="20427" y="12534"/>
                    <a:pt x="19574" y="11479"/>
                  </a:cubicBezTo>
                  <a:cubicBezTo>
                    <a:pt x="19279" y="11076"/>
                    <a:pt x="18891" y="10719"/>
                    <a:pt x="18457" y="10471"/>
                  </a:cubicBezTo>
                  <a:cubicBezTo>
                    <a:pt x="18296" y="10385"/>
                    <a:pt x="18139" y="10344"/>
                    <a:pt x="17993" y="10344"/>
                  </a:cubicBezTo>
                  <a:cubicBezTo>
                    <a:pt x="17664" y="10344"/>
                    <a:pt x="17397" y="10558"/>
                    <a:pt x="17278" y="10967"/>
                  </a:cubicBezTo>
                  <a:cubicBezTo>
                    <a:pt x="17154" y="11432"/>
                    <a:pt x="17201" y="11913"/>
                    <a:pt x="17418" y="12348"/>
                  </a:cubicBezTo>
                  <a:cubicBezTo>
                    <a:pt x="18256" y="14116"/>
                    <a:pt x="19000" y="15946"/>
                    <a:pt x="19729" y="17760"/>
                  </a:cubicBezTo>
                  <a:cubicBezTo>
                    <a:pt x="20163" y="18877"/>
                    <a:pt x="20629" y="19963"/>
                    <a:pt x="20923" y="21126"/>
                  </a:cubicBezTo>
                  <a:cubicBezTo>
                    <a:pt x="21156" y="22088"/>
                    <a:pt x="20582" y="23065"/>
                    <a:pt x="19620" y="23313"/>
                  </a:cubicBezTo>
                  <a:cubicBezTo>
                    <a:pt x="19335" y="23394"/>
                    <a:pt x="19043" y="23434"/>
                    <a:pt x="18754" y="23434"/>
                  </a:cubicBezTo>
                  <a:cubicBezTo>
                    <a:pt x="18101" y="23434"/>
                    <a:pt x="17459" y="23230"/>
                    <a:pt x="16922" y="22832"/>
                  </a:cubicBezTo>
                  <a:cubicBezTo>
                    <a:pt x="16518" y="22537"/>
                    <a:pt x="16146" y="22212"/>
                    <a:pt x="15821" y="21839"/>
                  </a:cubicBezTo>
                  <a:cubicBezTo>
                    <a:pt x="14719" y="20599"/>
                    <a:pt x="13727" y="19280"/>
                    <a:pt x="12858" y="17884"/>
                  </a:cubicBezTo>
                  <a:cubicBezTo>
                    <a:pt x="10795" y="14690"/>
                    <a:pt x="9012" y="11324"/>
                    <a:pt x="7321" y="7927"/>
                  </a:cubicBezTo>
                  <a:cubicBezTo>
                    <a:pt x="6019" y="5353"/>
                    <a:pt x="4731" y="2778"/>
                    <a:pt x="3444" y="204"/>
                  </a:cubicBezTo>
                  <a:cubicBezTo>
                    <a:pt x="3401" y="89"/>
                    <a:pt x="3278" y="0"/>
                    <a:pt x="31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4"/>
            <p:cNvSpPr/>
            <p:nvPr/>
          </p:nvSpPr>
          <p:spPr>
            <a:xfrm>
              <a:off x="7670550" y="608650"/>
              <a:ext cx="373825" cy="570900"/>
            </a:xfrm>
            <a:custGeom>
              <a:avLst/>
              <a:gdLst/>
              <a:ahLst/>
              <a:cxnLst/>
              <a:rect l="l" t="t" r="r" b="b"/>
              <a:pathLst>
                <a:path w="14953" h="22836" extrusionOk="0">
                  <a:moveTo>
                    <a:pt x="3486" y="0"/>
                  </a:moveTo>
                  <a:cubicBezTo>
                    <a:pt x="3467" y="0"/>
                    <a:pt x="3448" y="2"/>
                    <a:pt x="3429" y="5"/>
                  </a:cubicBezTo>
                  <a:lnTo>
                    <a:pt x="280" y="5"/>
                  </a:lnTo>
                  <a:cubicBezTo>
                    <a:pt x="1" y="5"/>
                    <a:pt x="1" y="5"/>
                    <a:pt x="94" y="269"/>
                  </a:cubicBezTo>
                  <a:cubicBezTo>
                    <a:pt x="838" y="2254"/>
                    <a:pt x="1722" y="4177"/>
                    <a:pt x="2762" y="6023"/>
                  </a:cubicBezTo>
                  <a:cubicBezTo>
                    <a:pt x="4344" y="8845"/>
                    <a:pt x="6143" y="11513"/>
                    <a:pt x="8143" y="14041"/>
                  </a:cubicBezTo>
                  <a:cubicBezTo>
                    <a:pt x="10315" y="16833"/>
                    <a:pt x="12440" y="19656"/>
                    <a:pt x="14595" y="22447"/>
                  </a:cubicBezTo>
                  <a:cubicBezTo>
                    <a:pt x="14688" y="22571"/>
                    <a:pt x="14797" y="22695"/>
                    <a:pt x="14906" y="22835"/>
                  </a:cubicBezTo>
                  <a:cubicBezTo>
                    <a:pt x="14921" y="22804"/>
                    <a:pt x="14921" y="22757"/>
                    <a:pt x="14937" y="22726"/>
                  </a:cubicBezTo>
                  <a:lnTo>
                    <a:pt x="14937" y="16399"/>
                  </a:lnTo>
                  <a:cubicBezTo>
                    <a:pt x="14937" y="16321"/>
                    <a:pt x="14921" y="16243"/>
                    <a:pt x="14875" y="16181"/>
                  </a:cubicBezTo>
                  <a:cubicBezTo>
                    <a:pt x="14378" y="15437"/>
                    <a:pt x="14347" y="14615"/>
                    <a:pt x="14471" y="13762"/>
                  </a:cubicBezTo>
                  <a:cubicBezTo>
                    <a:pt x="14487" y="13483"/>
                    <a:pt x="14611" y="13235"/>
                    <a:pt x="14813" y="13048"/>
                  </a:cubicBezTo>
                  <a:cubicBezTo>
                    <a:pt x="14906" y="12986"/>
                    <a:pt x="14952" y="12878"/>
                    <a:pt x="14937" y="12769"/>
                  </a:cubicBezTo>
                  <a:lnTo>
                    <a:pt x="14937" y="9419"/>
                  </a:lnTo>
                  <a:cubicBezTo>
                    <a:pt x="14937" y="9295"/>
                    <a:pt x="14890" y="9187"/>
                    <a:pt x="14797" y="9094"/>
                  </a:cubicBezTo>
                  <a:cubicBezTo>
                    <a:pt x="13711" y="8039"/>
                    <a:pt x="12827" y="6798"/>
                    <a:pt x="12176" y="5433"/>
                  </a:cubicBezTo>
                  <a:cubicBezTo>
                    <a:pt x="11354" y="3665"/>
                    <a:pt x="10516" y="1913"/>
                    <a:pt x="9570" y="207"/>
                  </a:cubicBezTo>
                  <a:cubicBezTo>
                    <a:pt x="9528" y="79"/>
                    <a:pt x="9407" y="3"/>
                    <a:pt x="9292" y="3"/>
                  </a:cubicBezTo>
                  <a:cubicBezTo>
                    <a:pt x="9281" y="3"/>
                    <a:pt x="9271" y="4"/>
                    <a:pt x="9260" y="5"/>
                  </a:cubicBezTo>
                  <a:lnTo>
                    <a:pt x="6810" y="5"/>
                  </a:lnTo>
                  <a:cubicBezTo>
                    <a:pt x="7073" y="625"/>
                    <a:pt x="7368" y="1184"/>
                    <a:pt x="7663" y="1742"/>
                  </a:cubicBezTo>
                  <a:cubicBezTo>
                    <a:pt x="8593" y="3510"/>
                    <a:pt x="9648" y="5216"/>
                    <a:pt x="10578" y="6984"/>
                  </a:cubicBezTo>
                  <a:cubicBezTo>
                    <a:pt x="11044" y="7853"/>
                    <a:pt x="11493" y="8737"/>
                    <a:pt x="11680" y="9729"/>
                  </a:cubicBezTo>
                  <a:cubicBezTo>
                    <a:pt x="11804" y="10334"/>
                    <a:pt x="11788" y="10924"/>
                    <a:pt x="11354" y="11420"/>
                  </a:cubicBezTo>
                  <a:cubicBezTo>
                    <a:pt x="11123" y="11669"/>
                    <a:pt x="10898" y="11792"/>
                    <a:pt x="10653" y="11792"/>
                  </a:cubicBezTo>
                  <a:cubicBezTo>
                    <a:pt x="10485" y="11792"/>
                    <a:pt x="10308" y="11735"/>
                    <a:pt x="10113" y="11622"/>
                  </a:cubicBezTo>
                  <a:cubicBezTo>
                    <a:pt x="9896" y="11498"/>
                    <a:pt x="9694" y="11342"/>
                    <a:pt x="9524" y="11172"/>
                  </a:cubicBezTo>
                  <a:cubicBezTo>
                    <a:pt x="8903" y="10505"/>
                    <a:pt x="8345" y="9776"/>
                    <a:pt x="7895" y="9000"/>
                  </a:cubicBezTo>
                  <a:cubicBezTo>
                    <a:pt x="6267" y="6240"/>
                    <a:pt x="4902" y="3324"/>
                    <a:pt x="3847" y="300"/>
                  </a:cubicBezTo>
                  <a:cubicBezTo>
                    <a:pt x="3819" y="119"/>
                    <a:pt x="3654" y="0"/>
                    <a:pt x="34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4"/>
            <p:cNvSpPr/>
            <p:nvPr/>
          </p:nvSpPr>
          <p:spPr>
            <a:xfrm>
              <a:off x="7209925" y="608700"/>
              <a:ext cx="385450" cy="444575"/>
            </a:xfrm>
            <a:custGeom>
              <a:avLst/>
              <a:gdLst/>
              <a:ahLst/>
              <a:cxnLst/>
              <a:rect l="l" t="t" r="r" b="b"/>
              <a:pathLst>
                <a:path w="15418" h="17783" extrusionOk="0">
                  <a:moveTo>
                    <a:pt x="7023" y="1"/>
                  </a:moveTo>
                  <a:cubicBezTo>
                    <a:pt x="7009" y="1"/>
                    <a:pt x="6994" y="2"/>
                    <a:pt x="6980" y="3"/>
                  </a:cubicBezTo>
                  <a:lnTo>
                    <a:pt x="295" y="3"/>
                  </a:lnTo>
                  <a:cubicBezTo>
                    <a:pt x="1" y="3"/>
                    <a:pt x="1" y="3"/>
                    <a:pt x="109" y="282"/>
                  </a:cubicBezTo>
                  <a:cubicBezTo>
                    <a:pt x="574" y="1414"/>
                    <a:pt x="1133" y="2515"/>
                    <a:pt x="1800" y="3555"/>
                  </a:cubicBezTo>
                  <a:cubicBezTo>
                    <a:pt x="3025" y="5586"/>
                    <a:pt x="4390" y="7525"/>
                    <a:pt x="5662" y="9526"/>
                  </a:cubicBezTo>
                  <a:cubicBezTo>
                    <a:pt x="6685" y="11123"/>
                    <a:pt x="7740" y="12721"/>
                    <a:pt x="8996" y="14148"/>
                  </a:cubicBezTo>
                  <a:cubicBezTo>
                    <a:pt x="9942" y="15233"/>
                    <a:pt x="10935" y="16272"/>
                    <a:pt x="12145" y="17063"/>
                  </a:cubicBezTo>
                  <a:cubicBezTo>
                    <a:pt x="12594" y="17374"/>
                    <a:pt x="13075" y="17591"/>
                    <a:pt x="13602" y="17730"/>
                  </a:cubicBezTo>
                  <a:cubicBezTo>
                    <a:pt x="13727" y="17766"/>
                    <a:pt x="13853" y="17782"/>
                    <a:pt x="13976" y="17782"/>
                  </a:cubicBezTo>
                  <a:cubicBezTo>
                    <a:pt x="14662" y="17782"/>
                    <a:pt x="15278" y="17262"/>
                    <a:pt x="15371" y="16552"/>
                  </a:cubicBezTo>
                  <a:cubicBezTo>
                    <a:pt x="15417" y="16272"/>
                    <a:pt x="15402" y="15993"/>
                    <a:pt x="15355" y="15714"/>
                  </a:cubicBezTo>
                  <a:cubicBezTo>
                    <a:pt x="15215" y="14691"/>
                    <a:pt x="14843" y="13744"/>
                    <a:pt x="14486" y="12783"/>
                  </a:cubicBezTo>
                  <a:cubicBezTo>
                    <a:pt x="13308" y="9789"/>
                    <a:pt x="11772" y="6967"/>
                    <a:pt x="10113" y="4222"/>
                  </a:cubicBezTo>
                  <a:cubicBezTo>
                    <a:pt x="9306" y="2810"/>
                    <a:pt x="8391" y="1461"/>
                    <a:pt x="7399" y="189"/>
                  </a:cubicBezTo>
                  <a:cubicBezTo>
                    <a:pt x="7313" y="76"/>
                    <a:pt x="7176" y="1"/>
                    <a:pt x="70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4"/>
            <p:cNvSpPr/>
            <p:nvPr/>
          </p:nvSpPr>
          <p:spPr>
            <a:xfrm>
              <a:off x="7643425" y="929550"/>
              <a:ext cx="383100" cy="344225"/>
            </a:xfrm>
            <a:custGeom>
              <a:avLst/>
              <a:gdLst/>
              <a:ahLst/>
              <a:cxnLst/>
              <a:rect l="l" t="t" r="r" b="b"/>
              <a:pathLst>
                <a:path w="15324" h="13769" extrusionOk="0">
                  <a:moveTo>
                    <a:pt x="1638" y="1"/>
                  </a:moveTo>
                  <a:cubicBezTo>
                    <a:pt x="1451" y="1"/>
                    <a:pt x="1261" y="9"/>
                    <a:pt x="1070" y="26"/>
                  </a:cubicBezTo>
                  <a:cubicBezTo>
                    <a:pt x="559" y="42"/>
                    <a:pt x="140" y="414"/>
                    <a:pt x="78" y="910"/>
                  </a:cubicBezTo>
                  <a:cubicBezTo>
                    <a:pt x="0" y="1438"/>
                    <a:pt x="62" y="1965"/>
                    <a:pt x="248" y="2461"/>
                  </a:cubicBezTo>
                  <a:cubicBezTo>
                    <a:pt x="636" y="3702"/>
                    <a:pt x="1272" y="4819"/>
                    <a:pt x="1923" y="5920"/>
                  </a:cubicBezTo>
                  <a:cubicBezTo>
                    <a:pt x="3505" y="8557"/>
                    <a:pt x="5305" y="11054"/>
                    <a:pt x="6918" y="13659"/>
                  </a:cubicBezTo>
                  <a:cubicBezTo>
                    <a:pt x="6980" y="13759"/>
                    <a:pt x="7061" y="13768"/>
                    <a:pt x="7147" y="13768"/>
                  </a:cubicBezTo>
                  <a:cubicBezTo>
                    <a:pt x="7169" y="13768"/>
                    <a:pt x="7190" y="13768"/>
                    <a:pt x="7212" y="13768"/>
                  </a:cubicBezTo>
                  <a:lnTo>
                    <a:pt x="15091" y="13768"/>
                  </a:lnTo>
                  <a:cubicBezTo>
                    <a:pt x="15293" y="13768"/>
                    <a:pt x="15324" y="13721"/>
                    <a:pt x="15231" y="13551"/>
                  </a:cubicBezTo>
                  <a:cubicBezTo>
                    <a:pt x="15076" y="13287"/>
                    <a:pt x="14936" y="13008"/>
                    <a:pt x="14781" y="12729"/>
                  </a:cubicBezTo>
                  <a:cubicBezTo>
                    <a:pt x="12811" y="9410"/>
                    <a:pt x="10562" y="6230"/>
                    <a:pt x="8081" y="3268"/>
                  </a:cubicBezTo>
                  <a:cubicBezTo>
                    <a:pt x="7228" y="2229"/>
                    <a:pt x="6235" y="1345"/>
                    <a:pt x="4979" y="802"/>
                  </a:cubicBezTo>
                  <a:cubicBezTo>
                    <a:pt x="3910" y="321"/>
                    <a:pt x="2806" y="1"/>
                    <a:pt x="16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4"/>
            <p:cNvSpPr/>
            <p:nvPr/>
          </p:nvSpPr>
          <p:spPr>
            <a:xfrm>
              <a:off x="7451875" y="608750"/>
              <a:ext cx="240025" cy="255825"/>
            </a:xfrm>
            <a:custGeom>
              <a:avLst/>
              <a:gdLst/>
              <a:ahLst/>
              <a:cxnLst/>
              <a:rect l="l" t="t" r="r" b="b"/>
              <a:pathLst>
                <a:path w="9601" h="10233" extrusionOk="0">
                  <a:moveTo>
                    <a:pt x="295" y="1"/>
                  </a:moveTo>
                  <a:cubicBezTo>
                    <a:pt x="0" y="1"/>
                    <a:pt x="0" y="1"/>
                    <a:pt x="125" y="265"/>
                  </a:cubicBezTo>
                  <a:cubicBezTo>
                    <a:pt x="1071" y="2296"/>
                    <a:pt x="2234" y="4204"/>
                    <a:pt x="3599" y="5972"/>
                  </a:cubicBezTo>
                  <a:cubicBezTo>
                    <a:pt x="4452" y="7166"/>
                    <a:pt x="5460" y="8252"/>
                    <a:pt x="6577" y="9214"/>
                  </a:cubicBezTo>
                  <a:cubicBezTo>
                    <a:pt x="7026" y="9632"/>
                    <a:pt x="7569" y="9958"/>
                    <a:pt x="8143" y="10175"/>
                  </a:cubicBezTo>
                  <a:cubicBezTo>
                    <a:pt x="8257" y="10214"/>
                    <a:pt x="8373" y="10233"/>
                    <a:pt x="8486" y="10233"/>
                  </a:cubicBezTo>
                  <a:cubicBezTo>
                    <a:pt x="8914" y="10233"/>
                    <a:pt x="9311" y="9968"/>
                    <a:pt x="9446" y="9539"/>
                  </a:cubicBezTo>
                  <a:cubicBezTo>
                    <a:pt x="9554" y="9276"/>
                    <a:pt x="9601" y="8981"/>
                    <a:pt x="9585" y="8686"/>
                  </a:cubicBezTo>
                  <a:cubicBezTo>
                    <a:pt x="9585" y="8221"/>
                    <a:pt x="9523" y="7771"/>
                    <a:pt x="9415" y="7337"/>
                  </a:cubicBezTo>
                  <a:cubicBezTo>
                    <a:pt x="8779" y="4824"/>
                    <a:pt x="7724" y="2482"/>
                    <a:pt x="6639" y="156"/>
                  </a:cubicBezTo>
                  <a:cubicBezTo>
                    <a:pt x="6577" y="16"/>
                    <a:pt x="6483" y="1"/>
                    <a:pt x="63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4"/>
            <p:cNvSpPr/>
            <p:nvPr/>
          </p:nvSpPr>
          <p:spPr>
            <a:xfrm>
              <a:off x="6954800" y="608700"/>
              <a:ext cx="243150" cy="242900"/>
            </a:xfrm>
            <a:custGeom>
              <a:avLst/>
              <a:gdLst/>
              <a:ahLst/>
              <a:cxnLst/>
              <a:rect l="l" t="t" r="r" b="b"/>
              <a:pathLst>
                <a:path w="9726" h="9716" extrusionOk="0">
                  <a:moveTo>
                    <a:pt x="5231" y="1"/>
                  </a:moveTo>
                  <a:cubicBezTo>
                    <a:pt x="5220" y="1"/>
                    <a:pt x="5208" y="2"/>
                    <a:pt x="5196" y="3"/>
                  </a:cubicBezTo>
                  <a:lnTo>
                    <a:pt x="233" y="3"/>
                  </a:lnTo>
                  <a:cubicBezTo>
                    <a:pt x="31" y="3"/>
                    <a:pt x="0" y="34"/>
                    <a:pt x="78" y="236"/>
                  </a:cubicBezTo>
                  <a:cubicBezTo>
                    <a:pt x="698" y="1569"/>
                    <a:pt x="1412" y="2857"/>
                    <a:pt x="2249" y="4066"/>
                  </a:cubicBezTo>
                  <a:cubicBezTo>
                    <a:pt x="3428" y="5772"/>
                    <a:pt x="4777" y="7339"/>
                    <a:pt x="6452" y="8595"/>
                  </a:cubicBezTo>
                  <a:cubicBezTo>
                    <a:pt x="7104" y="9076"/>
                    <a:pt x="7802" y="9510"/>
                    <a:pt x="8593" y="9681"/>
                  </a:cubicBezTo>
                  <a:cubicBezTo>
                    <a:pt x="8711" y="9704"/>
                    <a:pt x="8819" y="9715"/>
                    <a:pt x="8918" y="9715"/>
                  </a:cubicBezTo>
                  <a:cubicBezTo>
                    <a:pt x="9482" y="9715"/>
                    <a:pt x="9726" y="9346"/>
                    <a:pt x="9554" y="8673"/>
                  </a:cubicBezTo>
                  <a:cubicBezTo>
                    <a:pt x="9384" y="8021"/>
                    <a:pt x="9120" y="7401"/>
                    <a:pt x="8794" y="6812"/>
                  </a:cubicBezTo>
                  <a:cubicBezTo>
                    <a:pt x="7662" y="4625"/>
                    <a:pt x="6483" y="2469"/>
                    <a:pt x="5491" y="189"/>
                  </a:cubicBezTo>
                  <a:cubicBezTo>
                    <a:pt x="5462" y="76"/>
                    <a:pt x="5356" y="1"/>
                    <a:pt x="52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4"/>
            <p:cNvSpPr/>
            <p:nvPr/>
          </p:nvSpPr>
          <p:spPr>
            <a:xfrm>
              <a:off x="6796200" y="764625"/>
              <a:ext cx="172200" cy="352050"/>
            </a:xfrm>
            <a:custGeom>
              <a:avLst/>
              <a:gdLst/>
              <a:ahLst/>
              <a:cxnLst/>
              <a:rect l="l" t="t" r="r" b="b"/>
              <a:pathLst>
                <a:path w="6888" h="14082" extrusionOk="0">
                  <a:moveTo>
                    <a:pt x="47" y="1"/>
                  </a:moveTo>
                  <a:lnTo>
                    <a:pt x="1" y="32"/>
                  </a:lnTo>
                  <a:cubicBezTo>
                    <a:pt x="1" y="63"/>
                    <a:pt x="1" y="94"/>
                    <a:pt x="1" y="125"/>
                  </a:cubicBezTo>
                  <a:lnTo>
                    <a:pt x="1" y="7166"/>
                  </a:lnTo>
                  <a:cubicBezTo>
                    <a:pt x="1" y="7259"/>
                    <a:pt x="32" y="7368"/>
                    <a:pt x="94" y="7445"/>
                  </a:cubicBezTo>
                  <a:cubicBezTo>
                    <a:pt x="652" y="8221"/>
                    <a:pt x="1211" y="9027"/>
                    <a:pt x="1784" y="9803"/>
                  </a:cubicBezTo>
                  <a:cubicBezTo>
                    <a:pt x="2591" y="10920"/>
                    <a:pt x="3397" y="12067"/>
                    <a:pt x="4297" y="13106"/>
                  </a:cubicBezTo>
                  <a:cubicBezTo>
                    <a:pt x="4654" y="13525"/>
                    <a:pt x="5041" y="13882"/>
                    <a:pt x="5569" y="14037"/>
                  </a:cubicBezTo>
                  <a:cubicBezTo>
                    <a:pt x="5659" y="14067"/>
                    <a:pt x="5750" y="14081"/>
                    <a:pt x="5840" y="14081"/>
                  </a:cubicBezTo>
                  <a:cubicBezTo>
                    <a:pt x="6169" y="14081"/>
                    <a:pt x="6481" y="13892"/>
                    <a:pt x="6639" y="13587"/>
                  </a:cubicBezTo>
                  <a:cubicBezTo>
                    <a:pt x="6825" y="13215"/>
                    <a:pt x="6887" y="12796"/>
                    <a:pt x="6841" y="12377"/>
                  </a:cubicBezTo>
                  <a:cubicBezTo>
                    <a:pt x="6747" y="11400"/>
                    <a:pt x="6422" y="10470"/>
                    <a:pt x="5910" y="9632"/>
                  </a:cubicBezTo>
                  <a:cubicBezTo>
                    <a:pt x="4297" y="6809"/>
                    <a:pt x="2575" y="4049"/>
                    <a:pt x="854" y="1288"/>
                  </a:cubicBezTo>
                  <a:lnTo>
                    <a:pt x="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4"/>
            <p:cNvSpPr/>
            <p:nvPr/>
          </p:nvSpPr>
          <p:spPr>
            <a:xfrm>
              <a:off x="7501125" y="1113125"/>
              <a:ext cx="208375" cy="160775"/>
            </a:xfrm>
            <a:custGeom>
              <a:avLst/>
              <a:gdLst/>
              <a:ahLst/>
              <a:cxnLst/>
              <a:rect l="l" t="t" r="r" b="b"/>
              <a:pathLst>
                <a:path w="8335" h="6431" extrusionOk="0">
                  <a:moveTo>
                    <a:pt x="2543" y="1"/>
                  </a:moveTo>
                  <a:cubicBezTo>
                    <a:pt x="1907" y="1"/>
                    <a:pt x="1378" y="336"/>
                    <a:pt x="977" y="997"/>
                  </a:cubicBezTo>
                  <a:cubicBezTo>
                    <a:pt x="822" y="1245"/>
                    <a:pt x="698" y="1508"/>
                    <a:pt x="605" y="1772"/>
                  </a:cubicBezTo>
                  <a:cubicBezTo>
                    <a:pt x="78" y="3245"/>
                    <a:pt x="0" y="4750"/>
                    <a:pt x="109" y="6285"/>
                  </a:cubicBezTo>
                  <a:cubicBezTo>
                    <a:pt x="109" y="6409"/>
                    <a:pt x="164" y="6430"/>
                    <a:pt x="228" y="6430"/>
                  </a:cubicBezTo>
                  <a:cubicBezTo>
                    <a:pt x="260" y="6430"/>
                    <a:pt x="295" y="6425"/>
                    <a:pt x="326" y="6425"/>
                  </a:cubicBezTo>
                  <a:lnTo>
                    <a:pt x="8127" y="6425"/>
                  </a:lnTo>
                  <a:cubicBezTo>
                    <a:pt x="8144" y="6425"/>
                    <a:pt x="8160" y="6425"/>
                    <a:pt x="8175" y="6425"/>
                  </a:cubicBezTo>
                  <a:cubicBezTo>
                    <a:pt x="8273" y="6425"/>
                    <a:pt x="8334" y="6413"/>
                    <a:pt x="8267" y="6239"/>
                  </a:cubicBezTo>
                  <a:cubicBezTo>
                    <a:pt x="7600" y="4610"/>
                    <a:pt x="6762" y="3075"/>
                    <a:pt x="5553" y="1756"/>
                  </a:cubicBezTo>
                  <a:cubicBezTo>
                    <a:pt x="4979" y="1090"/>
                    <a:pt x="4250" y="547"/>
                    <a:pt x="3428" y="190"/>
                  </a:cubicBezTo>
                  <a:cubicBezTo>
                    <a:pt x="3114" y="64"/>
                    <a:pt x="2819" y="1"/>
                    <a:pt x="2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4"/>
            <p:cNvSpPr/>
            <p:nvPr/>
          </p:nvSpPr>
          <p:spPr>
            <a:xfrm>
              <a:off x="7769050" y="608675"/>
              <a:ext cx="190400" cy="289675"/>
            </a:xfrm>
            <a:custGeom>
              <a:avLst/>
              <a:gdLst/>
              <a:ahLst/>
              <a:cxnLst/>
              <a:rect l="l" t="t" r="r" b="b"/>
              <a:pathLst>
                <a:path w="7616" h="11587" extrusionOk="0">
                  <a:moveTo>
                    <a:pt x="2512" y="1"/>
                  </a:moveTo>
                  <a:cubicBezTo>
                    <a:pt x="2502" y="1"/>
                    <a:pt x="2492" y="2"/>
                    <a:pt x="2482" y="4"/>
                  </a:cubicBezTo>
                  <a:lnTo>
                    <a:pt x="295" y="4"/>
                  </a:lnTo>
                  <a:cubicBezTo>
                    <a:pt x="0" y="4"/>
                    <a:pt x="0" y="4"/>
                    <a:pt x="93" y="268"/>
                  </a:cubicBezTo>
                  <a:cubicBezTo>
                    <a:pt x="884" y="2423"/>
                    <a:pt x="1784" y="4533"/>
                    <a:pt x="2839" y="6564"/>
                  </a:cubicBezTo>
                  <a:cubicBezTo>
                    <a:pt x="3537" y="7945"/>
                    <a:pt x="4281" y="9294"/>
                    <a:pt x="5258" y="10488"/>
                  </a:cubicBezTo>
                  <a:cubicBezTo>
                    <a:pt x="5537" y="10876"/>
                    <a:pt x="5894" y="11202"/>
                    <a:pt x="6297" y="11466"/>
                  </a:cubicBezTo>
                  <a:cubicBezTo>
                    <a:pt x="6409" y="11543"/>
                    <a:pt x="6540" y="11587"/>
                    <a:pt x="6672" y="11587"/>
                  </a:cubicBezTo>
                  <a:cubicBezTo>
                    <a:pt x="6777" y="11587"/>
                    <a:pt x="6883" y="11559"/>
                    <a:pt x="6980" y="11497"/>
                  </a:cubicBezTo>
                  <a:cubicBezTo>
                    <a:pt x="7321" y="11295"/>
                    <a:pt x="7538" y="10938"/>
                    <a:pt x="7585" y="10550"/>
                  </a:cubicBezTo>
                  <a:cubicBezTo>
                    <a:pt x="7616" y="10225"/>
                    <a:pt x="7585" y="9899"/>
                    <a:pt x="7507" y="9589"/>
                  </a:cubicBezTo>
                  <a:cubicBezTo>
                    <a:pt x="7259" y="8596"/>
                    <a:pt x="6794" y="7697"/>
                    <a:pt x="6313" y="6813"/>
                  </a:cubicBezTo>
                  <a:cubicBezTo>
                    <a:pt x="5103" y="4579"/>
                    <a:pt x="3754" y="2423"/>
                    <a:pt x="2699" y="128"/>
                  </a:cubicBezTo>
                  <a:cubicBezTo>
                    <a:pt x="2658" y="47"/>
                    <a:pt x="2582" y="1"/>
                    <a:pt x="25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4"/>
            <p:cNvSpPr/>
            <p:nvPr/>
          </p:nvSpPr>
          <p:spPr>
            <a:xfrm>
              <a:off x="7042800" y="1140525"/>
              <a:ext cx="177225" cy="133375"/>
            </a:xfrm>
            <a:custGeom>
              <a:avLst/>
              <a:gdLst/>
              <a:ahLst/>
              <a:cxnLst/>
              <a:rect l="l" t="t" r="r" b="b"/>
              <a:pathLst>
                <a:path w="7089" h="5335" extrusionOk="0">
                  <a:moveTo>
                    <a:pt x="1603" y="0"/>
                  </a:moveTo>
                  <a:cubicBezTo>
                    <a:pt x="1529" y="0"/>
                    <a:pt x="1455" y="3"/>
                    <a:pt x="1381" y="9"/>
                  </a:cubicBezTo>
                  <a:cubicBezTo>
                    <a:pt x="513" y="102"/>
                    <a:pt x="1" y="692"/>
                    <a:pt x="109" y="1545"/>
                  </a:cubicBezTo>
                  <a:cubicBezTo>
                    <a:pt x="249" y="2723"/>
                    <a:pt x="885" y="3778"/>
                    <a:pt x="1847" y="4476"/>
                  </a:cubicBezTo>
                  <a:cubicBezTo>
                    <a:pt x="2188" y="4740"/>
                    <a:pt x="2575" y="4972"/>
                    <a:pt x="2932" y="5220"/>
                  </a:cubicBezTo>
                  <a:cubicBezTo>
                    <a:pt x="3027" y="5288"/>
                    <a:pt x="3133" y="5332"/>
                    <a:pt x="3251" y="5332"/>
                  </a:cubicBezTo>
                  <a:cubicBezTo>
                    <a:pt x="3269" y="5332"/>
                    <a:pt x="3286" y="5331"/>
                    <a:pt x="3304" y="5329"/>
                  </a:cubicBezTo>
                  <a:lnTo>
                    <a:pt x="6872" y="5329"/>
                  </a:lnTo>
                  <a:cubicBezTo>
                    <a:pt x="6892" y="5333"/>
                    <a:pt x="6913" y="5335"/>
                    <a:pt x="6934" y="5335"/>
                  </a:cubicBezTo>
                  <a:cubicBezTo>
                    <a:pt x="6990" y="5335"/>
                    <a:pt x="7043" y="5321"/>
                    <a:pt x="7089" y="5298"/>
                  </a:cubicBezTo>
                  <a:cubicBezTo>
                    <a:pt x="7073" y="5282"/>
                    <a:pt x="7073" y="5251"/>
                    <a:pt x="7058" y="5220"/>
                  </a:cubicBezTo>
                  <a:cubicBezTo>
                    <a:pt x="6530" y="4212"/>
                    <a:pt x="5910" y="3266"/>
                    <a:pt x="5212" y="2382"/>
                  </a:cubicBezTo>
                  <a:cubicBezTo>
                    <a:pt x="4576" y="1622"/>
                    <a:pt x="3909" y="924"/>
                    <a:pt x="3041" y="412"/>
                  </a:cubicBezTo>
                  <a:cubicBezTo>
                    <a:pt x="2607" y="141"/>
                    <a:pt x="2114" y="0"/>
                    <a:pt x="16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4"/>
            <p:cNvSpPr/>
            <p:nvPr/>
          </p:nvSpPr>
          <p:spPr>
            <a:xfrm>
              <a:off x="7912500" y="608700"/>
              <a:ext cx="132650" cy="223025"/>
            </a:xfrm>
            <a:custGeom>
              <a:avLst/>
              <a:gdLst/>
              <a:ahLst/>
              <a:cxnLst/>
              <a:rect l="l" t="t" r="r" b="b"/>
              <a:pathLst>
                <a:path w="5306" h="8921" extrusionOk="0">
                  <a:moveTo>
                    <a:pt x="1294" y="1"/>
                  </a:moveTo>
                  <a:cubicBezTo>
                    <a:pt x="1282" y="1"/>
                    <a:pt x="1270" y="1"/>
                    <a:pt x="1257" y="3"/>
                  </a:cubicBezTo>
                  <a:lnTo>
                    <a:pt x="342" y="3"/>
                  </a:lnTo>
                  <a:cubicBezTo>
                    <a:pt x="16" y="3"/>
                    <a:pt x="1" y="3"/>
                    <a:pt x="171" y="313"/>
                  </a:cubicBezTo>
                  <a:cubicBezTo>
                    <a:pt x="962" y="1756"/>
                    <a:pt x="1722" y="3229"/>
                    <a:pt x="2389" y="4733"/>
                  </a:cubicBezTo>
                  <a:cubicBezTo>
                    <a:pt x="3072" y="6284"/>
                    <a:pt x="4033" y="7711"/>
                    <a:pt x="5228" y="8921"/>
                  </a:cubicBezTo>
                  <a:cubicBezTo>
                    <a:pt x="5274" y="8843"/>
                    <a:pt x="5274" y="8750"/>
                    <a:pt x="5274" y="8673"/>
                  </a:cubicBezTo>
                  <a:cubicBezTo>
                    <a:pt x="5274" y="8068"/>
                    <a:pt x="5243" y="7463"/>
                    <a:pt x="5274" y="6858"/>
                  </a:cubicBezTo>
                  <a:cubicBezTo>
                    <a:pt x="5305" y="6501"/>
                    <a:pt x="5166" y="6160"/>
                    <a:pt x="4917" y="5912"/>
                  </a:cubicBezTo>
                  <a:cubicBezTo>
                    <a:pt x="4157" y="5137"/>
                    <a:pt x="3661" y="4175"/>
                    <a:pt x="3149" y="3229"/>
                  </a:cubicBezTo>
                  <a:cubicBezTo>
                    <a:pt x="2606" y="2205"/>
                    <a:pt x="2064" y="1182"/>
                    <a:pt x="1536" y="174"/>
                  </a:cubicBezTo>
                  <a:cubicBezTo>
                    <a:pt x="1494" y="62"/>
                    <a:pt x="1403" y="1"/>
                    <a:pt x="12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4"/>
            <p:cNvSpPr/>
            <p:nvPr/>
          </p:nvSpPr>
          <p:spPr>
            <a:xfrm>
              <a:off x="7954775" y="608750"/>
              <a:ext cx="89600" cy="148550"/>
            </a:xfrm>
            <a:custGeom>
              <a:avLst/>
              <a:gdLst/>
              <a:ahLst/>
              <a:cxnLst/>
              <a:rect l="l" t="t" r="r" b="b"/>
              <a:pathLst>
                <a:path w="3584" h="5942" extrusionOk="0">
                  <a:moveTo>
                    <a:pt x="187" y="1"/>
                  </a:moveTo>
                  <a:cubicBezTo>
                    <a:pt x="0" y="1"/>
                    <a:pt x="16" y="47"/>
                    <a:pt x="78" y="172"/>
                  </a:cubicBezTo>
                  <a:cubicBezTo>
                    <a:pt x="450" y="885"/>
                    <a:pt x="807" y="1598"/>
                    <a:pt x="1195" y="2312"/>
                  </a:cubicBezTo>
                  <a:cubicBezTo>
                    <a:pt x="1784" y="3413"/>
                    <a:pt x="2358" y="4514"/>
                    <a:pt x="3133" y="5507"/>
                  </a:cubicBezTo>
                  <a:cubicBezTo>
                    <a:pt x="3242" y="5677"/>
                    <a:pt x="3397" y="5817"/>
                    <a:pt x="3552" y="5941"/>
                  </a:cubicBezTo>
                  <a:cubicBezTo>
                    <a:pt x="3568" y="5895"/>
                    <a:pt x="3568" y="5864"/>
                    <a:pt x="3583" y="5817"/>
                  </a:cubicBezTo>
                  <a:lnTo>
                    <a:pt x="3583" y="172"/>
                  </a:lnTo>
                  <a:cubicBezTo>
                    <a:pt x="3583" y="16"/>
                    <a:pt x="3521" y="1"/>
                    <a:pt x="33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4"/>
            <p:cNvSpPr/>
            <p:nvPr/>
          </p:nvSpPr>
          <p:spPr>
            <a:xfrm>
              <a:off x="8033100" y="939125"/>
              <a:ext cx="10875" cy="64000"/>
            </a:xfrm>
            <a:custGeom>
              <a:avLst/>
              <a:gdLst/>
              <a:ahLst/>
              <a:cxnLst/>
              <a:rect l="l" t="t" r="r" b="b"/>
              <a:pathLst>
                <a:path w="435" h="2560" extrusionOk="0">
                  <a:moveTo>
                    <a:pt x="435" y="0"/>
                  </a:moveTo>
                  <a:cubicBezTo>
                    <a:pt x="0" y="512"/>
                    <a:pt x="16" y="2171"/>
                    <a:pt x="435" y="2559"/>
                  </a:cubicBezTo>
                  <a:lnTo>
                    <a:pt x="435"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4"/>
            <p:cNvSpPr/>
            <p:nvPr/>
          </p:nvSpPr>
          <p:spPr>
            <a:xfrm>
              <a:off x="6791175" y="603725"/>
              <a:ext cx="1258225" cy="675450"/>
            </a:xfrm>
            <a:custGeom>
              <a:avLst/>
              <a:gdLst/>
              <a:ahLst/>
              <a:cxnLst/>
              <a:rect l="l" t="t" r="r" b="b"/>
              <a:pathLst>
                <a:path w="50329" h="27018" extrusionOk="0">
                  <a:moveTo>
                    <a:pt x="49982" y="198"/>
                  </a:moveTo>
                  <a:cubicBezTo>
                    <a:pt x="50078" y="198"/>
                    <a:pt x="50112" y="240"/>
                    <a:pt x="50112" y="373"/>
                  </a:cubicBezTo>
                  <a:lnTo>
                    <a:pt x="50112" y="6018"/>
                  </a:lnTo>
                  <a:cubicBezTo>
                    <a:pt x="50112" y="6065"/>
                    <a:pt x="50112" y="6096"/>
                    <a:pt x="50096" y="6142"/>
                  </a:cubicBezTo>
                  <a:cubicBezTo>
                    <a:pt x="49926" y="6018"/>
                    <a:pt x="49786" y="5878"/>
                    <a:pt x="49662" y="5708"/>
                  </a:cubicBezTo>
                  <a:cubicBezTo>
                    <a:pt x="48902" y="4715"/>
                    <a:pt x="48328" y="3614"/>
                    <a:pt x="47739" y="2513"/>
                  </a:cubicBezTo>
                  <a:cubicBezTo>
                    <a:pt x="47366" y="1799"/>
                    <a:pt x="46994" y="1086"/>
                    <a:pt x="46622" y="373"/>
                  </a:cubicBezTo>
                  <a:cubicBezTo>
                    <a:pt x="46544" y="248"/>
                    <a:pt x="46544" y="202"/>
                    <a:pt x="46715" y="202"/>
                  </a:cubicBezTo>
                  <a:lnTo>
                    <a:pt x="49926" y="202"/>
                  </a:lnTo>
                  <a:cubicBezTo>
                    <a:pt x="49946" y="200"/>
                    <a:pt x="49965" y="198"/>
                    <a:pt x="49982" y="198"/>
                  </a:cubicBezTo>
                  <a:close/>
                  <a:moveTo>
                    <a:pt x="46132" y="200"/>
                  </a:moveTo>
                  <a:cubicBezTo>
                    <a:pt x="46243" y="200"/>
                    <a:pt x="46347" y="261"/>
                    <a:pt x="46389" y="373"/>
                  </a:cubicBezTo>
                  <a:cubicBezTo>
                    <a:pt x="46917" y="1381"/>
                    <a:pt x="47444" y="2404"/>
                    <a:pt x="48002" y="3428"/>
                  </a:cubicBezTo>
                  <a:cubicBezTo>
                    <a:pt x="48514" y="4358"/>
                    <a:pt x="48995" y="5336"/>
                    <a:pt x="49755" y="6111"/>
                  </a:cubicBezTo>
                  <a:cubicBezTo>
                    <a:pt x="50019" y="6359"/>
                    <a:pt x="50143" y="6700"/>
                    <a:pt x="50112" y="7057"/>
                  </a:cubicBezTo>
                  <a:cubicBezTo>
                    <a:pt x="50096" y="7662"/>
                    <a:pt x="50112" y="8267"/>
                    <a:pt x="50112" y="8872"/>
                  </a:cubicBezTo>
                  <a:cubicBezTo>
                    <a:pt x="50127" y="8949"/>
                    <a:pt x="50112" y="9042"/>
                    <a:pt x="50081" y="9120"/>
                  </a:cubicBezTo>
                  <a:cubicBezTo>
                    <a:pt x="48886" y="7910"/>
                    <a:pt x="47925" y="6483"/>
                    <a:pt x="47242" y="4932"/>
                  </a:cubicBezTo>
                  <a:cubicBezTo>
                    <a:pt x="46575" y="3412"/>
                    <a:pt x="45815" y="1955"/>
                    <a:pt x="45024" y="497"/>
                  </a:cubicBezTo>
                  <a:cubicBezTo>
                    <a:pt x="44854" y="202"/>
                    <a:pt x="44854" y="202"/>
                    <a:pt x="45195" y="202"/>
                  </a:cubicBezTo>
                  <a:lnTo>
                    <a:pt x="46095" y="202"/>
                  </a:lnTo>
                  <a:cubicBezTo>
                    <a:pt x="46107" y="200"/>
                    <a:pt x="46120" y="200"/>
                    <a:pt x="46132" y="200"/>
                  </a:cubicBezTo>
                  <a:close/>
                  <a:moveTo>
                    <a:pt x="11771" y="185"/>
                  </a:moveTo>
                  <a:cubicBezTo>
                    <a:pt x="11898" y="185"/>
                    <a:pt x="12007" y="273"/>
                    <a:pt x="12036" y="388"/>
                  </a:cubicBezTo>
                  <a:cubicBezTo>
                    <a:pt x="13013" y="2652"/>
                    <a:pt x="14207" y="4824"/>
                    <a:pt x="15339" y="7011"/>
                  </a:cubicBezTo>
                  <a:cubicBezTo>
                    <a:pt x="15665" y="7600"/>
                    <a:pt x="15929" y="8220"/>
                    <a:pt x="16099" y="8872"/>
                  </a:cubicBezTo>
                  <a:cubicBezTo>
                    <a:pt x="16268" y="9536"/>
                    <a:pt x="16044" y="9905"/>
                    <a:pt x="15490" y="9905"/>
                  </a:cubicBezTo>
                  <a:cubicBezTo>
                    <a:pt x="15384" y="9905"/>
                    <a:pt x="15267" y="9892"/>
                    <a:pt x="15138" y="9864"/>
                  </a:cubicBezTo>
                  <a:cubicBezTo>
                    <a:pt x="14331" y="9694"/>
                    <a:pt x="13649" y="9260"/>
                    <a:pt x="12997" y="8779"/>
                  </a:cubicBezTo>
                  <a:cubicBezTo>
                    <a:pt x="11307" y="7538"/>
                    <a:pt x="9973" y="5971"/>
                    <a:pt x="8794" y="4265"/>
                  </a:cubicBezTo>
                  <a:cubicBezTo>
                    <a:pt x="7957" y="3040"/>
                    <a:pt x="7228" y="1768"/>
                    <a:pt x="6623" y="419"/>
                  </a:cubicBezTo>
                  <a:cubicBezTo>
                    <a:pt x="6530" y="233"/>
                    <a:pt x="6576" y="202"/>
                    <a:pt x="6778" y="202"/>
                  </a:cubicBezTo>
                  <a:lnTo>
                    <a:pt x="9259" y="202"/>
                  </a:lnTo>
                  <a:cubicBezTo>
                    <a:pt x="10081" y="202"/>
                    <a:pt x="10903" y="202"/>
                    <a:pt x="11741" y="186"/>
                  </a:cubicBezTo>
                  <a:cubicBezTo>
                    <a:pt x="11751" y="185"/>
                    <a:pt x="11761" y="185"/>
                    <a:pt x="11771" y="185"/>
                  </a:cubicBezTo>
                  <a:close/>
                  <a:moveTo>
                    <a:pt x="32772" y="202"/>
                  </a:moveTo>
                  <a:cubicBezTo>
                    <a:pt x="32911" y="202"/>
                    <a:pt x="33005" y="217"/>
                    <a:pt x="33067" y="357"/>
                  </a:cubicBezTo>
                  <a:cubicBezTo>
                    <a:pt x="34152" y="2683"/>
                    <a:pt x="35207" y="5025"/>
                    <a:pt x="35843" y="7522"/>
                  </a:cubicBezTo>
                  <a:cubicBezTo>
                    <a:pt x="35951" y="7972"/>
                    <a:pt x="36013" y="8422"/>
                    <a:pt x="36013" y="8887"/>
                  </a:cubicBezTo>
                  <a:cubicBezTo>
                    <a:pt x="36029" y="9182"/>
                    <a:pt x="35982" y="9461"/>
                    <a:pt x="35874" y="9740"/>
                  </a:cubicBezTo>
                  <a:cubicBezTo>
                    <a:pt x="35741" y="10163"/>
                    <a:pt x="35354" y="10426"/>
                    <a:pt x="34940" y="10426"/>
                  </a:cubicBezTo>
                  <a:cubicBezTo>
                    <a:pt x="34822" y="10426"/>
                    <a:pt x="34703" y="10405"/>
                    <a:pt x="34587" y="10361"/>
                  </a:cubicBezTo>
                  <a:cubicBezTo>
                    <a:pt x="33997" y="10159"/>
                    <a:pt x="33454" y="9833"/>
                    <a:pt x="33005" y="9415"/>
                  </a:cubicBezTo>
                  <a:cubicBezTo>
                    <a:pt x="31888" y="8453"/>
                    <a:pt x="30880" y="7352"/>
                    <a:pt x="30027" y="6158"/>
                  </a:cubicBezTo>
                  <a:cubicBezTo>
                    <a:pt x="28662" y="4405"/>
                    <a:pt x="27499" y="2497"/>
                    <a:pt x="26553" y="466"/>
                  </a:cubicBezTo>
                  <a:cubicBezTo>
                    <a:pt x="26428" y="202"/>
                    <a:pt x="26428" y="202"/>
                    <a:pt x="26723" y="202"/>
                  </a:cubicBezTo>
                  <a:close/>
                  <a:moveTo>
                    <a:pt x="41617" y="183"/>
                  </a:moveTo>
                  <a:cubicBezTo>
                    <a:pt x="41697" y="183"/>
                    <a:pt x="41771" y="229"/>
                    <a:pt x="41798" y="310"/>
                  </a:cubicBezTo>
                  <a:cubicBezTo>
                    <a:pt x="42853" y="2621"/>
                    <a:pt x="44218" y="4762"/>
                    <a:pt x="45412" y="6995"/>
                  </a:cubicBezTo>
                  <a:cubicBezTo>
                    <a:pt x="45893" y="7879"/>
                    <a:pt x="46358" y="8779"/>
                    <a:pt x="46606" y="9771"/>
                  </a:cubicBezTo>
                  <a:cubicBezTo>
                    <a:pt x="46700" y="10097"/>
                    <a:pt x="46731" y="10423"/>
                    <a:pt x="46684" y="10748"/>
                  </a:cubicBezTo>
                  <a:cubicBezTo>
                    <a:pt x="46653" y="11136"/>
                    <a:pt x="46420" y="11493"/>
                    <a:pt x="46095" y="11695"/>
                  </a:cubicBezTo>
                  <a:cubicBezTo>
                    <a:pt x="45998" y="11750"/>
                    <a:pt x="45892" y="11777"/>
                    <a:pt x="45787" y="11777"/>
                  </a:cubicBezTo>
                  <a:cubicBezTo>
                    <a:pt x="45655" y="11777"/>
                    <a:pt x="45524" y="11734"/>
                    <a:pt x="45412" y="11648"/>
                  </a:cubicBezTo>
                  <a:cubicBezTo>
                    <a:pt x="45009" y="11400"/>
                    <a:pt x="44652" y="11074"/>
                    <a:pt x="44358" y="10686"/>
                  </a:cubicBezTo>
                  <a:cubicBezTo>
                    <a:pt x="43396" y="9477"/>
                    <a:pt x="42652" y="8127"/>
                    <a:pt x="41938" y="6762"/>
                  </a:cubicBezTo>
                  <a:cubicBezTo>
                    <a:pt x="40899" y="4715"/>
                    <a:pt x="39984" y="2606"/>
                    <a:pt x="39208" y="450"/>
                  </a:cubicBezTo>
                  <a:cubicBezTo>
                    <a:pt x="39131" y="202"/>
                    <a:pt x="39131" y="202"/>
                    <a:pt x="39410" y="202"/>
                  </a:cubicBezTo>
                  <a:lnTo>
                    <a:pt x="40480" y="202"/>
                  </a:lnTo>
                  <a:cubicBezTo>
                    <a:pt x="40852" y="202"/>
                    <a:pt x="41225" y="202"/>
                    <a:pt x="41581" y="186"/>
                  </a:cubicBezTo>
                  <a:cubicBezTo>
                    <a:pt x="41593" y="184"/>
                    <a:pt x="41605" y="183"/>
                    <a:pt x="41617" y="183"/>
                  </a:cubicBezTo>
                  <a:close/>
                  <a:moveTo>
                    <a:pt x="50112" y="13416"/>
                  </a:moveTo>
                  <a:lnTo>
                    <a:pt x="50112" y="15975"/>
                  </a:lnTo>
                  <a:cubicBezTo>
                    <a:pt x="49693" y="15587"/>
                    <a:pt x="49677" y="13928"/>
                    <a:pt x="50112" y="13416"/>
                  </a:cubicBezTo>
                  <a:close/>
                  <a:moveTo>
                    <a:pt x="23773" y="200"/>
                  </a:moveTo>
                  <a:cubicBezTo>
                    <a:pt x="23926" y="200"/>
                    <a:pt x="24063" y="276"/>
                    <a:pt x="24149" y="404"/>
                  </a:cubicBezTo>
                  <a:cubicBezTo>
                    <a:pt x="25157" y="1660"/>
                    <a:pt x="26056" y="3009"/>
                    <a:pt x="26878" y="4405"/>
                  </a:cubicBezTo>
                  <a:cubicBezTo>
                    <a:pt x="28522" y="7166"/>
                    <a:pt x="30073" y="9973"/>
                    <a:pt x="31236" y="12982"/>
                  </a:cubicBezTo>
                  <a:cubicBezTo>
                    <a:pt x="31609" y="13928"/>
                    <a:pt x="31965" y="14890"/>
                    <a:pt x="32121" y="15913"/>
                  </a:cubicBezTo>
                  <a:cubicBezTo>
                    <a:pt x="32167" y="16177"/>
                    <a:pt x="32167" y="16471"/>
                    <a:pt x="32121" y="16735"/>
                  </a:cubicBezTo>
                  <a:cubicBezTo>
                    <a:pt x="32028" y="17463"/>
                    <a:pt x="31404" y="17976"/>
                    <a:pt x="30713" y="17976"/>
                  </a:cubicBezTo>
                  <a:cubicBezTo>
                    <a:pt x="30594" y="17976"/>
                    <a:pt x="30473" y="17961"/>
                    <a:pt x="30352" y="17929"/>
                  </a:cubicBezTo>
                  <a:cubicBezTo>
                    <a:pt x="29825" y="17790"/>
                    <a:pt x="29344" y="17573"/>
                    <a:pt x="28910" y="17262"/>
                  </a:cubicBezTo>
                  <a:cubicBezTo>
                    <a:pt x="27700" y="16456"/>
                    <a:pt x="26708" y="15432"/>
                    <a:pt x="25762" y="14347"/>
                  </a:cubicBezTo>
                  <a:cubicBezTo>
                    <a:pt x="24490" y="12904"/>
                    <a:pt x="23435" y="11322"/>
                    <a:pt x="22427" y="9709"/>
                  </a:cubicBezTo>
                  <a:cubicBezTo>
                    <a:pt x="21155" y="7709"/>
                    <a:pt x="19775" y="5785"/>
                    <a:pt x="18550" y="3754"/>
                  </a:cubicBezTo>
                  <a:cubicBezTo>
                    <a:pt x="17898" y="2714"/>
                    <a:pt x="17324" y="1613"/>
                    <a:pt x="16859" y="481"/>
                  </a:cubicBezTo>
                  <a:cubicBezTo>
                    <a:pt x="16751" y="202"/>
                    <a:pt x="16751" y="202"/>
                    <a:pt x="17061" y="202"/>
                  </a:cubicBezTo>
                  <a:lnTo>
                    <a:pt x="23730" y="202"/>
                  </a:lnTo>
                  <a:cubicBezTo>
                    <a:pt x="23744" y="201"/>
                    <a:pt x="23759" y="200"/>
                    <a:pt x="23773" y="200"/>
                  </a:cubicBezTo>
                  <a:close/>
                  <a:moveTo>
                    <a:pt x="264" y="6437"/>
                  </a:moveTo>
                  <a:lnTo>
                    <a:pt x="1070" y="7724"/>
                  </a:lnTo>
                  <a:cubicBezTo>
                    <a:pt x="2776" y="10485"/>
                    <a:pt x="4513" y="13245"/>
                    <a:pt x="6126" y="16068"/>
                  </a:cubicBezTo>
                  <a:cubicBezTo>
                    <a:pt x="6638" y="16890"/>
                    <a:pt x="6948" y="17836"/>
                    <a:pt x="7057" y="18798"/>
                  </a:cubicBezTo>
                  <a:cubicBezTo>
                    <a:pt x="7104" y="19217"/>
                    <a:pt x="7026" y="19651"/>
                    <a:pt x="6855" y="20023"/>
                  </a:cubicBezTo>
                  <a:cubicBezTo>
                    <a:pt x="6696" y="20330"/>
                    <a:pt x="6380" y="20511"/>
                    <a:pt x="6047" y="20511"/>
                  </a:cubicBezTo>
                  <a:cubicBezTo>
                    <a:pt x="5960" y="20511"/>
                    <a:pt x="5872" y="20499"/>
                    <a:pt x="5785" y="20473"/>
                  </a:cubicBezTo>
                  <a:cubicBezTo>
                    <a:pt x="5258" y="20318"/>
                    <a:pt x="4855" y="19946"/>
                    <a:pt x="4513" y="19542"/>
                  </a:cubicBezTo>
                  <a:cubicBezTo>
                    <a:pt x="3598" y="18488"/>
                    <a:pt x="2807" y="17356"/>
                    <a:pt x="1985" y="16239"/>
                  </a:cubicBezTo>
                  <a:cubicBezTo>
                    <a:pt x="1427" y="15448"/>
                    <a:pt x="869" y="14657"/>
                    <a:pt x="310" y="13866"/>
                  </a:cubicBezTo>
                  <a:cubicBezTo>
                    <a:pt x="248" y="13788"/>
                    <a:pt x="202" y="13695"/>
                    <a:pt x="202" y="13602"/>
                  </a:cubicBezTo>
                  <a:lnTo>
                    <a:pt x="202" y="6545"/>
                  </a:lnTo>
                  <a:cubicBezTo>
                    <a:pt x="202" y="6514"/>
                    <a:pt x="217" y="6483"/>
                    <a:pt x="217" y="6452"/>
                  </a:cubicBezTo>
                  <a:lnTo>
                    <a:pt x="264" y="6437"/>
                  </a:lnTo>
                  <a:close/>
                  <a:moveTo>
                    <a:pt x="44455" y="184"/>
                  </a:moveTo>
                  <a:cubicBezTo>
                    <a:pt x="44580" y="184"/>
                    <a:pt x="44689" y="260"/>
                    <a:pt x="44745" y="388"/>
                  </a:cubicBezTo>
                  <a:cubicBezTo>
                    <a:pt x="45676" y="2094"/>
                    <a:pt x="46529" y="3847"/>
                    <a:pt x="47351" y="5615"/>
                  </a:cubicBezTo>
                  <a:cubicBezTo>
                    <a:pt x="48002" y="6995"/>
                    <a:pt x="48886" y="8236"/>
                    <a:pt x="49972" y="9291"/>
                  </a:cubicBezTo>
                  <a:cubicBezTo>
                    <a:pt x="50065" y="9368"/>
                    <a:pt x="50112" y="9492"/>
                    <a:pt x="50112" y="9616"/>
                  </a:cubicBezTo>
                  <a:lnTo>
                    <a:pt x="50112" y="12966"/>
                  </a:lnTo>
                  <a:cubicBezTo>
                    <a:pt x="50112" y="13075"/>
                    <a:pt x="50065" y="13168"/>
                    <a:pt x="49988" y="13245"/>
                  </a:cubicBezTo>
                  <a:cubicBezTo>
                    <a:pt x="49786" y="13416"/>
                    <a:pt x="49662" y="13680"/>
                    <a:pt x="49631" y="13959"/>
                  </a:cubicBezTo>
                  <a:cubicBezTo>
                    <a:pt x="49522" y="14796"/>
                    <a:pt x="49553" y="15618"/>
                    <a:pt x="50050" y="16363"/>
                  </a:cubicBezTo>
                  <a:cubicBezTo>
                    <a:pt x="50096" y="16440"/>
                    <a:pt x="50112" y="16518"/>
                    <a:pt x="50112" y="16596"/>
                  </a:cubicBezTo>
                  <a:lnTo>
                    <a:pt x="50112" y="22908"/>
                  </a:lnTo>
                  <a:cubicBezTo>
                    <a:pt x="50096" y="22954"/>
                    <a:pt x="50096" y="22986"/>
                    <a:pt x="50081" y="23032"/>
                  </a:cubicBezTo>
                  <a:cubicBezTo>
                    <a:pt x="49957" y="22877"/>
                    <a:pt x="49863" y="22768"/>
                    <a:pt x="49770" y="22644"/>
                  </a:cubicBezTo>
                  <a:cubicBezTo>
                    <a:pt x="47615" y="19837"/>
                    <a:pt x="45490" y="17014"/>
                    <a:pt x="43318" y="14238"/>
                  </a:cubicBezTo>
                  <a:cubicBezTo>
                    <a:pt x="41318" y="11710"/>
                    <a:pt x="39519" y="9027"/>
                    <a:pt x="37937" y="6220"/>
                  </a:cubicBezTo>
                  <a:cubicBezTo>
                    <a:pt x="36897" y="4358"/>
                    <a:pt x="36013" y="2435"/>
                    <a:pt x="35269" y="450"/>
                  </a:cubicBezTo>
                  <a:cubicBezTo>
                    <a:pt x="35176" y="202"/>
                    <a:pt x="35176" y="202"/>
                    <a:pt x="35455" y="202"/>
                  </a:cubicBezTo>
                  <a:cubicBezTo>
                    <a:pt x="36158" y="202"/>
                    <a:pt x="36854" y="209"/>
                    <a:pt x="37548" y="209"/>
                  </a:cubicBezTo>
                  <a:cubicBezTo>
                    <a:pt x="37895" y="209"/>
                    <a:pt x="38242" y="207"/>
                    <a:pt x="38588" y="202"/>
                  </a:cubicBezTo>
                  <a:cubicBezTo>
                    <a:pt x="38614" y="196"/>
                    <a:pt x="38640" y="193"/>
                    <a:pt x="38666" y="193"/>
                  </a:cubicBezTo>
                  <a:cubicBezTo>
                    <a:pt x="38836" y="193"/>
                    <a:pt x="38982" y="321"/>
                    <a:pt x="39022" y="497"/>
                  </a:cubicBezTo>
                  <a:cubicBezTo>
                    <a:pt x="40077" y="3521"/>
                    <a:pt x="41426" y="6421"/>
                    <a:pt x="43070" y="9182"/>
                  </a:cubicBezTo>
                  <a:cubicBezTo>
                    <a:pt x="43520" y="9973"/>
                    <a:pt x="44078" y="10702"/>
                    <a:pt x="44699" y="11353"/>
                  </a:cubicBezTo>
                  <a:cubicBezTo>
                    <a:pt x="44869" y="11539"/>
                    <a:pt x="45071" y="11695"/>
                    <a:pt x="45273" y="11819"/>
                  </a:cubicBezTo>
                  <a:cubicBezTo>
                    <a:pt x="45470" y="11923"/>
                    <a:pt x="45647" y="11977"/>
                    <a:pt x="45813" y="11977"/>
                  </a:cubicBezTo>
                  <a:cubicBezTo>
                    <a:pt x="46065" y="11977"/>
                    <a:pt x="46289" y="11854"/>
                    <a:pt x="46513" y="11601"/>
                  </a:cubicBezTo>
                  <a:cubicBezTo>
                    <a:pt x="46963" y="11105"/>
                    <a:pt x="46979" y="10516"/>
                    <a:pt x="46855" y="9911"/>
                  </a:cubicBezTo>
                  <a:cubicBezTo>
                    <a:pt x="46653" y="8934"/>
                    <a:pt x="46203" y="8050"/>
                    <a:pt x="45738" y="7166"/>
                  </a:cubicBezTo>
                  <a:cubicBezTo>
                    <a:pt x="44823" y="5413"/>
                    <a:pt x="43768" y="3707"/>
                    <a:pt x="42838" y="1939"/>
                  </a:cubicBezTo>
                  <a:cubicBezTo>
                    <a:pt x="42543" y="1381"/>
                    <a:pt x="42248" y="822"/>
                    <a:pt x="41985" y="202"/>
                  </a:cubicBezTo>
                  <a:lnTo>
                    <a:pt x="43024" y="186"/>
                  </a:lnTo>
                  <a:cubicBezTo>
                    <a:pt x="43334" y="186"/>
                    <a:pt x="43644" y="193"/>
                    <a:pt x="43954" y="193"/>
                  </a:cubicBezTo>
                  <a:cubicBezTo>
                    <a:pt x="44109" y="193"/>
                    <a:pt x="44265" y="192"/>
                    <a:pt x="44420" y="186"/>
                  </a:cubicBezTo>
                  <a:cubicBezTo>
                    <a:pt x="44431" y="185"/>
                    <a:pt x="44443" y="184"/>
                    <a:pt x="44455" y="184"/>
                  </a:cubicBezTo>
                  <a:close/>
                  <a:moveTo>
                    <a:pt x="35713" y="13035"/>
                  </a:moveTo>
                  <a:cubicBezTo>
                    <a:pt x="36887" y="13035"/>
                    <a:pt x="37997" y="13365"/>
                    <a:pt x="39084" y="13835"/>
                  </a:cubicBezTo>
                  <a:cubicBezTo>
                    <a:pt x="40325" y="14393"/>
                    <a:pt x="41318" y="15262"/>
                    <a:pt x="42186" y="16301"/>
                  </a:cubicBezTo>
                  <a:cubicBezTo>
                    <a:pt x="44668" y="19279"/>
                    <a:pt x="46901" y="22443"/>
                    <a:pt x="48886" y="25777"/>
                  </a:cubicBezTo>
                  <a:cubicBezTo>
                    <a:pt x="49041" y="26041"/>
                    <a:pt x="49166" y="26320"/>
                    <a:pt x="49321" y="26599"/>
                  </a:cubicBezTo>
                  <a:cubicBezTo>
                    <a:pt x="49414" y="26754"/>
                    <a:pt x="49383" y="26801"/>
                    <a:pt x="49197" y="26801"/>
                  </a:cubicBezTo>
                  <a:lnTo>
                    <a:pt x="41302" y="26801"/>
                  </a:lnTo>
                  <a:cubicBezTo>
                    <a:pt x="41280" y="26801"/>
                    <a:pt x="41259" y="26801"/>
                    <a:pt x="41237" y="26801"/>
                  </a:cubicBezTo>
                  <a:cubicBezTo>
                    <a:pt x="41151" y="26801"/>
                    <a:pt x="41070" y="26792"/>
                    <a:pt x="41008" y="26692"/>
                  </a:cubicBezTo>
                  <a:cubicBezTo>
                    <a:pt x="39395" y="24087"/>
                    <a:pt x="37595" y="21590"/>
                    <a:pt x="36029" y="18953"/>
                  </a:cubicBezTo>
                  <a:cubicBezTo>
                    <a:pt x="35362" y="17852"/>
                    <a:pt x="34742" y="16735"/>
                    <a:pt x="34354" y="15494"/>
                  </a:cubicBezTo>
                  <a:cubicBezTo>
                    <a:pt x="34152" y="14998"/>
                    <a:pt x="34106" y="14471"/>
                    <a:pt x="34183" y="13943"/>
                  </a:cubicBezTo>
                  <a:cubicBezTo>
                    <a:pt x="34245" y="13447"/>
                    <a:pt x="34664" y="13075"/>
                    <a:pt x="35160" y="13059"/>
                  </a:cubicBezTo>
                  <a:cubicBezTo>
                    <a:pt x="35346" y="13043"/>
                    <a:pt x="35530" y="13035"/>
                    <a:pt x="35713" y="13035"/>
                  </a:cubicBezTo>
                  <a:close/>
                  <a:moveTo>
                    <a:pt x="30951" y="20371"/>
                  </a:moveTo>
                  <a:cubicBezTo>
                    <a:pt x="31220" y="20371"/>
                    <a:pt x="31507" y="20431"/>
                    <a:pt x="31810" y="20551"/>
                  </a:cubicBezTo>
                  <a:cubicBezTo>
                    <a:pt x="32632" y="20907"/>
                    <a:pt x="33361" y="21450"/>
                    <a:pt x="33951" y="22132"/>
                  </a:cubicBezTo>
                  <a:cubicBezTo>
                    <a:pt x="35160" y="23451"/>
                    <a:pt x="35998" y="24971"/>
                    <a:pt x="36665" y="26615"/>
                  </a:cubicBezTo>
                  <a:cubicBezTo>
                    <a:pt x="36732" y="26789"/>
                    <a:pt x="36671" y="26801"/>
                    <a:pt x="36563" y="26801"/>
                  </a:cubicBezTo>
                  <a:cubicBezTo>
                    <a:pt x="36546" y="26801"/>
                    <a:pt x="36528" y="26801"/>
                    <a:pt x="36510" y="26801"/>
                  </a:cubicBezTo>
                  <a:lnTo>
                    <a:pt x="28724" y="26801"/>
                  </a:lnTo>
                  <a:cubicBezTo>
                    <a:pt x="28688" y="26801"/>
                    <a:pt x="28652" y="26806"/>
                    <a:pt x="28619" y="26806"/>
                  </a:cubicBezTo>
                  <a:cubicBezTo>
                    <a:pt x="28553" y="26806"/>
                    <a:pt x="28502" y="26785"/>
                    <a:pt x="28491" y="26661"/>
                  </a:cubicBezTo>
                  <a:cubicBezTo>
                    <a:pt x="28398" y="25126"/>
                    <a:pt x="28476" y="23606"/>
                    <a:pt x="29003" y="22148"/>
                  </a:cubicBezTo>
                  <a:cubicBezTo>
                    <a:pt x="29096" y="21869"/>
                    <a:pt x="29220" y="21621"/>
                    <a:pt x="29375" y="21373"/>
                  </a:cubicBezTo>
                  <a:cubicBezTo>
                    <a:pt x="29779" y="20707"/>
                    <a:pt x="30313" y="20371"/>
                    <a:pt x="30951" y="20371"/>
                  </a:cubicBezTo>
                  <a:close/>
                  <a:moveTo>
                    <a:pt x="11663" y="21472"/>
                  </a:moveTo>
                  <a:cubicBezTo>
                    <a:pt x="12167" y="21472"/>
                    <a:pt x="12672" y="21613"/>
                    <a:pt x="13106" y="21884"/>
                  </a:cubicBezTo>
                  <a:cubicBezTo>
                    <a:pt x="13959" y="22396"/>
                    <a:pt x="14641" y="23094"/>
                    <a:pt x="15277" y="23870"/>
                  </a:cubicBezTo>
                  <a:cubicBezTo>
                    <a:pt x="15975" y="24738"/>
                    <a:pt x="16595" y="25700"/>
                    <a:pt x="17123" y="26692"/>
                  </a:cubicBezTo>
                  <a:cubicBezTo>
                    <a:pt x="17138" y="26723"/>
                    <a:pt x="17138" y="26754"/>
                    <a:pt x="17154" y="26770"/>
                  </a:cubicBezTo>
                  <a:cubicBezTo>
                    <a:pt x="17114" y="26799"/>
                    <a:pt x="17069" y="26810"/>
                    <a:pt x="17021" y="26810"/>
                  </a:cubicBezTo>
                  <a:cubicBezTo>
                    <a:pt x="16993" y="26810"/>
                    <a:pt x="16965" y="26807"/>
                    <a:pt x="16937" y="26801"/>
                  </a:cubicBezTo>
                  <a:lnTo>
                    <a:pt x="13354" y="26801"/>
                  </a:lnTo>
                  <a:cubicBezTo>
                    <a:pt x="13338" y="26803"/>
                    <a:pt x="13322" y="26804"/>
                    <a:pt x="13306" y="26804"/>
                  </a:cubicBezTo>
                  <a:cubicBezTo>
                    <a:pt x="13198" y="26804"/>
                    <a:pt x="13092" y="26760"/>
                    <a:pt x="12997" y="26692"/>
                  </a:cubicBezTo>
                  <a:cubicBezTo>
                    <a:pt x="12625" y="26444"/>
                    <a:pt x="12253" y="26212"/>
                    <a:pt x="11896" y="25948"/>
                  </a:cubicBezTo>
                  <a:cubicBezTo>
                    <a:pt x="10950" y="25250"/>
                    <a:pt x="10314" y="24195"/>
                    <a:pt x="10174" y="23017"/>
                  </a:cubicBezTo>
                  <a:cubicBezTo>
                    <a:pt x="10066" y="22164"/>
                    <a:pt x="10578" y="21590"/>
                    <a:pt x="11446" y="21481"/>
                  </a:cubicBezTo>
                  <a:cubicBezTo>
                    <a:pt x="11518" y="21475"/>
                    <a:pt x="11591" y="21472"/>
                    <a:pt x="11663" y="21472"/>
                  </a:cubicBezTo>
                  <a:close/>
                  <a:moveTo>
                    <a:pt x="3350" y="200"/>
                  </a:moveTo>
                  <a:cubicBezTo>
                    <a:pt x="3479" y="200"/>
                    <a:pt x="3602" y="290"/>
                    <a:pt x="3645" y="419"/>
                  </a:cubicBezTo>
                  <a:cubicBezTo>
                    <a:pt x="4932" y="2994"/>
                    <a:pt x="6220" y="5568"/>
                    <a:pt x="7522" y="8143"/>
                  </a:cubicBezTo>
                  <a:cubicBezTo>
                    <a:pt x="9213" y="11539"/>
                    <a:pt x="10996" y="14890"/>
                    <a:pt x="13059" y="18084"/>
                  </a:cubicBezTo>
                  <a:cubicBezTo>
                    <a:pt x="13928" y="19496"/>
                    <a:pt x="14920" y="20814"/>
                    <a:pt x="16022" y="22039"/>
                  </a:cubicBezTo>
                  <a:cubicBezTo>
                    <a:pt x="16347" y="22412"/>
                    <a:pt x="16719" y="22753"/>
                    <a:pt x="17123" y="23048"/>
                  </a:cubicBezTo>
                  <a:cubicBezTo>
                    <a:pt x="17665" y="23438"/>
                    <a:pt x="18313" y="23646"/>
                    <a:pt x="18972" y="23646"/>
                  </a:cubicBezTo>
                  <a:cubicBezTo>
                    <a:pt x="19256" y="23646"/>
                    <a:pt x="19541" y="23608"/>
                    <a:pt x="19821" y="23528"/>
                  </a:cubicBezTo>
                  <a:cubicBezTo>
                    <a:pt x="20783" y="23280"/>
                    <a:pt x="21357" y="22303"/>
                    <a:pt x="21124" y="21341"/>
                  </a:cubicBezTo>
                  <a:cubicBezTo>
                    <a:pt x="20830" y="20178"/>
                    <a:pt x="20364" y="19077"/>
                    <a:pt x="19930" y="17976"/>
                  </a:cubicBezTo>
                  <a:cubicBezTo>
                    <a:pt x="19201" y="16146"/>
                    <a:pt x="18457" y="14331"/>
                    <a:pt x="17619" y="12548"/>
                  </a:cubicBezTo>
                  <a:cubicBezTo>
                    <a:pt x="17402" y="12129"/>
                    <a:pt x="17355" y="11632"/>
                    <a:pt x="17479" y="11167"/>
                  </a:cubicBezTo>
                  <a:cubicBezTo>
                    <a:pt x="17599" y="10766"/>
                    <a:pt x="17870" y="10547"/>
                    <a:pt x="18203" y="10547"/>
                  </a:cubicBezTo>
                  <a:cubicBezTo>
                    <a:pt x="18345" y="10547"/>
                    <a:pt x="18500" y="10587"/>
                    <a:pt x="18658" y="10671"/>
                  </a:cubicBezTo>
                  <a:cubicBezTo>
                    <a:pt x="19092" y="10935"/>
                    <a:pt x="19480" y="11276"/>
                    <a:pt x="19775" y="11679"/>
                  </a:cubicBezTo>
                  <a:cubicBezTo>
                    <a:pt x="20628" y="12749"/>
                    <a:pt x="21233" y="13959"/>
                    <a:pt x="21946" y="15122"/>
                  </a:cubicBezTo>
                  <a:cubicBezTo>
                    <a:pt x="23094" y="16999"/>
                    <a:pt x="23683" y="19077"/>
                    <a:pt x="24226" y="21171"/>
                  </a:cubicBezTo>
                  <a:cubicBezTo>
                    <a:pt x="24645" y="22722"/>
                    <a:pt x="24955" y="24273"/>
                    <a:pt x="25188" y="25855"/>
                  </a:cubicBezTo>
                  <a:cubicBezTo>
                    <a:pt x="25219" y="26118"/>
                    <a:pt x="25250" y="26382"/>
                    <a:pt x="25281" y="26646"/>
                  </a:cubicBezTo>
                  <a:cubicBezTo>
                    <a:pt x="25295" y="26757"/>
                    <a:pt x="25246" y="26819"/>
                    <a:pt x="25146" y="26819"/>
                  </a:cubicBezTo>
                  <a:cubicBezTo>
                    <a:pt x="25135" y="26819"/>
                    <a:pt x="25123" y="26818"/>
                    <a:pt x="25110" y="26816"/>
                  </a:cubicBezTo>
                  <a:lnTo>
                    <a:pt x="24971" y="26816"/>
                  </a:lnTo>
                  <a:cubicBezTo>
                    <a:pt x="23761" y="26809"/>
                    <a:pt x="22547" y="26805"/>
                    <a:pt x="21334" y="26805"/>
                  </a:cubicBezTo>
                  <a:cubicBezTo>
                    <a:pt x="20120" y="26805"/>
                    <a:pt x="18906" y="26809"/>
                    <a:pt x="17697" y="26816"/>
                  </a:cubicBezTo>
                  <a:cubicBezTo>
                    <a:pt x="17683" y="26817"/>
                    <a:pt x="17670" y="26818"/>
                    <a:pt x="17657" y="26818"/>
                  </a:cubicBezTo>
                  <a:cubicBezTo>
                    <a:pt x="17486" y="26818"/>
                    <a:pt x="17335" y="26727"/>
                    <a:pt x="17278" y="26568"/>
                  </a:cubicBezTo>
                  <a:cubicBezTo>
                    <a:pt x="16642" y="25312"/>
                    <a:pt x="15835" y="24149"/>
                    <a:pt x="14889" y="23094"/>
                  </a:cubicBezTo>
                  <a:cubicBezTo>
                    <a:pt x="14253" y="22427"/>
                    <a:pt x="13556" y="21807"/>
                    <a:pt x="12687" y="21466"/>
                  </a:cubicBezTo>
                  <a:cubicBezTo>
                    <a:pt x="12384" y="21330"/>
                    <a:pt x="12054" y="21265"/>
                    <a:pt x="11724" y="21265"/>
                  </a:cubicBezTo>
                  <a:cubicBezTo>
                    <a:pt x="11563" y="21265"/>
                    <a:pt x="11402" y="21280"/>
                    <a:pt x="11245" y="21310"/>
                  </a:cubicBezTo>
                  <a:cubicBezTo>
                    <a:pt x="10236" y="21543"/>
                    <a:pt x="9771" y="22288"/>
                    <a:pt x="10019" y="23373"/>
                  </a:cubicBezTo>
                  <a:cubicBezTo>
                    <a:pt x="10268" y="24505"/>
                    <a:pt x="10919" y="25514"/>
                    <a:pt x="11881" y="26196"/>
                  </a:cubicBezTo>
                  <a:lnTo>
                    <a:pt x="12718" y="26770"/>
                  </a:lnTo>
                  <a:cubicBezTo>
                    <a:pt x="12669" y="26799"/>
                    <a:pt x="12620" y="26810"/>
                    <a:pt x="12571" y="26810"/>
                  </a:cubicBezTo>
                  <a:cubicBezTo>
                    <a:pt x="12542" y="26810"/>
                    <a:pt x="12514" y="26807"/>
                    <a:pt x="12485" y="26801"/>
                  </a:cubicBezTo>
                  <a:lnTo>
                    <a:pt x="481" y="26801"/>
                  </a:lnTo>
                  <a:cubicBezTo>
                    <a:pt x="264" y="26801"/>
                    <a:pt x="202" y="26754"/>
                    <a:pt x="202" y="26522"/>
                  </a:cubicBezTo>
                  <a:lnTo>
                    <a:pt x="202" y="14409"/>
                  </a:lnTo>
                  <a:cubicBezTo>
                    <a:pt x="202" y="14331"/>
                    <a:pt x="217" y="14269"/>
                    <a:pt x="217" y="14145"/>
                  </a:cubicBezTo>
                  <a:cubicBezTo>
                    <a:pt x="295" y="14238"/>
                    <a:pt x="341" y="14300"/>
                    <a:pt x="388" y="14378"/>
                  </a:cubicBezTo>
                  <a:cubicBezTo>
                    <a:pt x="1613" y="16068"/>
                    <a:pt x="2807" y="17790"/>
                    <a:pt x="4110" y="19418"/>
                  </a:cubicBezTo>
                  <a:cubicBezTo>
                    <a:pt x="4451" y="19868"/>
                    <a:pt x="4870" y="20256"/>
                    <a:pt x="5351" y="20535"/>
                  </a:cubicBezTo>
                  <a:cubicBezTo>
                    <a:pt x="5591" y="20664"/>
                    <a:pt x="5827" y="20726"/>
                    <a:pt x="6046" y="20726"/>
                  </a:cubicBezTo>
                  <a:cubicBezTo>
                    <a:pt x="6564" y="20726"/>
                    <a:pt x="6991" y="20381"/>
                    <a:pt x="7166" y="19760"/>
                  </a:cubicBezTo>
                  <a:cubicBezTo>
                    <a:pt x="7212" y="19558"/>
                    <a:pt x="7243" y="19341"/>
                    <a:pt x="7243" y="19139"/>
                  </a:cubicBezTo>
                  <a:cubicBezTo>
                    <a:pt x="7243" y="18178"/>
                    <a:pt x="6995" y="17231"/>
                    <a:pt x="6514" y="16409"/>
                  </a:cubicBezTo>
                  <a:cubicBezTo>
                    <a:pt x="5273" y="14130"/>
                    <a:pt x="3893" y="11943"/>
                    <a:pt x="2528" y="9725"/>
                  </a:cubicBezTo>
                  <a:cubicBezTo>
                    <a:pt x="1799" y="8531"/>
                    <a:pt x="1055" y="7352"/>
                    <a:pt x="310" y="6158"/>
                  </a:cubicBezTo>
                  <a:cubicBezTo>
                    <a:pt x="233" y="6049"/>
                    <a:pt x="202" y="5909"/>
                    <a:pt x="202" y="5770"/>
                  </a:cubicBezTo>
                  <a:cubicBezTo>
                    <a:pt x="202" y="4002"/>
                    <a:pt x="202" y="2234"/>
                    <a:pt x="202" y="466"/>
                  </a:cubicBezTo>
                  <a:cubicBezTo>
                    <a:pt x="202" y="264"/>
                    <a:pt x="248" y="202"/>
                    <a:pt x="450" y="202"/>
                  </a:cubicBezTo>
                  <a:cubicBezTo>
                    <a:pt x="931" y="210"/>
                    <a:pt x="1408" y="214"/>
                    <a:pt x="1885" y="214"/>
                  </a:cubicBezTo>
                  <a:cubicBezTo>
                    <a:pt x="2361" y="214"/>
                    <a:pt x="2838" y="210"/>
                    <a:pt x="3319" y="202"/>
                  </a:cubicBezTo>
                  <a:cubicBezTo>
                    <a:pt x="3329" y="201"/>
                    <a:pt x="3340" y="200"/>
                    <a:pt x="3350" y="200"/>
                  </a:cubicBezTo>
                  <a:close/>
                  <a:moveTo>
                    <a:pt x="12364" y="180"/>
                  </a:moveTo>
                  <a:cubicBezTo>
                    <a:pt x="12383" y="180"/>
                    <a:pt x="12403" y="182"/>
                    <a:pt x="12423" y="186"/>
                  </a:cubicBezTo>
                  <a:lnTo>
                    <a:pt x="16347" y="186"/>
                  </a:lnTo>
                  <a:cubicBezTo>
                    <a:pt x="16381" y="186"/>
                    <a:pt x="16413" y="183"/>
                    <a:pt x="16442" y="183"/>
                  </a:cubicBezTo>
                  <a:cubicBezTo>
                    <a:pt x="16509" y="183"/>
                    <a:pt x="16563" y="198"/>
                    <a:pt x="16595" y="295"/>
                  </a:cubicBezTo>
                  <a:cubicBezTo>
                    <a:pt x="17123" y="1768"/>
                    <a:pt x="17914" y="3087"/>
                    <a:pt x="18736" y="4405"/>
                  </a:cubicBezTo>
                  <a:cubicBezTo>
                    <a:pt x="20101" y="6623"/>
                    <a:pt x="21605" y="8748"/>
                    <a:pt x="22985" y="10950"/>
                  </a:cubicBezTo>
                  <a:cubicBezTo>
                    <a:pt x="23900" y="12408"/>
                    <a:pt x="24955" y="13788"/>
                    <a:pt x="26134" y="15060"/>
                  </a:cubicBezTo>
                  <a:cubicBezTo>
                    <a:pt x="26909" y="15944"/>
                    <a:pt x="27809" y="16735"/>
                    <a:pt x="28786" y="17402"/>
                  </a:cubicBezTo>
                  <a:cubicBezTo>
                    <a:pt x="29220" y="17712"/>
                    <a:pt x="29717" y="17945"/>
                    <a:pt x="30244" y="18084"/>
                  </a:cubicBezTo>
                  <a:cubicBezTo>
                    <a:pt x="30416" y="18129"/>
                    <a:pt x="30584" y="18150"/>
                    <a:pt x="30745" y="18150"/>
                  </a:cubicBezTo>
                  <a:cubicBezTo>
                    <a:pt x="31655" y="18150"/>
                    <a:pt x="32340" y="17473"/>
                    <a:pt x="32353" y="16471"/>
                  </a:cubicBezTo>
                  <a:cubicBezTo>
                    <a:pt x="32338" y="15712"/>
                    <a:pt x="32198" y="14967"/>
                    <a:pt x="31934" y="14269"/>
                  </a:cubicBezTo>
                  <a:cubicBezTo>
                    <a:pt x="31190" y="12113"/>
                    <a:pt x="30259" y="10004"/>
                    <a:pt x="29158" y="8003"/>
                  </a:cubicBezTo>
                  <a:cubicBezTo>
                    <a:pt x="27948" y="5692"/>
                    <a:pt x="26615" y="3459"/>
                    <a:pt x="25126" y="1319"/>
                  </a:cubicBezTo>
                  <a:cubicBezTo>
                    <a:pt x="24862" y="946"/>
                    <a:pt x="24583" y="590"/>
                    <a:pt x="24304" y="217"/>
                  </a:cubicBezTo>
                  <a:cubicBezTo>
                    <a:pt x="24332" y="190"/>
                    <a:pt x="24365" y="184"/>
                    <a:pt x="24401" y="184"/>
                  </a:cubicBezTo>
                  <a:cubicBezTo>
                    <a:pt x="24425" y="184"/>
                    <a:pt x="24449" y="186"/>
                    <a:pt x="24474" y="186"/>
                  </a:cubicBezTo>
                  <a:lnTo>
                    <a:pt x="26025" y="186"/>
                  </a:lnTo>
                  <a:cubicBezTo>
                    <a:pt x="26035" y="185"/>
                    <a:pt x="26044" y="184"/>
                    <a:pt x="26053" y="184"/>
                  </a:cubicBezTo>
                  <a:cubicBezTo>
                    <a:pt x="26149" y="184"/>
                    <a:pt x="26230" y="257"/>
                    <a:pt x="26258" y="342"/>
                  </a:cubicBezTo>
                  <a:cubicBezTo>
                    <a:pt x="27437" y="2978"/>
                    <a:pt x="29034" y="5336"/>
                    <a:pt x="30864" y="7538"/>
                  </a:cubicBezTo>
                  <a:cubicBezTo>
                    <a:pt x="31578" y="8438"/>
                    <a:pt x="32400" y="9229"/>
                    <a:pt x="33315" y="9926"/>
                  </a:cubicBezTo>
                  <a:cubicBezTo>
                    <a:pt x="33702" y="10237"/>
                    <a:pt x="34168" y="10469"/>
                    <a:pt x="34664" y="10593"/>
                  </a:cubicBezTo>
                  <a:cubicBezTo>
                    <a:pt x="34754" y="10614"/>
                    <a:pt x="34844" y="10624"/>
                    <a:pt x="34932" y="10624"/>
                  </a:cubicBezTo>
                  <a:cubicBezTo>
                    <a:pt x="35382" y="10624"/>
                    <a:pt x="35804" y="10369"/>
                    <a:pt x="35998" y="9942"/>
                  </a:cubicBezTo>
                  <a:cubicBezTo>
                    <a:pt x="36184" y="9523"/>
                    <a:pt x="36262" y="9058"/>
                    <a:pt x="36184" y="8593"/>
                  </a:cubicBezTo>
                  <a:cubicBezTo>
                    <a:pt x="36106" y="7352"/>
                    <a:pt x="35703" y="6204"/>
                    <a:pt x="35269" y="5056"/>
                  </a:cubicBezTo>
                  <a:cubicBezTo>
                    <a:pt x="34680" y="3459"/>
                    <a:pt x="34013" y="1877"/>
                    <a:pt x="33268" y="342"/>
                  </a:cubicBezTo>
                  <a:cubicBezTo>
                    <a:pt x="33253" y="310"/>
                    <a:pt x="33253" y="279"/>
                    <a:pt x="33237" y="248"/>
                  </a:cubicBezTo>
                  <a:cubicBezTo>
                    <a:pt x="33254" y="205"/>
                    <a:pt x="33281" y="196"/>
                    <a:pt x="33312" y="196"/>
                  </a:cubicBezTo>
                  <a:cubicBezTo>
                    <a:pt x="33337" y="196"/>
                    <a:pt x="33365" y="202"/>
                    <a:pt x="33392" y="202"/>
                  </a:cubicBezTo>
                  <a:lnTo>
                    <a:pt x="34773" y="202"/>
                  </a:lnTo>
                  <a:cubicBezTo>
                    <a:pt x="34789" y="197"/>
                    <a:pt x="34805" y="195"/>
                    <a:pt x="34822" y="195"/>
                  </a:cubicBezTo>
                  <a:cubicBezTo>
                    <a:pt x="34912" y="195"/>
                    <a:pt x="34994" y="265"/>
                    <a:pt x="35021" y="357"/>
                  </a:cubicBezTo>
                  <a:cubicBezTo>
                    <a:pt x="36851" y="5367"/>
                    <a:pt x="39627" y="9849"/>
                    <a:pt x="42900" y="14021"/>
                  </a:cubicBezTo>
                  <a:cubicBezTo>
                    <a:pt x="45024" y="16766"/>
                    <a:pt x="47118" y="19542"/>
                    <a:pt x="49228" y="22288"/>
                  </a:cubicBezTo>
                  <a:cubicBezTo>
                    <a:pt x="49398" y="22551"/>
                    <a:pt x="49600" y="22784"/>
                    <a:pt x="49801" y="23017"/>
                  </a:cubicBezTo>
                  <a:cubicBezTo>
                    <a:pt x="50034" y="23249"/>
                    <a:pt x="50143" y="23575"/>
                    <a:pt x="50112" y="23885"/>
                  </a:cubicBezTo>
                  <a:cubicBezTo>
                    <a:pt x="50112" y="24785"/>
                    <a:pt x="50112" y="25700"/>
                    <a:pt x="50112" y="26584"/>
                  </a:cubicBezTo>
                  <a:cubicBezTo>
                    <a:pt x="50112" y="26661"/>
                    <a:pt x="50189" y="26801"/>
                    <a:pt x="50034" y="26801"/>
                  </a:cubicBezTo>
                  <a:cubicBezTo>
                    <a:pt x="49962" y="26801"/>
                    <a:pt x="49873" y="26830"/>
                    <a:pt x="49791" y="26830"/>
                  </a:cubicBezTo>
                  <a:cubicBezTo>
                    <a:pt x="49715" y="26830"/>
                    <a:pt x="49645" y="26805"/>
                    <a:pt x="49600" y="26708"/>
                  </a:cubicBezTo>
                  <a:cubicBezTo>
                    <a:pt x="47909" y="23451"/>
                    <a:pt x="45738" y="20519"/>
                    <a:pt x="43520" y="17604"/>
                  </a:cubicBezTo>
                  <a:cubicBezTo>
                    <a:pt x="42807" y="16673"/>
                    <a:pt x="42078" y="15743"/>
                    <a:pt x="41178" y="14967"/>
                  </a:cubicBezTo>
                  <a:cubicBezTo>
                    <a:pt x="39643" y="13602"/>
                    <a:pt x="37657" y="12842"/>
                    <a:pt x="35610" y="12827"/>
                  </a:cubicBezTo>
                  <a:cubicBezTo>
                    <a:pt x="35575" y="12826"/>
                    <a:pt x="35540" y="12825"/>
                    <a:pt x="35505" y="12825"/>
                  </a:cubicBezTo>
                  <a:cubicBezTo>
                    <a:pt x="34093" y="12825"/>
                    <a:pt x="33845" y="13751"/>
                    <a:pt x="33982" y="14781"/>
                  </a:cubicBezTo>
                  <a:cubicBezTo>
                    <a:pt x="34121" y="15836"/>
                    <a:pt x="34602" y="16782"/>
                    <a:pt x="35098" y="17712"/>
                  </a:cubicBezTo>
                  <a:cubicBezTo>
                    <a:pt x="35998" y="19434"/>
                    <a:pt x="37084" y="21047"/>
                    <a:pt x="38154" y="22675"/>
                  </a:cubicBezTo>
                  <a:cubicBezTo>
                    <a:pt x="39007" y="23963"/>
                    <a:pt x="39875" y="25265"/>
                    <a:pt x="40697" y="26584"/>
                  </a:cubicBezTo>
                  <a:cubicBezTo>
                    <a:pt x="40744" y="26646"/>
                    <a:pt x="40806" y="26692"/>
                    <a:pt x="40790" y="26801"/>
                  </a:cubicBezTo>
                  <a:cubicBezTo>
                    <a:pt x="40728" y="26801"/>
                    <a:pt x="40651" y="26801"/>
                    <a:pt x="40604" y="26816"/>
                  </a:cubicBezTo>
                  <a:lnTo>
                    <a:pt x="37177" y="26816"/>
                  </a:lnTo>
                  <a:cubicBezTo>
                    <a:pt x="37166" y="26818"/>
                    <a:pt x="37156" y="26818"/>
                    <a:pt x="37146" y="26818"/>
                  </a:cubicBezTo>
                  <a:cubicBezTo>
                    <a:pt x="37017" y="26818"/>
                    <a:pt x="36895" y="26729"/>
                    <a:pt x="36866" y="26599"/>
                  </a:cubicBezTo>
                  <a:cubicBezTo>
                    <a:pt x="36184" y="24878"/>
                    <a:pt x="35300" y="23265"/>
                    <a:pt x="34013" y="21915"/>
                  </a:cubicBezTo>
                  <a:cubicBezTo>
                    <a:pt x="33315" y="21171"/>
                    <a:pt x="32555" y="20535"/>
                    <a:pt x="31547" y="20271"/>
                  </a:cubicBezTo>
                  <a:cubicBezTo>
                    <a:pt x="31327" y="20213"/>
                    <a:pt x="31118" y="20184"/>
                    <a:pt x="30919" y="20184"/>
                  </a:cubicBezTo>
                  <a:cubicBezTo>
                    <a:pt x="30276" y="20184"/>
                    <a:pt x="29743" y="20489"/>
                    <a:pt x="29329" y="21093"/>
                  </a:cubicBezTo>
                  <a:cubicBezTo>
                    <a:pt x="28801" y="21838"/>
                    <a:pt x="28584" y="22706"/>
                    <a:pt x="28429" y="23590"/>
                  </a:cubicBezTo>
                  <a:cubicBezTo>
                    <a:pt x="28274" y="24583"/>
                    <a:pt x="28228" y="25591"/>
                    <a:pt x="28305" y="26599"/>
                  </a:cubicBezTo>
                  <a:cubicBezTo>
                    <a:pt x="28305" y="26770"/>
                    <a:pt x="28274" y="26816"/>
                    <a:pt x="28104" y="26816"/>
                  </a:cubicBezTo>
                  <a:lnTo>
                    <a:pt x="25669" y="26816"/>
                  </a:lnTo>
                  <a:cubicBezTo>
                    <a:pt x="25513" y="26816"/>
                    <a:pt x="25482" y="26770"/>
                    <a:pt x="25467" y="26630"/>
                  </a:cubicBezTo>
                  <a:cubicBezTo>
                    <a:pt x="25141" y="23482"/>
                    <a:pt x="24335" y="20457"/>
                    <a:pt x="23342" y="17480"/>
                  </a:cubicBezTo>
                  <a:cubicBezTo>
                    <a:pt x="22923" y="16239"/>
                    <a:pt x="22179" y="15153"/>
                    <a:pt x="21558" y="14021"/>
                  </a:cubicBezTo>
                  <a:cubicBezTo>
                    <a:pt x="21047" y="13075"/>
                    <a:pt x="20442" y="12175"/>
                    <a:pt x="19759" y="11338"/>
                  </a:cubicBezTo>
                  <a:cubicBezTo>
                    <a:pt x="19496" y="11028"/>
                    <a:pt x="19186" y="10748"/>
                    <a:pt x="18844" y="10531"/>
                  </a:cubicBezTo>
                  <a:cubicBezTo>
                    <a:pt x="18621" y="10408"/>
                    <a:pt x="18404" y="10349"/>
                    <a:pt x="18206" y="10349"/>
                  </a:cubicBezTo>
                  <a:cubicBezTo>
                    <a:pt x="17729" y="10349"/>
                    <a:pt x="17356" y="10689"/>
                    <a:pt x="17247" y="11291"/>
                  </a:cubicBezTo>
                  <a:cubicBezTo>
                    <a:pt x="17169" y="11788"/>
                    <a:pt x="17247" y="12299"/>
                    <a:pt x="17479" y="12749"/>
                  </a:cubicBezTo>
                  <a:cubicBezTo>
                    <a:pt x="18705" y="15370"/>
                    <a:pt x="19806" y="18053"/>
                    <a:pt x="20752" y="20783"/>
                  </a:cubicBezTo>
                  <a:cubicBezTo>
                    <a:pt x="20892" y="21171"/>
                    <a:pt x="21031" y="21559"/>
                    <a:pt x="20938" y="22008"/>
                  </a:cubicBezTo>
                  <a:cubicBezTo>
                    <a:pt x="20814" y="22753"/>
                    <a:pt x="20194" y="23327"/>
                    <a:pt x="19434" y="23389"/>
                  </a:cubicBezTo>
                  <a:cubicBezTo>
                    <a:pt x="19292" y="23406"/>
                    <a:pt x="19155" y="23414"/>
                    <a:pt x="19020" y="23414"/>
                  </a:cubicBezTo>
                  <a:cubicBezTo>
                    <a:pt x="18050" y="23414"/>
                    <a:pt x="17259" y="22982"/>
                    <a:pt x="16564" y="22288"/>
                  </a:cubicBezTo>
                  <a:cubicBezTo>
                    <a:pt x="15525" y="21217"/>
                    <a:pt x="14610" y="20070"/>
                    <a:pt x="13819" y="18829"/>
                  </a:cubicBezTo>
                  <a:cubicBezTo>
                    <a:pt x="11989" y="16084"/>
                    <a:pt x="10345" y="13230"/>
                    <a:pt x="8856" y="10299"/>
                  </a:cubicBezTo>
                  <a:cubicBezTo>
                    <a:pt x="7181" y="7026"/>
                    <a:pt x="5537" y="3723"/>
                    <a:pt x="3893" y="419"/>
                  </a:cubicBezTo>
                  <a:cubicBezTo>
                    <a:pt x="3784" y="186"/>
                    <a:pt x="3784" y="186"/>
                    <a:pt x="4064" y="186"/>
                  </a:cubicBezTo>
                  <a:lnTo>
                    <a:pt x="6111" y="186"/>
                  </a:lnTo>
                  <a:cubicBezTo>
                    <a:pt x="6121" y="185"/>
                    <a:pt x="6132" y="184"/>
                    <a:pt x="6143" y="184"/>
                  </a:cubicBezTo>
                  <a:cubicBezTo>
                    <a:pt x="6255" y="184"/>
                    <a:pt x="6362" y="259"/>
                    <a:pt x="6390" y="373"/>
                  </a:cubicBezTo>
                  <a:cubicBezTo>
                    <a:pt x="7476" y="2823"/>
                    <a:pt x="8965" y="5087"/>
                    <a:pt x="10795" y="7057"/>
                  </a:cubicBezTo>
                  <a:cubicBezTo>
                    <a:pt x="11741" y="8065"/>
                    <a:pt x="12780" y="8996"/>
                    <a:pt x="14021" y="9647"/>
                  </a:cubicBezTo>
                  <a:cubicBezTo>
                    <a:pt x="14440" y="9895"/>
                    <a:pt x="14920" y="10051"/>
                    <a:pt x="15417" y="10097"/>
                  </a:cubicBezTo>
                  <a:cubicBezTo>
                    <a:pt x="15440" y="10098"/>
                    <a:pt x="15463" y="10099"/>
                    <a:pt x="15485" y="10099"/>
                  </a:cubicBezTo>
                  <a:cubicBezTo>
                    <a:pt x="16109" y="10099"/>
                    <a:pt x="16453" y="9687"/>
                    <a:pt x="16363" y="9058"/>
                  </a:cubicBezTo>
                  <a:cubicBezTo>
                    <a:pt x="16223" y="8391"/>
                    <a:pt x="15991" y="7755"/>
                    <a:pt x="15665" y="7166"/>
                  </a:cubicBezTo>
                  <a:cubicBezTo>
                    <a:pt x="14905" y="5692"/>
                    <a:pt x="14129" y="4219"/>
                    <a:pt x="13385" y="2730"/>
                  </a:cubicBezTo>
                  <a:cubicBezTo>
                    <a:pt x="12982" y="1955"/>
                    <a:pt x="12625" y="1148"/>
                    <a:pt x="12253" y="342"/>
                  </a:cubicBezTo>
                  <a:cubicBezTo>
                    <a:pt x="12237" y="310"/>
                    <a:pt x="12222" y="264"/>
                    <a:pt x="12206" y="217"/>
                  </a:cubicBezTo>
                  <a:cubicBezTo>
                    <a:pt x="12263" y="195"/>
                    <a:pt x="12311" y="180"/>
                    <a:pt x="12364" y="180"/>
                  </a:cubicBezTo>
                  <a:close/>
                  <a:moveTo>
                    <a:pt x="295" y="0"/>
                  </a:moveTo>
                  <a:cubicBezTo>
                    <a:pt x="47" y="0"/>
                    <a:pt x="0" y="62"/>
                    <a:pt x="0" y="295"/>
                  </a:cubicBezTo>
                  <a:lnTo>
                    <a:pt x="0" y="26723"/>
                  </a:lnTo>
                  <a:cubicBezTo>
                    <a:pt x="0" y="26956"/>
                    <a:pt x="47" y="27018"/>
                    <a:pt x="295" y="27018"/>
                  </a:cubicBezTo>
                  <a:lnTo>
                    <a:pt x="50034" y="27018"/>
                  </a:lnTo>
                  <a:cubicBezTo>
                    <a:pt x="50282" y="27018"/>
                    <a:pt x="50329" y="26956"/>
                    <a:pt x="50329" y="26739"/>
                  </a:cubicBezTo>
                  <a:lnTo>
                    <a:pt x="50329" y="295"/>
                  </a:lnTo>
                  <a:cubicBezTo>
                    <a:pt x="50329" y="62"/>
                    <a:pt x="50282" y="0"/>
                    <a:pt x="50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14"/>
          <p:cNvSpPr txBox="1">
            <a:spLocks noGrp="1"/>
          </p:cNvSpPr>
          <p:nvPr>
            <p:ph type="title"/>
          </p:nvPr>
        </p:nvSpPr>
        <p:spPr>
          <a:xfrm>
            <a:off x="787825" y="572500"/>
            <a:ext cx="7444800" cy="646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Title Slide_1_1_1">
    <p:spTree>
      <p:nvGrpSpPr>
        <p:cNvPr id="1" name="Shape 720"/>
        <p:cNvGrpSpPr/>
        <p:nvPr/>
      </p:nvGrpSpPr>
      <p:grpSpPr>
        <a:xfrm>
          <a:off x="0" y="0"/>
          <a:ext cx="0" cy="0"/>
          <a:chOff x="0" y="0"/>
          <a:chExt cx="0" cy="0"/>
        </a:xfrm>
      </p:grpSpPr>
      <p:sp>
        <p:nvSpPr>
          <p:cNvPr id="721" name="Google Shape;721;p18"/>
          <p:cNvSpPr/>
          <p:nvPr/>
        </p:nvSpPr>
        <p:spPr>
          <a:xfrm>
            <a:off x="287625" y="-1940775"/>
            <a:ext cx="2643900" cy="26439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8"/>
          <p:cNvSpPr txBox="1">
            <a:spLocks noGrp="1"/>
          </p:cNvSpPr>
          <p:nvPr>
            <p:ph type="subTitle" idx="1"/>
          </p:nvPr>
        </p:nvSpPr>
        <p:spPr>
          <a:xfrm>
            <a:off x="723900" y="2117575"/>
            <a:ext cx="3345300" cy="19665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None/>
              <a:defRPr sz="1400">
                <a:solidFill>
                  <a:schemeClr val="dk1"/>
                </a:solidFill>
                <a:latin typeface="Spartan"/>
                <a:ea typeface="Spartan"/>
                <a:cs typeface="Spartan"/>
                <a:sym typeface="Spartan"/>
              </a:defRPr>
            </a:lvl1pPr>
            <a:lvl2pPr lvl="1" rtl="0">
              <a:lnSpc>
                <a:spcPct val="115000"/>
              </a:lnSpc>
              <a:spcBef>
                <a:spcPts val="0"/>
              </a:spcBef>
              <a:spcAft>
                <a:spcPts val="0"/>
              </a:spcAft>
              <a:buNone/>
              <a:defRPr sz="1400">
                <a:solidFill>
                  <a:schemeClr val="dk1"/>
                </a:solidFill>
                <a:latin typeface="Spartan"/>
                <a:ea typeface="Spartan"/>
                <a:cs typeface="Spartan"/>
                <a:sym typeface="Spartan"/>
              </a:defRPr>
            </a:lvl2pPr>
            <a:lvl3pPr lvl="2" rtl="0">
              <a:lnSpc>
                <a:spcPct val="115000"/>
              </a:lnSpc>
              <a:spcBef>
                <a:spcPts val="0"/>
              </a:spcBef>
              <a:spcAft>
                <a:spcPts val="0"/>
              </a:spcAft>
              <a:buNone/>
              <a:defRPr sz="1400">
                <a:solidFill>
                  <a:schemeClr val="dk1"/>
                </a:solidFill>
                <a:latin typeface="Spartan"/>
                <a:ea typeface="Spartan"/>
                <a:cs typeface="Spartan"/>
                <a:sym typeface="Spartan"/>
              </a:defRPr>
            </a:lvl3pPr>
            <a:lvl4pPr lvl="3" rtl="0">
              <a:lnSpc>
                <a:spcPct val="115000"/>
              </a:lnSpc>
              <a:spcBef>
                <a:spcPts val="0"/>
              </a:spcBef>
              <a:spcAft>
                <a:spcPts val="0"/>
              </a:spcAft>
              <a:buNone/>
              <a:defRPr sz="1400">
                <a:solidFill>
                  <a:schemeClr val="dk1"/>
                </a:solidFill>
                <a:latin typeface="Spartan"/>
                <a:ea typeface="Spartan"/>
                <a:cs typeface="Spartan"/>
                <a:sym typeface="Spartan"/>
              </a:defRPr>
            </a:lvl4pPr>
            <a:lvl5pPr lvl="4" rtl="0">
              <a:lnSpc>
                <a:spcPct val="115000"/>
              </a:lnSpc>
              <a:spcBef>
                <a:spcPts val="0"/>
              </a:spcBef>
              <a:spcAft>
                <a:spcPts val="0"/>
              </a:spcAft>
              <a:buNone/>
              <a:defRPr sz="1400">
                <a:solidFill>
                  <a:schemeClr val="dk1"/>
                </a:solidFill>
                <a:latin typeface="Spartan"/>
                <a:ea typeface="Spartan"/>
                <a:cs typeface="Spartan"/>
                <a:sym typeface="Spartan"/>
              </a:defRPr>
            </a:lvl5pPr>
            <a:lvl6pPr lvl="5" rtl="0">
              <a:lnSpc>
                <a:spcPct val="115000"/>
              </a:lnSpc>
              <a:spcBef>
                <a:spcPts val="0"/>
              </a:spcBef>
              <a:spcAft>
                <a:spcPts val="0"/>
              </a:spcAft>
              <a:buNone/>
              <a:defRPr sz="1400">
                <a:solidFill>
                  <a:schemeClr val="dk1"/>
                </a:solidFill>
                <a:latin typeface="Spartan"/>
                <a:ea typeface="Spartan"/>
                <a:cs typeface="Spartan"/>
                <a:sym typeface="Spartan"/>
              </a:defRPr>
            </a:lvl6pPr>
            <a:lvl7pPr lvl="6" rtl="0">
              <a:lnSpc>
                <a:spcPct val="115000"/>
              </a:lnSpc>
              <a:spcBef>
                <a:spcPts val="0"/>
              </a:spcBef>
              <a:spcAft>
                <a:spcPts val="0"/>
              </a:spcAft>
              <a:buNone/>
              <a:defRPr sz="1400">
                <a:solidFill>
                  <a:schemeClr val="dk1"/>
                </a:solidFill>
                <a:latin typeface="Spartan"/>
                <a:ea typeface="Spartan"/>
                <a:cs typeface="Spartan"/>
                <a:sym typeface="Spartan"/>
              </a:defRPr>
            </a:lvl7pPr>
            <a:lvl8pPr lvl="7" rtl="0">
              <a:lnSpc>
                <a:spcPct val="115000"/>
              </a:lnSpc>
              <a:spcBef>
                <a:spcPts val="0"/>
              </a:spcBef>
              <a:spcAft>
                <a:spcPts val="0"/>
              </a:spcAft>
              <a:buNone/>
              <a:defRPr sz="1400">
                <a:solidFill>
                  <a:schemeClr val="dk1"/>
                </a:solidFill>
                <a:latin typeface="Spartan"/>
                <a:ea typeface="Spartan"/>
                <a:cs typeface="Spartan"/>
                <a:sym typeface="Spartan"/>
              </a:defRPr>
            </a:lvl8pPr>
            <a:lvl9pPr lvl="8" rtl="0">
              <a:lnSpc>
                <a:spcPct val="115000"/>
              </a:lnSpc>
              <a:spcBef>
                <a:spcPts val="0"/>
              </a:spcBef>
              <a:spcAft>
                <a:spcPts val="0"/>
              </a:spcAft>
              <a:buNone/>
              <a:defRPr sz="1400">
                <a:solidFill>
                  <a:schemeClr val="dk1"/>
                </a:solidFill>
                <a:latin typeface="Spartan"/>
                <a:ea typeface="Spartan"/>
                <a:cs typeface="Spartan"/>
                <a:sym typeface="Spartan"/>
              </a:defRPr>
            </a:lvl9pPr>
          </a:lstStyle>
          <a:p>
            <a:endParaRPr/>
          </a:p>
        </p:txBody>
      </p:sp>
      <p:sp>
        <p:nvSpPr>
          <p:cNvPr id="723" name="Google Shape;723;p18"/>
          <p:cNvSpPr txBox="1">
            <a:spLocks noGrp="1"/>
          </p:cNvSpPr>
          <p:nvPr>
            <p:ph type="title"/>
          </p:nvPr>
        </p:nvSpPr>
        <p:spPr>
          <a:xfrm>
            <a:off x="723900" y="1553925"/>
            <a:ext cx="3706800" cy="5850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dk1"/>
              </a:buClr>
              <a:buSzPts val="3000"/>
              <a:buNone/>
              <a:defRPr b="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grpSp>
        <p:nvGrpSpPr>
          <p:cNvPr id="724" name="Google Shape;724;p18"/>
          <p:cNvGrpSpPr/>
          <p:nvPr/>
        </p:nvGrpSpPr>
        <p:grpSpPr>
          <a:xfrm>
            <a:off x="-73584" y="4571992"/>
            <a:ext cx="1830501" cy="846006"/>
            <a:chOff x="348438" y="3926325"/>
            <a:chExt cx="1959013" cy="905400"/>
          </a:xfrm>
        </p:grpSpPr>
        <p:sp>
          <p:nvSpPr>
            <p:cNvPr id="725" name="Google Shape;725;p18"/>
            <p:cNvSpPr/>
            <p:nvPr/>
          </p:nvSpPr>
          <p:spPr>
            <a:xfrm>
              <a:off x="348450" y="3930275"/>
              <a:ext cx="1959000" cy="897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18"/>
            <p:cNvGrpSpPr/>
            <p:nvPr/>
          </p:nvGrpSpPr>
          <p:grpSpPr>
            <a:xfrm>
              <a:off x="348470" y="3930274"/>
              <a:ext cx="1958969" cy="897500"/>
              <a:chOff x="6652100" y="120100"/>
              <a:chExt cx="2308200" cy="1057500"/>
            </a:xfrm>
          </p:grpSpPr>
          <p:cxnSp>
            <p:nvCxnSpPr>
              <p:cNvPr id="727" name="Google Shape;727;p18"/>
              <p:cNvCxnSpPr/>
              <p:nvPr/>
            </p:nvCxnSpPr>
            <p:spPr>
              <a:xfrm>
                <a:off x="6652100" y="272500"/>
                <a:ext cx="2308200" cy="0"/>
              </a:xfrm>
              <a:prstGeom prst="straightConnector1">
                <a:avLst/>
              </a:prstGeom>
              <a:noFill/>
              <a:ln w="9525" cap="flat" cmpd="sng">
                <a:solidFill>
                  <a:schemeClr val="lt1"/>
                </a:solidFill>
                <a:prstDash val="solid"/>
                <a:round/>
                <a:headEnd type="none" w="med" len="med"/>
                <a:tailEnd type="none" w="med" len="med"/>
              </a:ln>
            </p:spPr>
          </p:cxnSp>
          <p:cxnSp>
            <p:nvCxnSpPr>
              <p:cNvPr id="728" name="Google Shape;728;p18"/>
              <p:cNvCxnSpPr/>
              <p:nvPr/>
            </p:nvCxnSpPr>
            <p:spPr>
              <a:xfrm>
                <a:off x="6652100" y="424900"/>
                <a:ext cx="2308200" cy="0"/>
              </a:xfrm>
              <a:prstGeom prst="straightConnector1">
                <a:avLst/>
              </a:prstGeom>
              <a:noFill/>
              <a:ln w="9525" cap="flat" cmpd="sng">
                <a:solidFill>
                  <a:schemeClr val="lt1"/>
                </a:solidFill>
                <a:prstDash val="solid"/>
                <a:round/>
                <a:headEnd type="none" w="med" len="med"/>
                <a:tailEnd type="none" w="med" len="med"/>
              </a:ln>
            </p:spPr>
          </p:cxnSp>
          <p:cxnSp>
            <p:nvCxnSpPr>
              <p:cNvPr id="729" name="Google Shape;729;p18"/>
              <p:cNvCxnSpPr/>
              <p:nvPr/>
            </p:nvCxnSpPr>
            <p:spPr>
              <a:xfrm>
                <a:off x="6652100" y="577300"/>
                <a:ext cx="2308200" cy="0"/>
              </a:xfrm>
              <a:prstGeom prst="straightConnector1">
                <a:avLst/>
              </a:prstGeom>
              <a:noFill/>
              <a:ln w="9525" cap="flat" cmpd="sng">
                <a:solidFill>
                  <a:schemeClr val="lt1"/>
                </a:solidFill>
                <a:prstDash val="solid"/>
                <a:round/>
                <a:headEnd type="none" w="med" len="med"/>
                <a:tailEnd type="none" w="med" len="med"/>
              </a:ln>
            </p:spPr>
          </p:cxnSp>
          <p:cxnSp>
            <p:nvCxnSpPr>
              <p:cNvPr id="730" name="Google Shape;730;p18"/>
              <p:cNvCxnSpPr/>
              <p:nvPr/>
            </p:nvCxnSpPr>
            <p:spPr>
              <a:xfrm>
                <a:off x="6652100" y="729700"/>
                <a:ext cx="2308200" cy="0"/>
              </a:xfrm>
              <a:prstGeom prst="straightConnector1">
                <a:avLst/>
              </a:prstGeom>
              <a:noFill/>
              <a:ln w="9525" cap="flat" cmpd="sng">
                <a:solidFill>
                  <a:schemeClr val="lt1"/>
                </a:solidFill>
                <a:prstDash val="solid"/>
                <a:round/>
                <a:headEnd type="none" w="med" len="med"/>
                <a:tailEnd type="none" w="med" len="med"/>
              </a:ln>
            </p:spPr>
          </p:cxnSp>
          <p:cxnSp>
            <p:nvCxnSpPr>
              <p:cNvPr id="731" name="Google Shape;731;p18"/>
              <p:cNvCxnSpPr/>
              <p:nvPr/>
            </p:nvCxnSpPr>
            <p:spPr>
              <a:xfrm>
                <a:off x="6652100" y="882100"/>
                <a:ext cx="2308200" cy="0"/>
              </a:xfrm>
              <a:prstGeom prst="straightConnector1">
                <a:avLst/>
              </a:prstGeom>
              <a:noFill/>
              <a:ln w="9525" cap="flat" cmpd="sng">
                <a:solidFill>
                  <a:schemeClr val="lt1"/>
                </a:solidFill>
                <a:prstDash val="solid"/>
                <a:round/>
                <a:headEnd type="none" w="med" len="med"/>
                <a:tailEnd type="none" w="med" len="med"/>
              </a:ln>
            </p:spPr>
          </p:cxnSp>
          <p:cxnSp>
            <p:nvCxnSpPr>
              <p:cNvPr id="732" name="Google Shape;732;p18"/>
              <p:cNvCxnSpPr/>
              <p:nvPr/>
            </p:nvCxnSpPr>
            <p:spPr>
              <a:xfrm>
                <a:off x="6652100" y="1034500"/>
                <a:ext cx="2308200" cy="0"/>
              </a:xfrm>
              <a:prstGeom prst="straightConnector1">
                <a:avLst/>
              </a:prstGeom>
              <a:noFill/>
              <a:ln w="9525" cap="flat" cmpd="sng">
                <a:solidFill>
                  <a:schemeClr val="lt1"/>
                </a:solidFill>
                <a:prstDash val="solid"/>
                <a:round/>
                <a:headEnd type="none" w="med" len="med"/>
                <a:tailEnd type="none" w="med" len="med"/>
              </a:ln>
            </p:spPr>
          </p:cxnSp>
          <p:cxnSp>
            <p:nvCxnSpPr>
              <p:cNvPr id="733" name="Google Shape;733;p18"/>
              <p:cNvCxnSpPr/>
              <p:nvPr/>
            </p:nvCxnSpPr>
            <p:spPr>
              <a:xfrm>
                <a:off x="68156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734" name="Google Shape;734;p18"/>
              <p:cNvCxnSpPr/>
              <p:nvPr/>
            </p:nvCxnSpPr>
            <p:spPr>
              <a:xfrm>
                <a:off x="69680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735" name="Google Shape;735;p18"/>
              <p:cNvCxnSpPr/>
              <p:nvPr/>
            </p:nvCxnSpPr>
            <p:spPr>
              <a:xfrm>
                <a:off x="71204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736" name="Google Shape;736;p18"/>
              <p:cNvCxnSpPr/>
              <p:nvPr/>
            </p:nvCxnSpPr>
            <p:spPr>
              <a:xfrm>
                <a:off x="72728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737" name="Google Shape;737;p18"/>
              <p:cNvCxnSpPr/>
              <p:nvPr/>
            </p:nvCxnSpPr>
            <p:spPr>
              <a:xfrm>
                <a:off x="74252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738" name="Google Shape;738;p18"/>
              <p:cNvCxnSpPr/>
              <p:nvPr/>
            </p:nvCxnSpPr>
            <p:spPr>
              <a:xfrm>
                <a:off x="75776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739" name="Google Shape;739;p18"/>
              <p:cNvCxnSpPr/>
              <p:nvPr/>
            </p:nvCxnSpPr>
            <p:spPr>
              <a:xfrm>
                <a:off x="77300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740" name="Google Shape;740;p18"/>
              <p:cNvCxnSpPr/>
              <p:nvPr/>
            </p:nvCxnSpPr>
            <p:spPr>
              <a:xfrm>
                <a:off x="78824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741" name="Google Shape;741;p18"/>
              <p:cNvCxnSpPr/>
              <p:nvPr/>
            </p:nvCxnSpPr>
            <p:spPr>
              <a:xfrm>
                <a:off x="80348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742" name="Google Shape;742;p18"/>
              <p:cNvCxnSpPr/>
              <p:nvPr/>
            </p:nvCxnSpPr>
            <p:spPr>
              <a:xfrm>
                <a:off x="81872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743" name="Google Shape;743;p18"/>
              <p:cNvCxnSpPr/>
              <p:nvPr/>
            </p:nvCxnSpPr>
            <p:spPr>
              <a:xfrm>
                <a:off x="83396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744" name="Google Shape;744;p18"/>
              <p:cNvCxnSpPr/>
              <p:nvPr/>
            </p:nvCxnSpPr>
            <p:spPr>
              <a:xfrm>
                <a:off x="84920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745" name="Google Shape;745;p18"/>
              <p:cNvCxnSpPr/>
              <p:nvPr/>
            </p:nvCxnSpPr>
            <p:spPr>
              <a:xfrm>
                <a:off x="86444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746" name="Google Shape;746;p18"/>
              <p:cNvCxnSpPr/>
              <p:nvPr/>
            </p:nvCxnSpPr>
            <p:spPr>
              <a:xfrm>
                <a:off x="8796800" y="120100"/>
                <a:ext cx="0" cy="1057500"/>
              </a:xfrm>
              <a:prstGeom prst="straightConnector1">
                <a:avLst/>
              </a:prstGeom>
              <a:noFill/>
              <a:ln w="9525" cap="flat" cmpd="sng">
                <a:solidFill>
                  <a:schemeClr val="lt1"/>
                </a:solidFill>
                <a:prstDash val="solid"/>
                <a:round/>
                <a:headEnd type="none" w="med" len="med"/>
                <a:tailEnd type="none" w="med" len="med"/>
              </a:ln>
            </p:spPr>
          </p:cxnSp>
        </p:grpSp>
        <p:sp>
          <p:nvSpPr>
            <p:cNvPr id="747" name="Google Shape;747;p18"/>
            <p:cNvSpPr/>
            <p:nvPr/>
          </p:nvSpPr>
          <p:spPr>
            <a:xfrm>
              <a:off x="348438" y="3926325"/>
              <a:ext cx="1959000" cy="905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8" name="Google Shape;748;p18"/>
          <p:cNvGrpSpPr/>
          <p:nvPr/>
        </p:nvGrpSpPr>
        <p:grpSpPr>
          <a:xfrm rot="5400000">
            <a:off x="7947595" y="-566123"/>
            <a:ext cx="630265" cy="1762521"/>
            <a:chOff x="7810925" y="3623825"/>
            <a:chExt cx="472675" cy="1321825"/>
          </a:xfrm>
        </p:grpSpPr>
        <p:sp>
          <p:nvSpPr>
            <p:cNvPr id="749" name="Google Shape;749;p18"/>
            <p:cNvSpPr/>
            <p:nvPr/>
          </p:nvSpPr>
          <p:spPr>
            <a:xfrm>
              <a:off x="7815575" y="3628400"/>
              <a:ext cx="463375" cy="755250"/>
            </a:xfrm>
            <a:custGeom>
              <a:avLst/>
              <a:gdLst/>
              <a:ahLst/>
              <a:cxnLst/>
              <a:rect l="l" t="t" r="r" b="b"/>
              <a:pathLst>
                <a:path w="18535" h="30210" extrusionOk="0">
                  <a:moveTo>
                    <a:pt x="738" y="0"/>
                  </a:moveTo>
                  <a:cubicBezTo>
                    <a:pt x="601" y="0"/>
                    <a:pt x="451" y="21"/>
                    <a:pt x="314" y="21"/>
                  </a:cubicBezTo>
                  <a:cubicBezTo>
                    <a:pt x="292" y="21"/>
                    <a:pt x="270" y="20"/>
                    <a:pt x="249" y="19"/>
                  </a:cubicBezTo>
                  <a:cubicBezTo>
                    <a:pt x="229" y="18"/>
                    <a:pt x="211" y="17"/>
                    <a:pt x="194" y="17"/>
                  </a:cubicBezTo>
                  <a:cubicBezTo>
                    <a:pt x="38" y="17"/>
                    <a:pt x="0" y="84"/>
                    <a:pt x="0" y="252"/>
                  </a:cubicBezTo>
                  <a:lnTo>
                    <a:pt x="0" y="8518"/>
                  </a:lnTo>
                  <a:cubicBezTo>
                    <a:pt x="0" y="8642"/>
                    <a:pt x="32" y="8751"/>
                    <a:pt x="109" y="8860"/>
                  </a:cubicBezTo>
                  <a:cubicBezTo>
                    <a:pt x="760" y="9945"/>
                    <a:pt x="1427" y="11015"/>
                    <a:pt x="2001" y="12132"/>
                  </a:cubicBezTo>
                  <a:cubicBezTo>
                    <a:pt x="2482" y="13063"/>
                    <a:pt x="2808" y="14040"/>
                    <a:pt x="2715" y="15125"/>
                  </a:cubicBezTo>
                  <a:cubicBezTo>
                    <a:pt x="2637" y="15823"/>
                    <a:pt x="2296" y="16289"/>
                    <a:pt x="1738" y="16413"/>
                  </a:cubicBezTo>
                  <a:cubicBezTo>
                    <a:pt x="1657" y="16427"/>
                    <a:pt x="1577" y="16434"/>
                    <a:pt x="1497" y="16434"/>
                  </a:cubicBezTo>
                  <a:cubicBezTo>
                    <a:pt x="1223" y="16434"/>
                    <a:pt x="958" y="16352"/>
                    <a:pt x="729" y="16196"/>
                  </a:cubicBezTo>
                  <a:cubicBezTo>
                    <a:pt x="466" y="16025"/>
                    <a:pt x="218" y="15839"/>
                    <a:pt x="0" y="15637"/>
                  </a:cubicBezTo>
                  <a:lnTo>
                    <a:pt x="0" y="15823"/>
                  </a:lnTo>
                  <a:lnTo>
                    <a:pt x="0" y="28588"/>
                  </a:lnTo>
                  <a:cubicBezTo>
                    <a:pt x="0" y="28712"/>
                    <a:pt x="78" y="28836"/>
                    <a:pt x="202" y="28882"/>
                  </a:cubicBezTo>
                  <a:cubicBezTo>
                    <a:pt x="1879" y="29758"/>
                    <a:pt x="3727" y="30210"/>
                    <a:pt x="5592" y="30210"/>
                  </a:cubicBezTo>
                  <a:cubicBezTo>
                    <a:pt x="6470" y="30210"/>
                    <a:pt x="7352" y="30110"/>
                    <a:pt x="8221" y="29906"/>
                  </a:cubicBezTo>
                  <a:cubicBezTo>
                    <a:pt x="9229" y="29720"/>
                    <a:pt x="10175" y="29286"/>
                    <a:pt x="10981" y="28634"/>
                  </a:cubicBezTo>
                  <a:cubicBezTo>
                    <a:pt x="12113" y="27657"/>
                    <a:pt x="12269" y="26323"/>
                    <a:pt x="11385" y="25114"/>
                  </a:cubicBezTo>
                  <a:cubicBezTo>
                    <a:pt x="11059" y="24679"/>
                    <a:pt x="10671" y="24276"/>
                    <a:pt x="10237" y="23935"/>
                  </a:cubicBezTo>
                  <a:cubicBezTo>
                    <a:pt x="9399" y="23268"/>
                    <a:pt x="8515" y="22648"/>
                    <a:pt x="7585" y="22089"/>
                  </a:cubicBezTo>
                  <a:cubicBezTo>
                    <a:pt x="6654" y="21484"/>
                    <a:pt x="5956" y="20585"/>
                    <a:pt x="5615" y="19530"/>
                  </a:cubicBezTo>
                  <a:cubicBezTo>
                    <a:pt x="5460" y="19111"/>
                    <a:pt x="5398" y="18662"/>
                    <a:pt x="5460" y="18227"/>
                  </a:cubicBezTo>
                  <a:cubicBezTo>
                    <a:pt x="5584" y="17529"/>
                    <a:pt x="6220" y="17033"/>
                    <a:pt x="7042" y="17002"/>
                  </a:cubicBezTo>
                  <a:cubicBezTo>
                    <a:pt x="7091" y="16999"/>
                    <a:pt x="7140" y="16998"/>
                    <a:pt x="7188" y="16998"/>
                  </a:cubicBezTo>
                  <a:cubicBezTo>
                    <a:pt x="7991" y="16998"/>
                    <a:pt x="8662" y="17358"/>
                    <a:pt x="9291" y="17855"/>
                  </a:cubicBezTo>
                  <a:cubicBezTo>
                    <a:pt x="10578" y="18848"/>
                    <a:pt x="11524" y="20151"/>
                    <a:pt x="12331" y="21531"/>
                  </a:cubicBezTo>
                  <a:cubicBezTo>
                    <a:pt x="13137" y="22927"/>
                    <a:pt x="13882" y="24338"/>
                    <a:pt x="14797" y="25656"/>
                  </a:cubicBezTo>
                  <a:cubicBezTo>
                    <a:pt x="15417" y="26540"/>
                    <a:pt x="16084" y="27394"/>
                    <a:pt x="16968" y="28029"/>
                  </a:cubicBezTo>
                  <a:cubicBezTo>
                    <a:pt x="17340" y="28324"/>
                    <a:pt x="17790" y="28495"/>
                    <a:pt x="18255" y="28526"/>
                  </a:cubicBezTo>
                  <a:cubicBezTo>
                    <a:pt x="18276" y="28527"/>
                    <a:pt x="18296" y="28528"/>
                    <a:pt x="18314" y="28528"/>
                  </a:cubicBezTo>
                  <a:cubicBezTo>
                    <a:pt x="18461" y="28528"/>
                    <a:pt x="18534" y="28469"/>
                    <a:pt x="18534" y="28262"/>
                  </a:cubicBezTo>
                  <a:lnTo>
                    <a:pt x="18534" y="13187"/>
                  </a:lnTo>
                  <a:cubicBezTo>
                    <a:pt x="18534" y="13063"/>
                    <a:pt x="18503" y="12923"/>
                    <a:pt x="18457" y="12799"/>
                  </a:cubicBezTo>
                  <a:cubicBezTo>
                    <a:pt x="18193" y="12194"/>
                    <a:pt x="17852" y="11636"/>
                    <a:pt x="17542" y="11062"/>
                  </a:cubicBezTo>
                  <a:cubicBezTo>
                    <a:pt x="16906" y="9899"/>
                    <a:pt x="16270" y="8735"/>
                    <a:pt x="15479" y="7665"/>
                  </a:cubicBezTo>
                  <a:cubicBezTo>
                    <a:pt x="15107" y="7185"/>
                    <a:pt x="14735" y="6704"/>
                    <a:pt x="14161" y="6409"/>
                  </a:cubicBezTo>
                  <a:cubicBezTo>
                    <a:pt x="13990" y="6314"/>
                    <a:pt x="13826" y="6269"/>
                    <a:pt x="13675" y="6269"/>
                  </a:cubicBezTo>
                  <a:cubicBezTo>
                    <a:pt x="13331" y="6269"/>
                    <a:pt x="13059" y="6505"/>
                    <a:pt x="12951" y="6936"/>
                  </a:cubicBezTo>
                  <a:cubicBezTo>
                    <a:pt x="12842" y="7402"/>
                    <a:pt x="12889" y="7882"/>
                    <a:pt x="13106" y="8301"/>
                  </a:cubicBezTo>
                  <a:cubicBezTo>
                    <a:pt x="13913" y="9992"/>
                    <a:pt x="14626" y="11713"/>
                    <a:pt x="15324" y="13466"/>
                  </a:cubicBezTo>
                  <a:cubicBezTo>
                    <a:pt x="15820" y="14614"/>
                    <a:pt x="16255" y="15808"/>
                    <a:pt x="16596" y="17018"/>
                  </a:cubicBezTo>
                  <a:cubicBezTo>
                    <a:pt x="16859" y="17995"/>
                    <a:pt x="16286" y="18987"/>
                    <a:pt x="15308" y="19235"/>
                  </a:cubicBezTo>
                  <a:cubicBezTo>
                    <a:pt x="15026" y="19313"/>
                    <a:pt x="14738" y="19351"/>
                    <a:pt x="14454" y="19351"/>
                  </a:cubicBezTo>
                  <a:cubicBezTo>
                    <a:pt x="13663" y="19351"/>
                    <a:pt x="12893" y="19058"/>
                    <a:pt x="12300" y="18522"/>
                  </a:cubicBezTo>
                  <a:cubicBezTo>
                    <a:pt x="11602" y="17902"/>
                    <a:pt x="10966" y="17219"/>
                    <a:pt x="10423" y="16475"/>
                  </a:cubicBezTo>
                  <a:cubicBezTo>
                    <a:pt x="8593" y="14102"/>
                    <a:pt x="7088" y="11543"/>
                    <a:pt x="5646" y="8922"/>
                  </a:cubicBezTo>
                  <a:cubicBezTo>
                    <a:pt x="4142" y="6254"/>
                    <a:pt x="2808" y="3493"/>
                    <a:pt x="1427" y="748"/>
                  </a:cubicBezTo>
                  <a:cubicBezTo>
                    <a:pt x="1319" y="515"/>
                    <a:pt x="1241" y="190"/>
                    <a:pt x="1040" y="66"/>
                  </a:cubicBezTo>
                  <a:cubicBezTo>
                    <a:pt x="956" y="14"/>
                    <a:pt x="851" y="0"/>
                    <a:pt x="7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8"/>
            <p:cNvSpPr/>
            <p:nvPr/>
          </p:nvSpPr>
          <p:spPr>
            <a:xfrm>
              <a:off x="7814800" y="4057675"/>
              <a:ext cx="465300" cy="882950"/>
            </a:xfrm>
            <a:custGeom>
              <a:avLst/>
              <a:gdLst/>
              <a:ahLst/>
              <a:cxnLst/>
              <a:rect l="l" t="t" r="r" b="b"/>
              <a:pathLst>
                <a:path w="18612" h="35318" extrusionOk="0">
                  <a:moveTo>
                    <a:pt x="7148" y="0"/>
                  </a:moveTo>
                  <a:cubicBezTo>
                    <a:pt x="6081" y="0"/>
                    <a:pt x="5446" y="840"/>
                    <a:pt x="5739" y="1956"/>
                  </a:cubicBezTo>
                  <a:cubicBezTo>
                    <a:pt x="5987" y="3042"/>
                    <a:pt x="6654" y="4003"/>
                    <a:pt x="7569" y="4624"/>
                  </a:cubicBezTo>
                  <a:cubicBezTo>
                    <a:pt x="8314" y="5120"/>
                    <a:pt x="9012" y="5585"/>
                    <a:pt x="9756" y="6112"/>
                  </a:cubicBezTo>
                  <a:cubicBezTo>
                    <a:pt x="10516" y="6655"/>
                    <a:pt x="11214" y="7245"/>
                    <a:pt x="11710" y="8020"/>
                  </a:cubicBezTo>
                  <a:cubicBezTo>
                    <a:pt x="12486" y="9245"/>
                    <a:pt x="12284" y="10626"/>
                    <a:pt x="11183" y="11572"/>
                  </a:cubicBezTo>
                  <a:cubicBezTo>
                    <a:pt x="10640" y="12037"/>
                    <a:pt x="10020" y="12394"/>
                    <a:pt x="9337" y="12626"/>
                  </a:cubicBezTo>
                  <a:cubicBezTo>
                    <a:pt x="8133" y="13042"/>
                    <a:pt x="6919" y="13235"/>
                    <a:pt x="5702" y="13235"/>
                  </a:cubicBezTo>
                  <a:cubicBezTo>
                    <a:pt x="4600" y="13235"/>
                    <a:pt x="3494" y="13076"/>
                    <a:pt x="2389" y="12782"/>
                  </a:cubicBezTo>
                  <a:cubicBezTo>
                    <a:pt x="1567" y="12564"/>
                    <a:pt x="776" y="12239"/>
                    <a:pt x="31" y="11836"/>
                  </a:cubicBezTo>
                  <a:lnTo>
                    <a:pt x="31" y="12084"/>
                  </a:lnTo>
                  <a:lnTo>
                    <a:pt x="31" y="17946"/>
                  </a:lnTo>
                  <a:cubicBezTo>
                    <a:pt x="0" y="18613"/>
                    <a:pt x="78" y="19280"/>
                    <a:pt x="264" y="19916"/>
                  </a:cubicBezTo>
                  <a:cubicBezTo>
                    <a:pt x="497" y="20660"/>
                    <a:pt x="621" y="21451"/>
                    <a:pt x="853" y="22196"/>
                  </a:cubicBezTo>
                  <a:cubicBezTo>
                    <a:pt x="1629" y="24615"/>
                    <a:pt x="2575" y="26957"/>
                    <a:pt x="3692" y="29222"/>
                  </a:cubicBezTo>
                  <a:cubicBezTo>
                    <a:pt x="4390" y="30742"/>
                    <a:pt x="5227" y="32184"/>
                    <a:pt x="6189" y="33533"/>
                  </a:cubicBezTo>
                  <a:cubicBezTo>
                    <a:pt x="6514" y="34030"/>
                    <a:pt x="6933" y="34479"/>
                    <a:pt x="7414" y="34836"/>
                  </a:cubicBezTo>
                  <a:cubicBezTo>
                    <a:pt x="7619" y="34985"/>
                    <a:pt x="7806" y="35060"/>
                    <a:pt x="7979" y="35060"/>
                  </a:cubicBezTo>
                  <a:cubicBezTo>
                    <a:pt x="8239" y="35060"/>
                    <a:pt x="8466" y="34892"/>
                    <a:pt x="8670" y="34557"/>
                  </a:cubicBezTo>
                  <a:cubicBezTo>
                    <a:pt x="8717" y="34479"/>
                    <a:pt x="8748" y="34386"/>
                    <a:pt x="8794" y="34293"/>
                  </a:cubicBezTo>
                  <a:cubicBezTo>
                    <a:pt x="8887" y="33937"/>
                    <a:pt x="8903" y="33564"/>
                    <a:pt x="8810" y="33208"/>
                  </a:cubicBezTo>
                  <a:cubicBezTo>
                    <a:pt x="8593" y="32262"/>
                    <a:pt x="8159" y="31393"/>
                    <a:pt x="7709" y="30540"/>
                  </a:cubicBezTo>
                  <a:cubicBezTo>
                    <a:pt x="6809" y="28834"/>
                    <a:pt x="5817" y="27221"/>
                    <a:pt x="4901" y="25499"/>
                  </a:cubicBezTo>
                  <a:cubicBezTo>
                    <a:pt x="3986" y="23778"/>
                    <a:pt x="3164" y="22010"/>
                    <a:pt x="2668" y="20118"/>
                  </a:cubicBezTo>
                  <a:cubicBezTo>
                    <a:pt x="2420" y="19342"/>
                    <a:pt x="2327" y="18536"/>
                    <a:pt x="2358" y="17729"/>
                  </a:cubicBezTo>
                  <a:cubicBezTo>
                    <a:pt x="2427" y="16856"/>
                    <a:pt x="2942" y="16342"/>
                    <a:pt x="3759" y="16342"/>
                  </a:cubicBezTo>
                  <a:cubicBezTo>
                    <a:pt x="3857" y="16342"/>
                    <a:pt x="3958" y="16349"/>
                    <a:pt x="4064" y="16364"/>
                  </a:cubicBezTo>
                  <a:cubicBezTo>
                    <a:pt x="4684" y="16457"/>
                    <a:pt x="5305" y="16674"/>
                    <a:pt x="5879" y="16969"/>
                  </a:cubicBezTo>
                  <a:cubicBezTo>
                    <a:pt x="6902" y="17450"/>
                    <a:pt x="7833" y="18117"/>
                    <a:pt x="8763" y="18768"/>
                  </a:cubicBezTo>
                  <a:cubicBezTo>
                    <a:pt x="10082" y="19637"/>
                    <a:pt x="11307" y="20629"/>
                    <a:pt x="12455" y="21700"/>
                  </a:cubicBezTo>
                  <a:cubicBezTo>
                    <a:pt x="13153" y="22382"/>
                    <a:pt x="13804" y="23095"/>
                    <a:pt x="14114" y="24026"/>
                  </a:cubicBezTo>
                  <a:cubicBezTo>
                    <a:pt x="14564" y="25375"/>
                    <a:pt x="14673" y="26802"/>
                    <a:pt x="14424" y="28198"/>
                  </a:cubicBezTo>
                  <a:cubicBezTo>
                    <a:pt x="14362" y="28725"/>
                    <a:pt x="14176" y="29222"/>
                    <a:pt x="13897" y="29641"/>
                  </a:cubicBezTo>
                  <a:cubicBezTo>
                    <a:pt x="13711" y="29944"/>
                    <a:pt x="13396" y="30105"/>
                    <a:pt x="13071" y="30105"/>
                  </a:cubicBezTo>
                  <a:cubicBezTo>
                    <a:pt x="12882" y="30105"/>
                    <a:pt x="12689" y="30050"/>
                    <a:pt x="12517" y="29935"/>
                  </a:cubicBezTo>
                  <a:cubicBezTo>
                    <a:pt x="12362" y="29842"/>
                    <a:pt x="12222" y="29734"/>
                    <a:pt x="12098" y="29609"/>
                  </a:cubicBezTo>
                  <a:cubicBezTo>
                    <a:pt x="11819" y="29346"/>
                    <a:pt x="11571" y="29051"/>
                    <a:pt x="11353" y="28725"/>
                  </a:cubicBezTo>
                  <a:cubicBezTo>
                    <a:pt x="10578" y="27593"/>
                    <a:pt x="9973" y="26383"/>
                    <a:pt x="9337" y="25174"/>
                  </a:cubicBezTo>
                  <a:cubicBezTo>
                    <a:pt x="8841" y="24243"/>
                    <a:pt x="8391" y="23282"/>
                    <a:pt x="7771" y="22413"/>
                  </a:cubicBezTo>
                  <a:cubicBezTo>
                    <a:pt x="7662" y="22227"/>
                    <a:pt x="7507" y="22072"/>
                    <a:pt x="7336" y="21932"/>
                  </a:cubicBezTo>
                  <a:cubicBezTo>
                    <a:pt x="7286" y="21890"/>
                    <a:pt x="7231" y="21862"/>
                    <a:pt x="7177" y="21862"/>
                  </a:cubicBezTo>
                  <a:cubicBezTo>
                    <a:pt x="7131" y="21862"/>
                    <a:pt x="7085" y="21882"/>
                    <a:pt x="7042" y="21932"/>
                  </a:cubicBezTo>
                  <a:cubicBezTo>
                    <a:pt x="6809" y="22149"/>
                    <a:pt x="6701" y="22475"/>
                    <a:pt x="6763" y="22801"/>
                  </a:cubicBezTo>
                  <a:cubicBezTo>
                    <a:pt x="6825" y="23049"/>
                    <a:pt x="6918" y="23297"/>
                    <a:pt x="7042" y="23530"/>
                  </a:cubicBezTo>
                  <a:cubicBezTo>
                    <a:pt x="7848" y="25065"/>
                    <a:pt x="8686" y="26585"/>
                    <a:pt x="9368" y="28183"/>
                  </a:cubicBezTo>
                  <a:cubicBezTo>
                    <a:pt x="10020" y="29687"/>
                    <a:pt x="10919" y="31067"/>
                    <a:pt x="12051" y="32262"/>
                  </a:cubicBezTo>
                  <a:cubicBezTo>
                    <a:pt x="13137" y="33378"/>
                    <a:pt x="14362" y="34324"/>
                    <a:pt x="15603" y="35255"/>
                  </a:cubicBezTo>
                  <a:cubicBezTo>
                    <a:pt x="15665" y="35302"/>
                    <a:pt x="15758" y="35317"/>
                    <a:pt x="15851" y="35317"/>
                  </a:cubicBezTo>
                  <a:lnTo>
                    <a:pt x="18364" y="35317"/>
                  </a:lnTo>
                  <a:cubicBezTo>
                    <a:pt x="18534" y="35317"/>
                    <a:pt x="18565" y="35255"/>
                    <a:pt x="18565" y="35100"/>
                  </a:cubicBezTo>
                  <a:lnTo>
                    <a:pt x="18565" y="31285"/>
                  </a:lnTo>
                  <a:cubicBezTo>
                    <a:pt x="18565" y="31176"/>
                    <a:pt x="18503" y="31067"/>
                    <a:pt x="18410" y="30990"/>
                  </a:cubicBezTo>
                  <a:cubicBezTo>
                    <a:pt x="18100" y="30711"/>
                    <a:pt x="17774" y="30431"/>
                    <a:pt x="17480" y="30137"/>
                  </a:cubicBezTo>
                  <a:cubicBezTo>
                    <a:pt x="17014" y="29656"/>
                    <a:pt x="16580" y="29160"/>
                    <a:pt x="16348" y="28524"/>
                  </a:cubicBezTo>
                  <a:cubicBezTo>
                    <a:pt x="16084" y="27795"/>
                    <a:pt x="16348" y="27190"/>
                    <a:pt x="17077" y="26895"/>
                  </a:cubicBezTo>
                  <a:cubicBezTo>
                    <a:pt x="17511" y="26725"/>
                    <a:pt x="17945" y="26616"/>
                    <a:pt x="18395" y="26554"/>
                  </a:cubicBezTo>
                  <a:cubicBezTo>
                    <a:pt x="18534" y="26523"/>
                    <a:pt x="18565" y="26477"/>
                    <a:pt x="18565" y="26352"/>
                  </a:cubicBezTo>
                  <a:lnTo>
                    <a:pt x="18565" y="23033"/>
                  </a:lnTo>
                  <a:cubicBezTo>
                    <a:pt x="18565" y="22940"/>
                    <a:pt x="18519" y="22847"/>
                    <a:pt x="18441" y="22801"/>
                  </a:cubicBezTo>
                  <a:cubicBezTo>
                    <a:pt x="18054" y="22537"/>
                    <a:pt x="17681" y="22258"/>
                    <a:pt x="17309" y="21979"/>
                  </a:cubicBezTo>
                  <a:cubicBezTo>
                    <a:pt x="16130" y="21048"/>
                    <a:pt x="15091" y="19963"/>
                    <a:pt x="13959" y="18970"/>
                  </a:cubicBezTo>
                  <a:cubicBezTo>
                    <a:pt x="12951" y="18101"/>
                    <a:pt x="11989" y="17171"/>
                    <a:pt x="11105" y="16178"/>
                  </a:cubicBezTo>
                  <a:cubicBezTo>
                    <a:pt x="10671" y="15682"/>
                    <a:pt x="10268" y="15186"/>
                    <a:pt x="10051" y="14550"/>
                  </a:cubicBezTo>
                  <a:cubicBezTo>
                    <a:pt x="9818" y="13852"/>
                    <a:pt x="10035" y="13386"/>
                    <a:pt x="10749" y="13216"/>
                  </a:cubicBezTo>
                  <a:cubicBezTo>
                    <a:pt x="11249" y="13097"/>
                    <a:pt x="11739" y="13035"/>
                    <a:pt x="12219" y="13035"/>
                  </a:cubicBezTo>
                  <a:cubicBezTo>
                    <a:pt x="13241" y="13035"/>
                    <a:pt x="14214" y="13317"/>
                    <a:pt x="15122" y="13929"/>
                  </a:cubicBezTo>
                  <a:cubicBezTo>
                    <a:pt x="16332" y="14751"/>
                    <a:pt x="17325" y="15806"/>
                    <a:pt x="18333" y="16830"/>
                  </a:cubicBezTo>
                  <a:cubicBezTo>
                    <a:pt x="18395" y="16892"/>
                    <a:pt x="18457" y="16954"/>
                    <a:pt x="18503" y="17016"/>
                  </a:cubicBezTo>
                  <a:lnTo>
                    <a:pt x="18550" y="16985"/>
                  </a:lnTo>
                  <a:lnTo>
                    <a:pt x="18550" y="14333"/>
                  </a:lnTo>
                  <a:lnTo>
                    <a:pt x="18550" y="11727"/>
                  </a:lnTo>
                  <a:cubicBezTo>
                    <a:pt x="18550" y="11649"/>
                    <a:pt x="18612" y="11556"/>
                    <a:pt x="18441" y="11556"/>
                  </a:cubicBezTo>
                  <a:cubicBezTo>
                    <a:pt x="18410" y="11558"/>
                    <a:pt x="18380" y="11558"/>
                    <a:pt x="18350" y="11558"/>
                  </a:cubicBezTo>
                  <a:cubicBezTo>
                    <a:pt x="17664" y="11558"/>
                    <a:pt x="17116" y="11228"/>
                    <a:pt x="16596" y="10812"/>
                  </a:cubicBezTo>
                  <a:cubicBezTo>
                    <a:pt x="15944" y="10254"/>
                    <a:pt x="15370" y="9602"/>
                    <a:pt x="14874" y="8904"/>
                  </a:cubicBezTo>
                  <a:cubicBezTo>
                    <a:pt x="13913" y="7570"/>
                    <a:pt x="13122" y="6128"/>
                    <a:pt x="12331" y="4701"/>
                  </a:cubicBezTo>
                  <a:cubicBezTo>
                    <a:pt x="11602" y="3336"/>
                    <a:pt x="10640" y="2127"/>
                    <a:pt x="9508" y="1087"/>
                  </a:cubicBezTo>
                  <a:cubicBezTo>
                    <a:pt x="8918" y="576"/>
                    <a:pt x="8298" y="172"/>
                    <a:pt x="7523" y="33"/>
                  </a:cubicBezTo>
                  <a:cubicBezTo>
                    <a:pt x="7393" y="11"/>
                    <a:pt x="7268" y="0"/>
                    <a:pt x="7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8"/>
            <p:cNvSpPr/>
            <p:nvPr/>
          </p:nvSpPr>
          <p:spPr>
            <a:xfrm>
              <a:off x="7847750" y="3628825"/>
              <a:ext cx="430800" cy="478275"/>
            </a:xfrm>
            <a:custGeom>
              <a:avLst/>
              <a:gdLst/>
              <a:ahLst/>
              <a:cxnLst/>
              <a:rect l="l" t="t" r="r" b="b"/>
              <a:pathLst>
                <a:path w="17232" h="19131" extrusionOk="0">
                  <a:moveTo>
                    <a:pt x="11435" y="0"/>
                  </a:moveTo>
                  <a:cubicBezTo>
                    <a:pt x="11424" y="0"/>
                    <a:pt x="11412" y="1"/>
                    <a:pt x="11400" y="2"/>
                  </a:cubicBezTo>
                  <a:lnTo>
                    <a:pt x="7182" y="2"/>
                  </a:lnTo>
                  <a:cubicBezTo>
                    <a:pt x="7290" y="297"/>
                    <a:pt x="7399" y="560"/>
                    <a:pt x="7507" y="824"/>
                  </a:cubicBezTo>
                  <a:cubicBezTo>
                    <a:pt x="8221" y="2701"/>
                    <a:pt x="8888" y="4593"/>
                    <a:pt x="9213" y="6594"/>
                  </a:cubicBezTo>
                  <a:cubicBezTo>
                    <a:pt x="9307" y="7043"/>
                    <a:pt x="9307" y="7524"/>
                    <a:pt x="9182" y="7974"/>
                  </a:cubicBezTo>
                  <a:cubicBezTo>
                    <a:pt x="9063" y="8426"/>
                    <a:pt x="8648" y="8729"/>
                    <a:pt x="8190" y="8729"/>
                  </a:cubicBezTo>
                  <a:cubicBezTo>
                    <a:pt x="8113" y="8729"/>
                    <a:pt x="8035" y="8721"/>
                    <a:pt x="7957" y="8703"/>
                  </a:cubicBezTo>
                  <a:cubicBezTo>
                    <a:pt x="7414" y="8594"/>
                    <a:pt x="7011" y="8253"/>
                    <a:pt x="6623" y="7865"/>
                  </a:cubicBezTo>
                  <a:cubicBezTo>
                    <a:pt x="5460" y="6702"/>
                    <a:pt x="4638" y="5306"/>
                    <a:pt x="3940" y="3848"/>
                  </a:cubicBezTo>
                  <a:cubicBezTo>
                    <a:pt x="3351" y="2639"/>
                    <a:pt x="2793" y="1398"/>
                    <a:pt x="2203" y="157"/>
                  </a:cubicBezTo>
                  <a:cubicBezTo>
                    <a:pt x="2157" y="80"/>
                    <a:pt x="2141" y="2"/>
                    <a:pt x="2017" y="2"/>
                  </a:cubicBezTo>
                  <a:lnTo>
                    <a:pt x="1" y="2"/>
                  </a:lnTo>
                  <a:cubicBezTo>
                    <a:pt x="63" y="126"/>
                    <a:pt x="94" y="188"/>
                    <a:pt x="140" y="266"/>
                  </a:cubicBezTo>
                  <a:cubicBezTo>
                    <a:pt x="1086" y="2158"/>
                    <a:pt x="2048" y="4050"/>
                    <a:pt x="3010" y="5942"/>
                  </a:cubicBezTo>
                  <a:cubicBezTo>
                    <a:pt x="4499" y="8889"/>
                    <a:pt x="6158" y="11743"/>
                    <a:pt x="7973" y="14504"/>
                  </a:cubicBezTo>
                  <a:cubicBezTo>
                    <a:pt x="8764" y="15729"/>
                    <a:pt x="9679" y="16877"/>
                    <a:pt x="10687" y="17947"/>
                  </a:cubicBezTo>
                  <a:cubicBezTo>
                    <a:pt x="11404" y="18649"/>
                    <a:pt x="12190" y="19131"/>
                    <a:pt x="13202" y="19131"/>
                  </a:cubicBezTo>
                  <a:cubicBezTo>
                    <a:pt x="13262" y="19131"/>
                    <a:pt x="13323" y="19129"/>
                    <a:pt x="13386" y="19125"/>
                  </a:cubicBezTo>
                  <a:cubicBezTo>
                    <a:pt x="14239" y="19094"/>
                    <a:pt x="14859" y="18660"/>
                    <a:pt x="15076" y="17931"/>
                  </a:cubicBezTo>
                  <a:cubicBezTo>
                    <a:pt x="15185" y="17528"/>
                    <a:pt x="15169" y="17109"/>
                    <a:pt x="15030" y="16721"/>
                  </a:cubicBezTo>
                  <a:cubicBezTo>
                    <a:pt x="14068" y="13945"/>
                    <a:pt x="12967" y="11216"/>
                    <a:pt x="11711" y="8548"/>
                  </a:cubicBezTo>
                  <a:cubicBezTo>
                    <a:pt x="11509" y="8145"/>
                    <a:pt x="11400" y="7695"/>
                    <a:pt x="11416" y="7245"/>
                  </a:cubicBezTo>
                  <a:cubicBezTo>
                    <a:pt x="11447" y="6795"/>
                    <a:pt x="11586" y="6361"/>
                    <a:pt x="12005" y="6144"/>
                  </a:cubicBezTo>
                  <a:cubicBezTo>
                    <a:pt x="12146" y="6074"/>
                    <a:pt x="12280" y="6044"/>
                    <a:pt x="12410" y="6044"/>
                  </a:cubicBezTo>
                  <a:cubicBezTo>
                    <a:pt x="12681" y="6044"/>
                    <a:pt x="12932" y="6173"/>
                    <a:pt x="13184" y="6330"/>
                  </a:cubicBezTo>
                  <a:cubicBezTo>
                    <a:pt x="13230" y="6377"/>
                    <a:pt x="13277" y="6408"/>
                    <a:pt x="13324" y="6454"/>
                  </a:cubicBezTo>
                  <a:cubicBezTo>
                    <a:pt x="13665" y="6718"/>
                    <a:pt x="13959" y="7028"/>
                    <a:pt x="14223" y="7369"/>
                  </a:cubicBezTo>
                  <a:cubicBezTo>
                    <a:pt x="14828" y="8191"/>
                    <a:pt x="15386" y="9060"/>
                    <a:pt x="15883" y="9959"/>
                  </a:cubicBezTo>
                  <a:cubicBezTo>
                    <a:pt x="16332" y="10766"/>
                    <a:pt x="16767" y="11572"/>
                    <a:pt x="17232" y="12425"/>
                  </a:cubicBezTo>
                  <a:lnTo>
                    <a:pt x="17232" y="8656"/>
                  </a:lnTo>
                  <a:cubicBezTo>
                    <a:pt x="17232" y="8579"/>
                    <a:pt x="17201" y="8517"/>
                    <a:pt x="17139" y="8470"/>
                  </a:cubicBezTo>
                  <a:cubicBezTo>
                    <a:pt x="15914" y="7307"/>
                    <a:pt x="14859" y="5973"/>
                    <a:pt x="14021" y="4515"/>
                  </a:cubicBezTo>
                  <a:cubicBezTo>
                    <a:pt x="13184" y="3120"/>
                    <a:pt x="12517" y="1615"/>
                    <a:pt x="11711" y="204"/>
                  </a:cubicBezTo>
                  <a:cubicBezTo>
                    <a:pt x="11668" y="76"/>
                    <a:pt x="11560" y="0"/>
                    <a:pt x="114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8"/>
            <p:cNvSpPr/>
            <p:nvPr/>
          </p:nvSpPr>
          <p:spPr>
            <a:xfrm>
              <a:off x="7878000" y="4471375"/>
              <a:ext cx="319525" cy="468850"/>
            </a:xfrm>
            <a:custGeom>
              <a:avLst/>
              <a:gdLst/>
              <a:ahLst/>
              <a:cxnLst/>
              <a:rect l="l" t="t" r="r" b="b"/>
              <a:pathLst>
                <a:path w="12781" h="18754" extrusionOk="0">
                  <a:moveTo>
                    <a:pt x="1133" y="1"/>
                  </a:moveTo>
                  <a:cubicBezTo>
                    <a:pt x="631" y="1"/>
                    <a:pt x="183" y="364"/>
                    <a:pt x="94" y="871"/>
                  </a:cubicBezTo>
                  <a:cubicBezTo>
                    <a:pt x="47" y="1026"/>
                    <a:pt x="32" y="1181"/>
                    <a:pt x="16" y="1336"/>
                  </a:cubicBezTo>
                  <a:cubicBezTo>
                    <a:pt x="1" y="2081"/>
                    <a:pt x="109" y="2810"/>
                    <a:pt x="326" y="3523"/>
                  </a:cubicBezTo>
                  <a:cubicBezTo>
                    <a:pt x="807" y="5353"/>
                    <a:pt x="1598" y="7044"/>
                    <a:pt x="2467" y="8703"/>
                  </a:cubicBezTo>
                  <a:cubicBezTo>
                    <a:pt x="3382" y="10487"/>
                    <a:pt x="4436" y="12177"/>
                    <a:pt x="5367" y="13946"/>
                  </a:cubicBezTo>
                  <a:cubicBezTo>
                    <a:pt x="5817" y="14799"/>
                    <a:pt x="6251" y="15652"/>
                    <a:pt x="6453" y="16598"/>
                  </a:cubicBezTo>
                  <a:cubicBezTo>
                    <a:pt x="6670" y="17590"/>
                    <a:pt x="6453" y="18211"/>
                    <a:pt x="5708" y="18691"/>
                  </a:cubicBezTo>
                  <a:lnTo>
                    <a:pt x="5708" y="18754"/>
                  </a:lnTo>
                  <a:lnTo>
                    <a:pt x="12780" y="18754"/>
                  </a:lnTo>
                  <a:cubicBezTo>
                    <a:pt x="12145" y="18242"/>
                    <a:pt x="11540" y="17776"/>
                    <a:pt x="10950" y="17280"/>
                  </a:cubicBezTo>
                  <a:cubicBezTo>
                    <a:pt x="9120" y="15838"/>
                    <a:pt x="7662" y="13977"/>
                    <a:pt x="6716" y="11836"/>
                  </a:cubicBezTo>
                  <a:cubicBezTo>
                    <a:pt x="6049" y="10332"/>
                    <a:pt x="5305" y="8874"/>
                    <a:pt x="4514" y="7447"/>
                  </a:cubicBezTo>
                  <a:cubicBezTo>
                    <a:pt x="4343" y="7152"/>
                    <a:pt x="4204" y="6842"/>
                    <a:pt x="4095" y="6516"/>
                  </a:cubicBezTo>
                  <a:cubicBezTo>
                    <a:pt x="3940" y="6160"/>
                    <a:pt x="3986" y="5741"/>
                    <a:pt x="4204" y="5431"/>
                  </a:cubicBezTo>
                  <a:cubicBezTo>
                    <a:pt x="4355" y="5220"/>
                    <a:pt x="4502" y="5115"/>
                    <a:pt x="4660" y="5115"/>
                  </a:cubicBezTo>
                  <a:cubicBezTo>
                    <a:pt x="4792" y="5115"/>
                    <a:pt x="4932" y="5189"/>
                    <a:pt x="5088" y="5338"/>
                  </a:cubicBezTo>
                  <a:cubicBezTo>
                    <a:pt x="5336" y="5617"/>
                    <a:pt x="5553" y="5912"/>
                    <a:pt x="5739" y="6237"/>
                  </a:cubicBezTo>
                  <a:cubicBezTo>
                    <a:pt x="6375" y="7276"/>
                    <a:pt x="6902" y="8393"/>
                    <a:pt x="7461" y="9448"/>
                  </a:cubicBezTo>
                  <a:cubicBezTo>
                    <a:pt x="8019" y="10502"/>
                    <a:pt x="8577" y="11557"/>
                    <a:pt x="9322" y="12503"/>
                  </a:cubicBezTo>
                  <a:cubicBezTo>
                    <a:pt x="9523" y="12767"/>
                    <a:pt x="9772" y="12999"/>
                    <a:pt x="10051" y="13186"/>
                  </a:cubicBezTo>
                  <a:cubicBezTo>
                    <a:pt x="10225" y="13287"/>
                    <a:pt x="10391" y="13338"/>
                    <a:pt x="10549" y="13338"/>
                  </a:cubicBezTo>
                  <a:cubicBezTo>
                    <a:pt x="10798" y="13338"/>
                    <a:pt x="11024" y="13210"/>
                    <a:pt x="11214" y="12953"/>
                  </a:cubicBezTo>
                  <a:cubicBezTo>
                    <a:pt x="11400" y="12689"/>
                    <a:pt x="11524" y="12379"/>
                    <a:pt x="11602" y="12069"/>
                  </a:cubicBezTo>
                  <a:cubicBezTo>
                    <a:pt x="11850" y="10999"/>
                    <a:pt x="11881" y="9898"/>
                    <a:pt x="11710" y="8812"/>
                  </a:cubicBezTo>
                  <a:cubicBezTo>
                    <a:pt x="11555" y="7649"/>
                    <a:pt x="11012" y="6547"/>
                    <a:pt x="10190" y="5710"/>
                  </a:cubicBezTo>
                  <a:cubicBezTo>
                    <a:pt x="9275" y="4795"/>
                    <a:pt x="8298" y="3942"/>
                    <a:pt x="7244" y="3197"/>
                  </a:cubicBezTo>
                  <a:cubicBezTo>
                    <a:pt x="5925" y="2267"/>
                    <a:pt x="4653" y="1274"/>
                    <a:pt x="3180" y="576"/>
                  </a:cubicBezTo>
                  <a:cubicBezTo>
                    <a:pt x="2560" y="282"/>
                    <a:pt x="1908" y="2"/>
                    <a:pt x="1195" y="2"/>
                  </a:cubicBezTo>
                  <a:cubicBezTo>
                    <a:pt x="1174" y="1"/>
                    <a:pt x="1154" y="1"/>
                    <a:pt x="11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8"/>
            <p:cNvSpPr/>
            <p:nvPr/>
          </p:nvSpPr>
          <p:spPr>
            <a:xfrm>
              <a:off x="8067600" y="4388175"/>
              <a:ext cx="210950" cy="235275"/>
            </a:xfrm>
            <a:custGeom>
              <a:avLst/>
              <a:gdLst/>
              <a:ahLst/>
              <a:cxnLst/>
              <a:rect l="l" t="t" r="r" b="b"/>
              <a:pathLst>
                <a:path w="8438" h="9411" extrusionOk="0">
                  <a:moveTo>
                    <a:pt x="2019" y="0"/>
                  </a:moveTo>
                  <a:cubicBezTo>
                    <a:pt x="1503" y="0"/>
                    <a:pt x="990" y="83"/>
                    <a:pt x="497" y="244"/>
                  </a:cubicBezTo>
                  <a:cubicBezTo>
                    <a:pt x="187" y="322"/>
                    <a:pt x="1" y="632"/>
                    <a:pt x="63" y="942"/>
                  </a:cubicBezTo>
                  <a:cubicBezTo>
                    <a:pt x="94" y="1252"/>
                    <a:pt x="202" y="1531"/>
                    <a:pt x="373" y="1779"/>
                  </a:cubicBezTo>
                  <a:cubicBezTo>
                    <a:pt x="978" y="2772"/>
                    <a:pt x="1815" y="3579"/>
                    <a:pt x="2653" y="4370"/>
                  </a:cubicBezTo>
                  <a:cubicBezTo>
                    <a:pt x="3770" y="5409"/>
                    <a:pt x="4886" y="6432"/>
                    <a:pt x="6003" y="7456"/>
                  </a:cubicBezTo>
                  <a:cubicBezTo>
                    <a:pt x="6763" y="8169"/>
                    <a:pt x="7569" y="8821"/>
                    <a:pt x="8438" y="9410"/>
                  </a:cubicBezTo>
                  <a:cubicBezTo>
                    <a:pt x="8438" y="7658"/>
                    <a:pt x="8438" y="5952"/>
                    <a:pt x="8438" y="4230"/>
                  </a:cubicBezTo>
                  <a:cubicBezTo>
                    <a:pt x="8438" y="4152"/>
                    <a:pt x="8407" y="4075"/>
                    <a:pt x="8345" y="4028"/>
                  </a:cubicBezTo>
                  <a:cubicBezTo>
                    <a:pt x="7492" y="3144"/>
                    <a:pt x="6623" y="2276"/>
                    <a:pt x="5693" y="1469"/>
                  </a:cubicBezTo>
                  <a:cubicBezTo>
                    <a:pt x="4855" y="756"/>
                    <a:pt x="3956" y="229"/>
                    <a:pt x="2854" y="73"/>
                  </a:cubicBezTo>
                  <a:cubicBezTo>
                    <a:pt x="2577" y="24"/>
                    <a:pt x="2297" y="0"/>
                    <a:pt x="20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8"/>
            <p:cNvSpPr/>
            <p:nvPr/>
          </p:nvSpPr>
          <p:spPr>
            <a:xfrm>
              <a:off x="7815575" y="4555175"/>
              <a:ext cx="192725" cy="385450"/>
            </a:xfrm>
            <a:custGeom>
              <a:avLst/>
              <a:gdLst/>
              <a:ahLst/>
              <a:cxnLst/>
              <a:rect l="l" t="t" r="r" b="b"/>
              <a:pathLst>
                <a:path w="7709" h="15418" extrusionOk="0">
                  <a:moveTo>
                    <a:pt x="0" y="0"/>
                  </a:moveTo>
                  <a:lnTo>
                    <a:pt x="0" y="9415"/>
                  </a:lnTo>
                  <a:cubicBezTo>
                    <a:pt x="0" y="9508"/>
                    <a:pt x="32" y="9601"/>
                    <a:pt x="78" y="9678"/>
                  </a:cubicBezTo>
                  <a:cubicBezTo>
                    <a:pt x="1148" y="11602"/>
                    <a:pt x="2342" y="13463"/>
                    <a:pt x="3630" y="15262"/>
                  </a:cubicBezTo>
                  <a:cubicBezTo>
                    <a:pt x="3692" y="15355"/>
                    <a:pt x="3816" y="15417"/>
                    <a:pt x="3940" y="15417"/>
                  </a:cubicBezTo>
                  <a:lnTo>
                    <a:pt x="7709" y="15417"/>
                  </a:lnTo>
                  <a:cubicBezTo>
                    <a:pt x="7290" y="15200"/>
                    <a:pt x="6918" y="14905"/>
                    <a:pt x="6608" y="14533"/>
                  </a:cubicBezTo>
                  <a:cubicBezTo>
                    <a:pt x="6080" y="13944"/>
                    <a:pt x="5615" y="13308"/>
                    <a:pt x="5212" y="12625"/>
                  </a:cubicBezTo>
                  <a:cubicBezTo>
                    <a:pt x="3955" y="10531"/>
                    <a:pt x="2854" y="8329"/>
                    <a:pt x="1955" y="6049"/>
                  </a:cubicBezTo>
                  <a:cubicBezTo>
                    <a:pt x="1210" y="4297"/>
                    <a:pt x="605" y="2482"/>
                    <a:pt x="171" y="621"/>
                  </a:cubicBezTo>
                  <a:cubicBezTo>
                    <a:pt x="140" y="404"/>
                    <a:pt x="78" y="202"/>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8"/>
            <p:cNvSpPr/>
            <p:nvPr/>
          </p:nvSpPr>
          <p:spPr>
            <a:xfrm>
              <a:off x="7906700" y="3628875"/>
              <a:ext cx="167900" cy="213375"/>
            </a:xfrm>
            <a:custGeom>
              <a:avLst/>
              <a:gdLst/>
              <a:ahLst/>
              <a:cxnLst/>
              <a:rect l="l" t="t" r="r" b="b"/>
              <a:pathLst>
                <a:path w="6716" h="8535" extrusionOk="0">
                  <a:moveTo>
                    <a:pt x="0" y="0"/>
                  </a:moveTo>
                  <a:cubicBezTo>
                    <a:pt x="62" y="124"/>
                    <a:pt x="93" y="202"/>
                    <a:pt x="124" y="279"/>
                  </a:cubicBezTo>
                  <a:cubicBezTo>
                    <a:pt x="605" y="1287"/>
                    <a:pt x="1070" y="2296"/>
                    <a:pt x="1536" y="3304"/>
                  </a:cubicBezTo>
                  <a:cubicBezTo>
                    <a:pt x="2141" y="4684"/>
                    <a:pt x="2932" y="5971"/>
                    <a:pt x="3862" y="7150"/>
                  </a:cubicBezTo>
                  <a:cubicBezTo>
                    <a:pt x="4281" y="7646"/>
                    <a:pt x="4731" y="8143"/>
                    <a:pt x="5351" y="8422"/>
                  </a:cubicBezTo>
                  <a:cubicBezTo>
                    <a:pt x="5515" y="8498"/>
                    <a:pt x="5674" y="8534"/>
                    <a:pt x="5823" y="8534"/>
                  </a:cubicBezTo>
                  <a:cubicBezTo>
                    <a:pt x="6277" y="8534"/>
                    <a:pt x="6626" y="8196"/>
                    <a:pt x="6685" y="7646"/>
                  </a:cubicBezTo>
                  <a:cubicBezTo>
                    <a:pt x="6716" y="7166"/>
                    <a:pt x="6685" y="6669"/>
                    <a:pt x="6576" y="6188"/>
                  </a:cubicBezTo>
                  <a:cubicBezTo>
                    <a:pt x="6158" y="4110"/>
                    <a:pt x="5444" y="2125"/>
                    <a:pt x="4653" y="155"/>
                  </a:cubicBezTo>
                  <a:cubicBezTo>
                    <a:pt x="4591" y="0"/>
                    <a:pt x="4498" y="0"/>
                    <a:pt x="43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8"/>
            <p:cNvSpPr/>
            <p:nvPr/>
          </p:nvSpPr>
          <p:spPr>
            <a:xfrm>
              <a:off x="8143775" y="3628800"/>
              <a:ext cx="134775" cy="206750"/>
            </a:xfrm>
            <a:custGeom>
              <a:avLst/>
              <a:gdLst/>
              <a:ahLst/>
              <a:cxnLst/>
              <a:rect l="l" t="t" r="r" b="b"/>
              <a:pathLst>
                <a:path w="5391" h="8270" extrusionOk="0">
                  <a:moveTo>
                    <a:pt x="165" y="1"/>
                  </a:moveTo>
                  <a:cubicBezTo>
                    <a:pt x="0" y="1"/>
                    <a:pt x="34" y="65"/>
                    <a:pt x="118" y="205"/>
                  </a:cubicBezTo>
                  <a:cubicBezTo>
                    <a:pt x="428" y="810"/>
                    <a:pt x="754" y="1399"/>
                    <a:pt x="1064" y="2019"/>
                  </a:cubicBezTo>
                  <a:cubicBezTo>
                    <a:pt x="1715" y="3384"/>
                    <a:pt x="2491" y="4687"/>
                    <a:pt x="3359" y="5943"/>
                  </a:cubicBezTo>
                  <a:cubicBezTo>
                    <a:pt x="3949" y="6781"/>
                    <a:pt x="4615" y="7556"/>
                    <a:pt x="5375" y="8270"/>
                  </a:cubicBezTo>
                  <a:cubicBezTo>
                    <a:pt x="5375" y="8223"/>
                    <a:pt x="5391" y="8192"/>
                    <a:pt x="5391" y="8161"/>
                  </a:cubicBezTo>
                  <a:lnTo>
                    <a:pt x="5391" y="158"/>
                  </a:lnTo>
                  <a:cubicBezTo>
                    <a:pt x="5391" y="3"/>
                    <a:pt x="5313" y="3"/>
                    <a:pt x="5205" y="3"/>
                  </a:cubicBezTo>
                  <a:lnTo>
                    <a:pt x="226" y="3"/>
                  </a:lnTo>
                  <a:cubicBezTo>
                    <a:pt x="203" y="2"/>
                    <a:pt x="183" y="1"/>
                    <a:pt x="1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8"/>
            <p:cNvSpPr/>
            <p:nvPr/>
          </p:nvSpPr>
          <p:spPr>
            <a:xfrm>
              <a:off x="7815575" y="3858025"/>
              <a:ext cx="64000" cy="176400"/>
            </a:xfrm>
            <a:custGeom>
              <a:avLst/>
              <a:gdLst/>
              <a:ahLst/>
              <a:cxnLst/>
              <a:rect l="l" t="t" r="r" b="b"/>
              <a:pathLst>
                <a:path w="2560" h="7056" extrusionOk="0">
                  <a:moveTo>
                    <a:pt x="0" y="0"/>
                  </a:moveTo>
                  <a:lnTo>
                    <a:pt x="0" y="6002"/>
                  </a:lnTo>
                  <a:cubicBezTo>
                    <a:pt x="0" y="6080"/>
                    <a:pt x="16" y="6158"/>
                    <a:pt x="78" y="6204"/>
                  </a:cubicBezTo>
                  <a:cubicBezTo>
                    <a:pt x="342" y="6499"/>
                    <a:pt x="652" y="6747"/>
                    <a:pt x="1009" y="6933"/>
                  </a:cubicBezTo>
                  <a:cubicBezTo>
                    <a:pt x="1188" y="7016"/>
                    <a:pt x="1362" y="7056"/>
                    <a:pt x="1524" y="7056"/>
                  </a:cubicBezTo>
                  <a:cubicBezTo>
                    <a:pt x="1938" y="7056"/>
                    <a:pt x="2275" y="6796"/>
                    <a:pt x="2420" y="6328"/>
                  </a:cubicBezTo>
                  <a:cubicBezTo>
                    <a:pt x="2560" y="5832"/>
                    <a:pt x="2560" y="5305"/>
                    <a:pt x="2451" y="4808"/>
                  </a:cubicBezTo>
                  <a:cubicBezTo>
                    <a:pt x="2358" y="4281"/>
                    <a:pt x="2187" y="3769"/>
                    <a:pt x="1939" y="3288"/>
                  </a:cubicBezTo>
                  <a:cubicBezTo>
                    <a:pt x="1350" y="2156"/>
                    <a:pt x="714" y="1055"/>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8"/>
            <p:cNvSpPr/>
            <p:nvPr/>
          </p:nvSpPr>
          <p:spPr>
            <a:xfrm>
              <a:off x="7815575" y="4806050"/>
              <a:ext cx="87275" cy="134225"/>
            </a:xfrm>
            <a:custGeom>
              <a:avLst/>
              <a:gdLst/>
              <a:ahLst/>
              <a:cxnLst/>
              <a:rect l="l" t="t" r="r" b="b"/>
              <a:pathLst>
                <a:path w="3491" h="5369" extrusionOk="0">
                  <a:moveTo>
                    <a:pt x="0" y="0"/>
                  </a:moveTo>
                  <a:cubicBezTo>
                    <a:pt x="0" y="1753"/>
                    <a:pt x="0" y="3490"/>
                    <a:pt x="0" y="5227"/>
                  </a:cubicBezTo>
                  <a:cubicBezTo>
                    <a:pt x="0" y="5352"/>
                    <a:pt x="59" y="5369"/>
                    <a:pt x="127" y="5369"/>
                  </a:cubicBezTo>
                  <a:cubicBezTo>
                    <a:pt x="151" y="5369"/>
                    <a:pt x="177" y="5367"/>
                    <a:pt x="202" y="5367"/>
                  </a:cubicBezTo>
                  <a:lnTo>
                    <a:pt x="3490" y="5367"/>
                  </a:lnTo>
                  <a:cubicBezTo>
                    <a:pt x="2234" y="3614"/>
                    <a:pt x="1086" y="184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8"/>
            <p:cNvSpPr/>
            <p:nvPr/>
          </p:nvSpPr>
          <p:spPr>
            <a:xfrm>
              <a:off x="8225800" y="4725775"/>
              <a:ext cx="52375" cy="101800"/>
            </a:xfrm>
            <a:custGeom>
              <a:avLst/>
              <a:gdLst/>
              <a:ahLst/>
              <a:cxnLst/>
              <a:rect l="l" t="t" r="r" b="b"/>
              <a:pathLst>
                <a:path w="2095" h="4072" extrusionOk="0">
                  <a:moveTo>
                    <a:pt x="2094" y="1"/>
                  </a:moveTo>
                  <a:cubicBezTo>
                    <a:pt x="1552" y="63"/>
                    <a:pt x="1009" y="218"/>
                    <a:pt x="497" y="466"/>
                  </a:cubicBezTo>
                  <a:cubicBezTo>
                    <a:pt x="202" y="606"/>
                    <a:pt x="16" y="900"/>
                    <a:pt x="16" y="1241"/>
                  </a:cubicBezTo>
                  <a:cubicBezTo>
                    <a:pt x="1" y="1552"/>
                    <a:pt x="94" y="1846"/>
                    <a:pt x="280" y="2110"/>
                  </a:cubicBezTo>
                  <a:cubicBezTo>
                    <a:pt x="745" y="2885"/>
                    <a:pt x="1381" y="3490"/>
                    <a:pt x="2063" y="4064"/>
                  </a:cubicBezTo>
                  <a:cubicBezTo>
                    <a:pt x="2063" y="4069"/>
                    <a:pt x="2067" y="4071"/>
                    <a:pt x="2071" y="4071"/>
                  </a:cubicBezTo>
                  <a:cubicBezTo>
                    <a:pt x="2081" y="4071"/>
                    <a:pt x="2094" y="4064"/>
                    <a:pt x="2094" y="4064"/>
                  </a:cubicBezTo>
                  <a:lnTo>
                    <a:pt x="20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8"/>
            <p:cNvSpPr/>
            <p:nvPr/>
          </p:nvSpPr>
          <p:spPr>
            <a:xfrm>
              <a:off x="7810925" y="3623825"/>
              <a:ext cx="472675" cy="1321825"/>
            </a:xfrm>
            <a:custGeom>
              <a:avLst/>
              <a:gdLst/>
              <a:ahLst/>
              <a:cxnLst/>
              <a:rect l="l" t="t" r="r" b="b"/>
              <a:pathLst>
                <a:path w="18907" h="52873" extrusionOk="0">
                  <a:moveTo>
                    <a:pt x="18503" y="202"/>
                  </a:moveTo>
                  <a:cubicBezTo>
                    <a:pt x="18627" y="202"/>
                    <a:pt x="18705" y="202"/>
                    <a:pt x="18705" y="357"/>
                  </a:cubicBezTo>
                  <a:lnTo>
                    <a:pt x="18705" y="8360"/>
                  </a:lnTo>
                  <a:cubicBezTo>
                    <a:pt x="18705" y="8391"/>
                    <a:pt x="18689" y="8422"/>
                    <a:pt x="18689" y="8469"/>
                  </a:cubicBezTo>
                  <a:cubicBezTo>
                    <a:pt x="17929" y="7755"/>
                    <a:pt x="17263" y="6980"/>
                    <a:pt x="16673" y="6142"/>
                  </a:cubicBezTo>
                  <a:cubicBezTo>
                    <a:pt x="15789" y="4901"/>
                    <a:pt x="15029" y="3583"/>
                    <a:pt x="14378" y="2218"/>
                  </a:cubicBezTo>
                  <a:cubicBezTo>
                    <a:pt x="14068" y="1613"/>
                    <a:pt x="13742" y="1009"/>
                    <a:pt x="13416" y="419"/>
                  </a:cubicBezTo>
                  <a:cubicBezTo>
                    <a:pt x="13339" y="264"/>
                    <a:pt x="13308" y="202"/>
                    <a:pt x="13540" y="202"/>
                  </a:cubicBezTo>
                  <a:close/>
                  <a:moveTo>
                    <a:pt x="8205" y="202"/>
                  </a:moveTo>
                  <a:cubicBezTo>
                    <a:pt x="8329" y="202"/>
                    <a:pt x="8422" y="202"/>
                    <a:pt x="8469" y="342"/>
                  </a:cubicBezTo>
                  <a:cubicBezTo>
                    <a:pt x="9275" y="2311"/>
                    <a:pt x="9989" y="4297"/>
                    <a:pt x="10407" y="6390"/>
                  </a:cubicBezTo>
                  <a:cubicBezTo>
                    <a:pt x="10516" y="6871"/>
                    <a:pt x="10547" y="7352"/>
                    <a:pt x="10516" y="7848"/>
                  </a:cubicBezTo>
                  <a:cubicBezTo>
                    <a:pt x="10457" y="8398"/>
                    <a:pt x="10099" y="8736"/>
                    <a:pt x="9640" y="8736"/>
                  </a:cubicBezTo>
                  <a:cubicBezTo>
                    <a:pt x="9491" y="8736"/>
                    <a:pt x="9331" y="8700"/>
                    <a:pt x="9167" y="8624"/>
                  </a:cubicBezTo>
                  <a:cubicBezTo>
                    <a:pt x="8562" y="8329"/>
                    <a:pt x="8112" y="7848"/>
                    <a:pt x="7693" y="7336"/>
                  </a:cubicBezTo>
                  <a:cubicBezTo>
                    <a:pt x="6747" y="6173"/>
                    <a:pt x="5972" y="4870"/>
                    <a:pt x="5367" y="3506"/>
                  </a:cubicBezTo>
                  <a:cubicBezTo>
                    <a:pt x="4901" y="2498"/>
                    <a:pt x="4421" y="1489"/>
                    <a:pt x="3955" y="481"/>
                  </a:cubicBezTo>
                  <a:cubicBezTo>
                    <a:pt x="3924" y="404"/>
                    <a:pt x="3893" y="326"/>
                    <a:pt x="3831" y="202"/>
                  </a:cubicBezTo>
                  <a:close/>
                  <a:moveTo>
                    <a:pt x="186" y="9368"/>
                  </a:moveTo>
                  <a:cubicBezTo>
                    <a:pt x="900" y="10423"/>
                    <a:pt x="1536" y="11524"/>
                    <a:pt x="2125" y="12656"/>
                  </a:cubicBezTo>
                  <a:cubicBezTo>
                    <a:pt x="2373" y="13137"/>
                    <a:pt x="2528" y="13649"/>
                    <a:pt x="2637" y="14176"/>
                  </a:cubicBezTo>
                  <a:cubicBezTo>
                    <a:pt x="2746" y="14673"/>
                    <a:pt x="2746" y="15200"/>
                    <a:pt x="2606" y="15696"/>
                  </a:cubicBezTo>
                  <a:cubicBezTo>
                    <a:pt x="2450" y="16164"/>
                    <a:pt x="2110" y="16424"/>
                    <a:pt x="1701" y="16424"/>
                  </a:cubicBezTo>
                  <a:cubicBezTo>
                    <a:pt x="1540" y="16424"/>
                    <a:pt x="1369" y="16384"/>
                    <a:pt x="1195" y="16301"/>
                  </a:cubicBezTo>
                  <a:cubicBezTo>
                    <a:pt x="838" y="16115"/>
                    <a:pt x="528" y="15867"/>
                    <a:pt x="264" y="15572"/>
                  </a:cubicBezTo>
                  <a:cubicBezTo>
                    <a:pt x="202" y="15526"/>
                    <a:pt x="186" y="15448"/>
                    <a:pt x="186" y="15370"/>
                  </a:cubicBezTo>
                  <a:lnTo>
                    <a:pt x="186" y="9368"/>
                  </a:lnTo>
                  <a:close/>
                  <a:moveTo>
                    <a:pt x="12888" y="200"/>
                  </a:moveTo>
                  <a:cubicBezTo>
                    <a:pt x="13017" y="200"/>
                    <a:pt x="13140" y="289"/>
                    <a:pt x="13184" y="404"/>
                  </a:cubicBezTo>
                  <a:cubicBezTo>
                    <a:pt x="13975" y="1831"/>
                    <a:pt x="14641" y="3320"/>
                    <a:pt x="15479" y="4715"/>
                  </a:cubicBezTo>
                  <a:cubicBezTo>
                    <a:pt x="16332" y="6189"/>
                    <a:pt x="17387" y="7523"/>
                    <a:pt x="18612" y="8686"/>
                  </a:cubicBezTo>
                  <a:cubicBezTo>
                    <a:pt x="18658" y="8717"/>
                    <a:pt x="18705" y="8779"/>
                    <a:pt x="18705" y="8856"/>
                  </a:cubicBezTo>
                  <a:lnTo>
                    <a:pt x="18705" y="12625"/>
                  </a:lnTo>
                  <a:cubicBezTo>
                    <a:pt x="18240" y="11788"/>
                    <a:pt x="17805" y="10966"/>
                    <a:pt x="17340" y="10175"/>
                  </a:cubicBezTo>
                  <a:cubicBezTo>
                    <a:pt x="16859" y="9260"/>
                    <a:pt x="16301" y="8391"/>
                    <a:pt x="15681" y="7569"/>
                  </a:cubicBezTo>
                  <a:cubicBezTo>
                    <a:pt x="15417" y="7228"/>
                    <a:pt x="15122" y="6918"/>
                    <a:pt x="14797" y="6654"/>
                  </a:cubicBezTo>
                  <a:cubicBezTo>
                    <a:pt x="14750" y="6608"/>
                    <a:pt x="14703" y="6577"/>
                    <a:pt x="14641" y="6546"/>
                  </a:cubicBezTo>
                  <a:cubicBezTo>
                    <a:pt x="14399" y="6377"/>
                    <a:pt x="14150" y="6244"/>
                    <a:pt x="13879" y="6244"/>
                  </a:cubicBezTo>
                  <a:cubicBezTo>
                    <a:pt x="13751" y="6244"/>
                    <a:pt x="13618" y="6274"/>
                    <a:pt x="13478" y="6344"/>
                  </a:cubicBezTo>
                  <a:cubicBezTo>
                    <a:pt x="13028" y="6577"/>
                    <a:pt x="12904" y="6995"/>
                    <a:pt x="12873" y="7461"/>
                  </a:cubicBezTo>
                  <a:cubicBezTo>
                    <a:pt x="12873" y="7910"/>
                    <a:pt x="12966" y="8345"/>
                    <a:pt x="13184" y="8748"/>
                  </a:cubicBezTo>
                  <a:cubicBezTo>
                    <a:pt x="14424" y="11416"/>
                    <a:pt x="15525" y="14145"/>
                    <a:pt x="16487" y="16937"/>
                  </a:cubicBezTo>
                  <a:cubicBezTo>
                    <a:pt x="16642" y="17309"/>
                    <a:pt x="16658" y="17743"/>
                    <a:pt x="16549" y="18131"/>
                  </a:cubicBezTo>
                  <a:cubicBezTo>
                    <a:pt x="16332" y="18860"/>
                    <a:pt x="15696" y="19294"/>
                    <a:pt x="14843" y="19341"/>
                  </a:cubicBezTo>
                  <a:cubicBezTo>
                    <a:pt x="14794" y="19343"/>
                    <a:pt x="14745" y="19344"/>
                    <a:pt x="14697" y="19344"/>
                  </a:cubicBezTo>
                  <a:cubicBezTo>
                    <a:pt x="13667" y="19344"/>
                    <a:pt x="12871" y="18873"/>
                    <a:pt x="12160" y="18147"/>
                  </a:cubicBezTo>
                  <a:cubicBezTo>
                    <a:pt x="11152" y="17092"/>
                    <a:pt x="10237" y="15944"/>
                    <a:pt x="9446" y="14704"/>
                  </a:cubicBezTo>
                  <a:cubicBezTo>
                    <a:pt x="7616" y="11958"/>
                    <a:pt x="5956" y="9089"/>
                    <a:pt x="4483" y="6142"/>
                  </a:cubicBezTo>
                  <a:cubicBezTo>
                    <a:pt x="3521" y="4250"/>
                    <a:pt x="2559" y="2358"/>
                    <a:pt x="1598" y="481"/>
                  </a:cubicBezTo>
                  <a:cubicBezTo>
                    <a:pt x="1567" y="404"/>
                    <a:pt x="1536" y="326"/>
                    <a:pt x="1474" y="218"/>
                  </a:cubicBezTo>
                  <a:lnTo>
                    <a:pt x="1474" y="202"/>
                  </a:lnTo>
                  <a:cubicBezTo>
                    <a:pt x="2172" y="202"/>
                    <a:pt x="2823" y="218"/>
                    <a:pt x="3475" y="218"/>
                  </a:cubicBezTo>
                  <a:cubicBezTo>
                    <a:pt x="3599" y="218"/>
                    <a:pt x="3630" y="280"/>
                    <a:pt x="3676" y="373"/>
                  </a:cubicBezTo>
                  <a:cubicBezTo>
                    <a:pt x="4234" y="1598"/>
                    <a:pt x="4824" y="2823"/>
                    <a:pt x="5398" y="4048"/>
                  </a:cubicBezTo>
                  <a:cubicBezTo>
                    <a:pt x="6111" y="5522"/>
                    <a:pt x="6933" y="6902"/>
                    <a:pt x="8096" y="8065"/>
                  </a:cubicBezTo>
                  <a:cubicBezTo>
                    <a:pt x="8469" y="8453"/>
                    <a:pt x="8872" y="8794"/>
                    <a:pt x="9430" y="8903"/>
                  </a:cubicBezTo>
                  <a:cubicBezTo>
                    <a:pt x="9506" y="8921"/>
                    <a:pt x="9582" y="8929"/>
                    <a:pt x="9657" y="8929"/>
                  </a:cubicBezTo>
                  <a:cubicBezTo>
                    <a:pt x="10105" y="8929"/>
                    <a:pt x="10523" y="8626"/>
                    <a:pt x="10655" y="8174"/>
                  </a:cubicBezTo>
                  <a:cubicBezTo>
                    <a:pt x="10764" y="7724"/>
                    <a:pt x="10780" y="7259"/>
                    <a:pt x="10671" y="6794"/>
                  </a:cubicBezTo>
                  <a:cubicBezTo>
                    <a:pt x="10345" y="4793"/>
                    <a:pt x="9694" y="2901"/>
                    <a:pt x="8965" y="1024"/>
                  </a:cubicBezTo>
                  <a:cubicBezTo>
                    <a:pt x="8872" y="760"/>
                    <a:pt x="8763" y="497"/>
                    <a:pt x="8639" y="202"/>
                  </a:cubicBezTo>
                  <a:lnTo>
                    <a:pt x="12858" y="202"/>
                  </a:lnTo>
                  <a:cubicBezTo>
                    <a:pt x="12868" y="201"/>
                    <a:pt x="12878" y="200"/>
                    <a:pt x="12888" y="200"/>
                  </a:cubicBezTo>
                  <a:close/>
                  <a:moveTo>
                    <a:pt x="925" y="190"/>
                  </a:moveTo>
                  <a:cubicBezTo>
                    <a:pt x="1044" y="190"/>
                    <a:pt x="1154" y="202"/>
                    <a:pt x="1241" y="249"/>
                  </a:cubicBezTo>
                  <a:cubicBezTo>
                    <a:pt x="1427" y="357"/>
                    <a:pt x="1505" y="698"/>
                    <a:pt x="1629" y="931"/>
                  </a:cubicBezTo>
                  <a:cubicBezTo>
                    <a:pt x="3009" y="3676"/>
                    <a:pt x="4359" y="6421"/>
                    <a:pt x="5832" y="9105"/>
                  </a:cubicBezTo>
                  <a:cubicBezTo>
                    <a:pt x="7274" y="11726"/>
                    <a:pt x="8794" y="14285"/>
                    <a:pt x="10609" y="16658"/>
                  </a:cubicBezTo>
                  <a:cubicBezTo>
                    <a:pt x="11167" y="17402"/>
                    <a:pt x="11788" y="18085"/>
                    <a:pt x="12486" y="18705"/>
                  </a:cubicBezTo>
                  <a:cubicBezTo>
                    <a:pt x="13079" y="19241"/>
                    <a:pt x="13849" y="19534"/>
                    <a:pt x="14634" y="19534"/>
                  </a:cubicBezTo>
                  <a:cubicBezTo>
                    <a:pt x="14916" y="19534"/>
                    <a:pt x="15200" y="19496"/>
                    <a:pt x="15479" y="19418"/>
                  </a:cubicBezTo>
                  <a:cubicBezTo>
                    <a:pt x="16456" y="19170"/>
                    <a:pt x="17045" y="18162"/>
                    <a:pt x="16782" y="17185"/>
                  </a:cubicBezTo>
                  <a:cubicBezTo>
                    <a:pt x="16425" y="15975"/>
                    <a:pt x="16006" y="14797"/>
                    <a:pt x="15510" y="13633"/>
                  </a:cubicBezTo>
                  <a:cubicBezTo>
                    <a:pt x="14812" y="11896"/>
                    <a:pt x="14099" y="10159"/>
                    <a:pt x="13292" y="8469"/>
                  </a:cubicBezTo>
                  <a:cubicBezTo>
                    <a:pt x="13075" y="8050"/>
                    <a:pt x="13028" y="7569"/>
                    <a:pt x="13137" y="7119"/>
                  </a:cubicBezTo>
                  <a:cubicBezTo>
                    <a:pt x="13246" y="6683"/>
                    <a:pt x="13523" y="6447"/>
                    <a:pt x="13873" y="6447"/>
                  </a:cubicBezTo>
                  <a:cubicBezTo>
                    <a:pt x="14020" y="6447"/>
                    <a:pt x="14181" y="6489"/>
                    <a:pt x="14347" y="6577"/>
                  </a:cubicBezTo>
                  <a:cubicBezTo>
                    <a:pt x="14905" y="6871"/>
                    <a:pt x="15293" y="7352"/>
                    <a:pt x="15650" y="7848"/>
                  </a:cubicBezTo>
                  <a:cubicBezTo>
                    <a:pt x="16456" y="8903"/>
                    <a:pt x="17076" y="10066"/>
                    <a:pt x="17728" y="11229"/>
                  </a:cubicBezTo>
                  <a:cubicBezTo>
                    <a:pt x="18054" y="11803"/>
                    <a:pt x="18364" y="12377"/>
                    <a:pt x="18627" y="12982"/>
                  </a:cubicBezTo>
                  <a:cubicBezTo>
                    <a:pt x="18689" y="13091"/>
                    <a:pt x="18705" y="13230"/>
                    <a:pt x="18705" y="13370"/>
                  </a:cubicBezTo>
                  <a:cubicBezTo>
                    <a:pt x="18705" y="18395"/>
                    <a:pt x="18705" y="23404"/>
                    <a:pt x="18705" y="28430"/>
                  </a:cubicBezTo>
                  <a:cubicBezTo>
                    <a:pt x="18705" y="28662"/>
                    <a:pt x="18627" y="28693"/>
                    <a:pt x="18426" y="28693"/>
                  </a:cubicBezTo>
                  <a:cubicBezTo>
                    <a:pt x="17960" y="28662"/>
                    <a:pt x="17526" y="28492"/>
                    <a:pt x="17154" y="28212"/>
                  </a:cubicBezTo>
                  <a:cubicBezTo>
                    <a:pt x="16270" y="27577"/>
                    <a:pt x="15603" y="26708"/>
                    <a:pt x="14983" y="25824"/>
                  </a:cubicBezTo>
                  <a:cubicBezTo>
                    <a:pt x="14068" y="24521"/>
                    <a:pt x="13323" y="23110"/>
                    <a:pt x="12517" y="21714"/>
                  </a:cubicBezTo>
                  <a:cubicBezTo>
                    <a:pt x="11710" y="20318"/>
                    <a:pt x="10749" y="19031"/>
                    <a:pt x="9477" y="18023"/>
                  </a:cubicBezTo>
                  <a:cubicBezTo>
                    <a:pt x="8836" y="17531"/>
                    <a:pt x="8152" y="17168"/>
                    <a:pt x="7315" y="17168"/>
                  </a:cubicBezTo>
                  <a:cubicBezTo>
                    <a:pt x="7281" y="17168"/>
                    <a:pt x="7247" y="17168"/>
                    <a:pt x="7212" y="17170"/>
                  </a:cubicBezTo>
                  <a:cubicBezTo>
                    <a:pt x="6406" y="17216"/>
                    <a:pt x="5770" y="17697"/>
                    <a:pt x="5646" y="18410"/>
                  </a:cubicBezTo>
                  <a:cubicBezTo>
                    <a:pt x="5584" y="18845"/>
                    <a:pt x="5630" y="19294"/>
                    <a:pt x="5801" y="19713"/>
                  </a:cubicBezTo>
                  <a:cubicBezTo>
                    <a:pt x="6142" y="20768"/>
                    <a:pt x="6840" y="21667"/>
                    <a:pt x="7771" y="22272"/>
                  </a:cubicBezTo>
                  <a:cubicBezTo>
                    <a:pt x="8686" y="22831"/>
                    <a:pt x="9570" y="23451"/>
                    <a:pt x="10423" y="24118"/>
                  </a:cubicBezTo>
                  <a:cubicBezTo>
                    <a:pt x="10857" y="24459"/>
                    <a:pt x="11229" y="24862"/>
                    <a:pt x="11571" y="25297"/>
                  </a:cubicBezTo>
                  <a:cubicBezTo>
                    <a:pt x="12455" y="26506"/>
                    <a:pt x="12299" y="27840"/>
                    <a:pt x="11167" y="28817"/>
                  </a:cubicBezTo>
                  <a:cubicBezTo>
                    <a:pt x="10361" y="29469"/>
                    <a:pt x="9415" y="29903"/>
                    <a:pt x="8407" y="30089"/>
                  </a:cubicBezTo>
                  <a:cubicBezTo>
                    <a:pt x="7538" y="30293"/>
                    <a:pt x="6656" y="30393"/>
                    <a:pt x="5778" y="30393"/>
                  </a:cubicBezTo>
                  <a:cubicBezTo>
                    <a:pt x="3913" y="30393"/>
                    <a:pt x="2065" y="29941"/>
                    <a:pt x="388" y="29065"/>
                  </a:cubicBezTo>
                  <a:cubicBezTo>
                    <a:pt x="264" y="29019"/>
                    <a:pt x="186" y="28895"/>
                    <a:pt x="186" y="28771"/>
                  </a:cubicBezTo>
                  <a:lnTo>
                    <a:pt x="186" y="15991"/>
                  </a:lnTo>
                  <a:lnTo>
                    <a:pt x="186" y="15820"/>
                  </a:lnTo>
                  <a:cubicBezTo>
                    <a:pt x="419" y="16022"/>
                    <a:pt x="652" y="16208"/>
                    <a:pt x="915" y="16379"/>
                  </a:cubicBezTo>
                  <a:cubicBezTo>
                    <a:pt x="1144" y="16535"/>
                    <a:pt x="1419" y="16617"/>
                    <a:pt x="1697" y="16617"/>
                  </a:cubicBezTo>
                  <a:cubicBezTo>
                    <a:pt x="1778" y="16617"/>
                    <a:pt x="1859" y="16610"/>
                    <a:pt x="1939" y="16596"/>
                  </a:cubicBezTo>
                  <a:cubicBezTo>
                    <a:pt x="2497" y="16472"/>
                    <a:pt x="2839" y="16006"/>
                    <a:pt x="2901" y="15308"/>
                  </a:cubicBezTo>
                  <a:cubicBezTo>
                    <a:pt x="2994" y="14223"/>
                    <a:pt x="2684" y="13246"/>
                    <a:pt x="2203" y="12315"/>
                  </a:cubicBezTo>
                  <a:cubicBezTo>
                    <a:pt x="1613" y="11198"/>
                    <a:pt x="946" y="10128"/>
                    <a:pt x="295" y="9043"/>
                  </a:cubicBezTo>
                  <a:cubicBezTo>
                    <a:pt x="233" y="8934"/>
                    <a:pt x="202" y="8825"/>
                    <a:pt x="202" y="8701"/>
                  </a:cubicBezTo>
                  <a:lnTo>
                    <a:pt x="202" y="435"/>
                  </a:lnTo>
                  <a:cubicBezTo>
                    <a:pt x="202" y="267"/>
                    <a:pt x="240" y="200"/>
                    <a:pt x="384" y="200"/>
                  </a:cubicBezTo>
                  <a:cubicBezTo>
                    <a:pt x="400" y="200"/>
                    <a:pt x="417" y="201"/>
                    <a:pt x="435" y="202"/>
                  </a:cubicBezTo>
                  <a:cubicBezTo>
                    <a:pt x="462" y="204"/>
                    <a:pt x="490" y="204"/>
                    <a:pt x="518" y="204"/>
                  </a:cubicBezTo>
                  <a:cubicBezTo>
                    <a:pt x="653" y="204"/>
                    <a:pt x="794" y="190"/>
                    <a:pt x="925" y="190"/>
                  </a:cubicBezTo>
                  <a:close/>
                  <a:moveTo>
                    <a:pt x="12286" y="30590"/>
                  </a:moveTo>
                  <a:cubicBezTo>
                    <a:pt x="12564" y="30590"/>
                    <a:pt x="12844" y="30614"/>
                    <a:pt x="13121" y="30663"/>
                  </a:cubicBezTo>
                  <a:cubicBezTo>
                    <a:pt x="14207" y="30818"/>
                    <a:pt x="15122" y="31345"/>
                    <a:pt x="15944" y="32059"/>
                  </a:cubicBezTo>
                  <a:cubicBezTo>
                    <a:pt x="16875" y="32881"/>
                    <a:pt x="17759" y="33734"/>
                    <a:pt x="18612" y="34618"/>
                  </a:cubicBezTo>
                  <a:cubicBezTo>
                    <a:pt x="18658" y="34664"/>
                    <a:pt x="18705" y="34742"/>
                    <a:pt x="18705" y="34819"/>
                  </a:cubicBezTo>
                  <a:lnTo>
                    <a:pt x="18705" y="39984"/>
                  </a:lnTo>
                  <a:cubicBezTo>
                    <a:pt x="17836" y="39395"/>
                    <a:pt x="17030" y="38759"/>
                    <a:pt x="16270" y="38045"/>
                  </a:cubicBezTo>
                  <a:cubicBezTo>
                    <a:pt x="15153" y="37006"/>
                    <a:pt x="14021" y="35998"/>
                    <a:pt x="12920" y="34959"/>
                  </a:cubicBezTo>
                  <a:cubicBezTo>
                    <a:pt x="12082" y="34168"/>
                    <a:pt x="11245" y="33362"/>
                    <a:pt x="10640" y="32369"/>
                  </a:cubicBezTo>
                  <a:cubicBezTo>
                    <a:pt x="10454" y="32121"/>
                    <a:pt x="10345" y="31826"/>
                    <a:pt x="10314" y="31531"/>
                  </a:cubicBezTo>
                  <a:cubicBezTo>
                    <a:pt x="10252" y="31221"/>
                    <a:pt x="10454" y="30911"/>
                    <a:pt x="10764" y="30834"/>
                  </a:cubicBezTo>
                  <a:cubicBezTo>
                    <a:pt x="11257" y="30672"/>
                    <a:pt x="11770" y="30590"/>
                    <a:pt x="12286" y="30590"/>
                  </a:cubicBezTo>
                  <a:close/>
                  <a:moveTo>
                    <a:pt x="18689" y="44063"/>
                  </a:moveTo>
                  <a:lnTo>
                    <a:pt x="18689" y="48142"/>
                  </a:lnTo>
                  <a:lnTo>
                    <a:pt x="18658" y="48142"/>
                  </a:lnTo>
                  <a:cubicBezTo>
                    <a:pt x="17976" y="47568"/>
                    <a:pt x="17340" y="46963"/>
                    <a:pt x="16875" y="46188"/>
                  </a:cubicBezTo>
                  <a:cubicBezTo>
                    <a:pt x="16689" y="45924"/>
                    <a:pt x="16596" y="45614"/>
                    <a:pt x="16611" y="45304"/>
                  </a:cubicBezTo>
                  <a:cubicBezTo>
                    <a:pt x="16611" y="44978"/>
                    <a:pt x="16797" y="44684"/>
                    <a:pt x="17092" y="44528"/>
                  </a:cubicBezTo>
                  <a:cubicBezTo>
                    <a:pt x="17604" y="44296"/>
                    <a:pt x="18147" y="44141"/>
                    <a:pt x="18689" y="44063"/>
                  </a:cubicBezTo>
                  <a:close/>
                  <a:moveTo>
                    <a:pt x="3789" y="33932"/>
                  </a:moveTo>
                  <a:cubicBezTo>
                    <a:pt x="3818" y="33932"/>
                    <a:pt x="3848" y="33933"/>
                    <a:pt x="3878" y="33935"/>
                  </a:cubicBezTo>
                  <a:cubicBezTo>
                    <a:pt x="3897" y="33935"/>
                    <a:pt x="3917" y="33935"/>
                    <a:pt x="3936" y="33935"/>
                  </a:cubicBezTo>
                  <a:cubicBezTo>
                    <a:pt x="4641" y="33935"/>
                    <a:pt x="5260" y="34207"/>
                    <a:pt x="5878" y="34494"/>
                  </a:cubicBezTo>
                  <a:cubicBezTo>
                    <a:pt x="7336" y="35192"/>
                    <a:pt x="8608" y="36184"/>
                    <a:pt x="9927" y="37115"/>
                  </a:cubicBezTo>
                  <a:cubicBezTo>
                    <a:pt x="10981" y="37859"/>
                    <a:pt x="11958" y="38712"/>
                    <a:pt x="12873" y="39627"/>
                  </a:cubicBezTo>
                  <a:cubicBezTo>
                    <a:pt x="13711" y="40465"/>
                    <a:pt x="14238" y="41566"/>
                    <a:pt x="14393" y="42729"/>
                  </a:cubicBezTo>
                  <a:cubicBezTo>
                    <a:pt x="14564" y="43815"/>
                    <a:pt x="14533" y="44916"/>
                    <a:pt x="14285" y="45986"/>
                  </a:cubicBezTo>
                  <a:cubicBezTo>
                    <a:pt x="14207" y="46297"/>
                    <a:pt x="14083" y="46607"/>
                    <a:pt x="13897" y="46870"/>
                  </a:cubicBezTo>
                  <a:cubicBezTo>
                    <a:pt x="13707" y="47127"/>
                    <a:pt x="13481" y="47256"/>
                    <a:pt x="13232" y="47256"/>
                  </a:cubicBezTo>
                  <a:cubicBezTo>
                    <a:pt x="13074" y="47256"/>
                    <a:pt x="12908" y="47205"/>
                    <a:pt x="12734" y="47103"/>
                  </a:cubicBezTo>
                  <a:cubicBezTo>
                    <a:pt x="12455" y="46917"/>
                    <a:pt x="12206" y="46684"/>
                    <a:pt x="12005" y="46421"/>
                  </a:cubicBezTo>
                  <a:cubicBezTo>
                    <a:pt x="11260" y="45475"/>
                    <a:pt x="10717" y="44451"/>
                    <a:pt x="10144" y="43365"/>
                  </a:cubicBezTo>
                  <a:cubicBezTo>
                    <a:pt x="9585" y="42295"/>
                    <a:pt x="9058" y="41194"/>
                    <a:pt x="8422" y="40155"/>
                  </a:cubicBezTo>
                  <a:cubicBezTo>
                    <a:pt x="8251" y="39829"/>
                    <a:pt x="8019" y="39534"/>
                    <a:pt x="7771" y="39271"/>
                  </a:cubicBezTo>
                  <a:cubicBezTo>
                    <a:pt x="7613" y="39113"/>
                    <a:pt x="7471" y="39035"/>
                    <a:pt x="7339" y="39035"/>
                  </a:cubicBezTo>
                  <a:cubicBezTo>
                    <a:pt x="7185" y="39035"/>
                    <a:pt x="7044" y="39140"/>
                    <a:pt x="6902" y="39348"/>
                  </a:cubicBezTo>
                  <a:cubicBezTo>
                    <a:pt x="6685" y="39658"/>
                    <a:pt x="6638" y="40077"/>
                    <a:pt x="6778" y="40434"/>
                  </a:cubicBezTo>
                  <a:cubicBezTo>
                    <a:pt x="6887" y="40760"/>
                    <a:pt x="7026" y="41070"/>
                    <a:pt x="7197" y="41365"/>
                  </a:cubicBezTo>
                  <a:cubicBezTo>
                    <a:pt x="7988" y="42791"/>
                    <a:pt x="8732" y="44249"/>
                    <a:pt x="9399" y="45754"/>
                  </a:cubicBezTo>
                  <a:cubicBezTo>
                    <a:pt x="10345" y="47894"/>
                    <a:pt x="11803" y="49755"/>
                    <a:pt x="13633" y="51213"/>
                  </a:cubicBezTo>
                  <a:cubicBezTo>
                    <a:pt x="14223" y="51678"/>
                    <a:pt x="14828" y="52144"/>
                    <a:pt x="15463" y="52656"/>
                  </a:cubicBezTo>
                  <a:lnTo>
                    <a:pt x="8391" y="52671"/>
                  </a:lnTo>
                  <a:lnTo>
                    <a:pt x="8391" y="52609"/>
                  </a:lnTo>
                  <a:cubicBezTo>
                    <a:pt x="9136" y="52128"/>
                    <a:pt x="9368" y="51508"/>
                    <a:pt x="9136" y="50515"/>
                  </a:cubicBezTo>
                  <a:cubicBezTo>
                    <a:pt x="8934" y="49569"/>
                    <a:pt x="8500" y="48716"/>
                    <a:pt x="8050" y="47863"/>
                  </a:cubicBezTo>
                  <a:cubicBezTo>
                    <a:pt x="7119" y="46095"/>
                    <a:pt x="6065" y="44389"/>
                    <a:pt x="5150" y="42621"/>
                  </a:cubicBezTo>
                  <a:cubicBezTo>
                    <a:pt x="4281" y="40961"/>
                    <a:pt x="3506" y="39271"/>
                    <a:pt x="3009" y="37441"/>
                  </a:cubicBezTo>
                  <a:cubicBezTo>
                    <a:pt x="2792" y="36727"/>
                    <a:pt x="2699" y="35998"/>
                    <a:pt x="2715" y="35254"/>
                  </a:cubicBezTo>
                  <a:cubicBezTo>
                    <a:pt x="2715" y="35099"/>
                    <a:pt x="2730" y="34944"/>
                    <a:pt x="2777" y="34788"/>
                  </a:cubicBezTo>
                  <a:cubicBezTo>
                    <a:pt x="2864" y="34291"/>
                    <a:pt x="3297" y="33932"/>
                    <a:pt x="3789" y="33932"/>
                  </a:cubicBezTo>
                  <a:close/>
                  <a:moveTo>
                    <a:pt x="186" y="47289"/>
                  </a:moveTo>
                  <a:cubicBezTo>
                    <a:pt x="1272" y="49135"/>
                    <a:pt x="2420" y="50903"/>
                    <a:pt x="3676" y="52671"/>
                  </a:cubicBezTo>
                  <a:lnTo>
                    <a:pt x="388" y="52671"/>
                  </a:lnTo>
                  <a:cubicBezTo>
                    <a:pt x="371" y="52671"/>
                    <a:pt x="355" y="52671"/>
                    <a:pt x="339" y="52671"/>
                  </a:cubicBezTo>
                  <a:cubicBezTo>
                    <a:pt x="253" y="52671"/>
                    <a:pt x="186" y="52660"/>
                    <a:pt x="186" y="52516"/>
                  </a:cubicBezTo>
                  <a:lnTo>
                    <a:pt x="186" y="47289"/>
                  </a:lnTo>
                  <a:close/>
                  <a:moveTo>
                    <a:pt x="186" y="37270"/>
                  </a:moveTo>
                  <a:cubicBezTo>
                    <a:pt x="264" y="37472"/>
                    <a:pt x="326" y="37673"/>
                    <a:pt x="357" y="37875"/>
                  </a:cubicBezTo>
                  <a:cubicBezTo>
                    <a:pt x="791" y="39736"/>
                    <a:pt x="1396" y="41551"/>
                    <a:pt x="2141" y="43303"/>
                  </a:cubicBezTo>
                  <a:cubicBezTo>
                    <a:pt x="3056" y="45583"/>
                    <a:pt x="4141" y="47785"/>
                    <a:pt x="5398" y="49895"/>
                  </a:cubicBezTo>
                  <a:cubicBezTo>
                    <a:pt x="5801" y="50562"/>
                    <a:pt x="6266" y="51213"/>
                    <a:pt x="6794" y="51802"/>
                  </a:cubicBezTo>
                  <a:cubicBezTo>
                    <a:pt x="7104" y="52159"/>
                    <a:pt x="7476" y="52454"/>
                    <a:pt x="7895" y="52671"/>
                  </a:cubicBezTo>
                  <a:lnTo>
                    <a:pt x="4126" y="52671"/>
                  </a:lnTo>
                  <a:cubicBezTo>
                    <a:pt x="4113" y="52673"/>
                    <a:pt x="4101" y="52673"/>
                    <a:pt x="4088" y="52673"/>
                  </a:cubicBezTo>
                  <a:cubicBezTo>
                    <a:pt x="3977" y="52673"/>
                    <a:pt x="3871" y="52613"/>
                    <a:pt x="3816" y="52516"/>
                  </a:cubicBezTo>
                  <a:cubicBezTo>
                    <a:pt x="2528" y="50732"/>
                    <a:pt x="1334" y="48871"/>
                    <a:pt x="264" y="46932"/>
                  </a:cubicBezTo>
                  <a:cubicBezTo>
                    <a:pt x="218" y="46855"/>
                    <a:pt x="186" y="46777"/>
                    <a:pt x="186" y="46684"/>
                  </a:cubicBezTo>
                  <a:lnTo>
                    <a:pt x="186" y="37270"/>
                  </a:lnTo>
                  <a:close/>
                  <a:moveTo>
                    <a:pt x="7324" y="17358"/>
                  </a:moveTo>
                  <a:cubicBezTo>
                    <a:pt x="7438" y="17358"/>
                    <a:pt x="7556" y="17367"/>
                    <a:pt x="7678" y="17387"/>
                  </a:cubicBezTo>
                  <a:cubicBezTo>
                    <a:pt x="8453" y="17526"/>
                    <a:pt x="9073" y="17945"/>
                    <a:pt x="9663" y="18441"/>
                  </a:cubicBezTo>
                  <a:cubicBezTo>
                    <a:pt x="10795" y="19481"/>
                    <a:pt x="11757" y="20690"/>
                    <a:pt x="12470" y="22055"/>
                  </a:cubicBezTo>
                  <a:cubicBezTo>
                    <a:pt x="13292" y="23482"/>
                    <a:pt x="14068" y="24924"/>
                    <a:pt x="15029" y="26258"/>
                  </a:cubicBezTo>
                  <a:cubicBezTo>
                    <a:pt x="15525" y="26956"/>
                    <a:pt x="16099" y="27608"/>
                    <a:pt x="16751" y="28166"/>
                  </a:cubicBezTo>
                  <a:cubicBezTo>
                    <a:pt x="17271" y="28582"/>
                    <a:pt x="17819" y="28912"/>
                    <a:pt x="18505" y="28912"/>
                  </a:cubicBezTo>
                  <a:cubicBezTo>
                    <a:pt x="18535" y="28912"/>
                    <a:pt x="18565" y="28912"/>
                    <a:pt x="18596" y="28910"/>
                  </a:cubicBezTo>
                  <a:cubicBezTo>
                    <a:pt x="18606" y="28909"/>
                    <a:pt x="18616" y="28909"/>
                    <a:pt x="18624" y="28909"/>
                  </a:cubicBezTo>
                  <a:cubicBezTo>
                    <a:pt x="18746" y="28909"/>
                    <a:pt x="18705" y="29008"/>
                    <a:pt x="18705" y="29081"/>
                  </a:cubicBezTo>
                  <a:lnTo>
                    <a:pt x="18705" y="31687"/>
                  </a:lnTo>
                  <a:lnTo>
                    <a:pt x="18705" y="34370"/>
                  </a:lnTo>
                  <a:lnTo>
                    <a:pt x="18658" y="34401"/>
                  </a:lnTo>
                  <a:cubicBezTo>
                    <a:pt x="18596" y="34339"/>
                    <a:pt x="18550" y="34277"/>
                    <a:pt x="18488" y="34215"/>
                  </a:cubicBezTo>
                  <a:cubicBezTo>
                    <a:pt x="17480" y="33175"/>
                    <a:pt x="16472" y="32136"/>
                    <a:pt x="15277" y="31314"/>
                  </a:cubicBezTo>
                  <a:cubicBezTo>
                    <a:pt x="14367" y="30690"/>
                    <a:pt x="13386" y="30405"/>
                    <a:pt x="12361" y="30405"/>
                  </a:cubicBezTo>
                  <a:cubicBezTo>
                    <a:pt x="11883" y="30405"/>
                    <a:pt x="11397" y="30467"/>
                    <a:pt x="10904" y="30585"/>
                  </a:cubicBezTo>
                  <a:cubicBezTo>
                    <a:pt x="10206" y="30771"/>
                    <a:pt x="9958" y="31237"/>
                    <a:pt x="10206" y="31935"/>
                  </a:cubicBezTo>
                  <a:cubicBezTo>
                    <a:pt x="10407" y="32555"/>
                    <a:pt x="10826" y="33067"/>
                    <a:pt x="11260" y="33548"/>
                  </a:cubicBezTo>
                  <a:cubicBezTo>
                    <a:pt x="12144" y="34540"/>
                    <a:pt x="13106" y="35471"/>
                    <a:pt x="14114" y="36339"/>
                  </a:cubicBezTo>
                  <a:cubicBezTo>
                    <a:pt x="15246" y="37348"/>
                    <a:pt x="16285" y="38418"/>
                    <a:pt x="17464" y="39364"/>
                  </a:cubicBezTo>
                  <a:cubicBezTo>
                    <a:pt x="17836" y="39643"/>
                    <a:pt x="18209" y="39907"/>
                    <a:pt x="18596" y="40186"/>
                  </a:cubicBezTo>
                  <a:cubicBezTo>
                    <a:pt x="18674" y="40232"/>
                    <a:pt x="18720" y="40310"/>
                    <a:pt x="18705" y="40403"/>
                  </a:cubicBezTo>
                  <a:lnTo>
                    <a:pt x="18705" y="43737"/>
                  </a:lnTo>
                  <a:cubicBezTo>
                    <a:pt x="18705" y="43862"/>
                    <a:pt x="18689" y="43908"/>
                    <a:pt x="18550" y="43924"/>
                  </a:cubicBezTo>
                  <a:cubicBezTo>
                    <a:pt x="18100" y="44001"/>
                    <a:pt x="17650" y="44110"/>
                    <a:pt x="17232" y="44280"/>
                  </a:cubicBezTo>
                  <a:cubicBezTo>
                    <a:pt x="16503" y="44575"/>
                    <a:pt x="16239" y="45164"/>
                    <a:pt x="16503" y="45909"/>
                  </a:cubicBezTo>
                  <a:cubicBezTo>
                    <a:pt x="16735" y="46545"/>
                    <a:pt x="17169" y="47041"/>
                    <a:pt x="17635" y="47506"/>
                  </a:cubicBezTo>
                  <a:cubicBezTo>
                    <a:pt x="17929" y="47817"/>
                    <a:pt x="18255" y="48096"/>
                    <a:pt x="18565" y="48375"/>
                  </a:cubicBezTo>
                  <a:cubicBezTo>
                    <a:pt x="18658" y="48437"/>
                    <a:pt x="18720" y="48545"/>
                    <a:pt x="18705" y="48670"/>
                  </a:cubicBezTo>
                  <a:lnTo>
                    <a:pt x="18705" y="52485"/>
                  </a:lnTo>
                  <a:cubicBezTo>
                    <a:pt x="18705" y="52640"/>
                    <a:pt x="18689" y="52687"/>
                    <a:pt x="18519" y="52687"/>
                  </a:cubicBezTo>
                  <a:lnTo>
                    <a:pt x="15991" y="52687"/>
                  </a:lnTo>
                  <a:cubicBezTo>
                    <a:pt x="15971" y="52690"/>
                    <a:pt x="15951" y="52692"/>
                    <a:pt x="15930" y="52692"/>
                  </a:cubicBezTo>
                  <a:cubicBezTo>
                    <a:pt x="15869" y="52692"/>
                    <a:pt x="15805" y="52675"/>
                    <a:pt x="15758" y="52640"/>
                  </a:cubicBezTo>
                  <a:cubicBezTo>
                    <a:pt x="14517" y="51694"/>
                    <a:pt x="13277" y="50763"/>
                    <a:pt x="12206" y="49631"/>
                  </a:cubicBezTo>
                  <a:cubicBezTo>
                    <a:pt x="11074" y="48452"/>
                    <a:pt x="10175" y="47072"/>
                    <a:pt x="9523" y="45568"/>
                  </a:cubicBezTo>
                  <a:cubicBezTo>
                    <a:pt x="8825" y="43970"/>
                    <a:pt x="8003" y="42435"/>
                    <a:pt x="7197" y="40915"/>
                  </a:cubicBezTo>
                  <a:cubicBezTo>
                    <a:pt x="7073" y="40682"/>
                    <a:pt x="6980" y="40434"/>
                    <a:pt x="6918" y="40186"/>
                  </a:cubicBezTo>
                  <a:cubicBezTo>
                    <a:pt x="6856" y="39860"/>
                    <a:pt x="6964" y="39534"/>
                    <a:pt x="7197" y="39317"/>
                  </a:cubicBezTo>
                  <a:cubicBezTo>
                    <a:pt x="7237" y="39270"/>
                    <a:pt x="7281" y="39252"/>
                    <a:pt x="7325" y="39252"/>
                  </a:cubicBezTo>
                  <a:cubicBezTo>
                    <a:pt x="7381" y="39252"/>
                    <a:pt x="7439" y="39282"/>
                    <a:pt x="7491" y="39317"/>
                  </a:cubicBezTo>
                  <a:cubicBezTo>
                    <a:pt x="7662" y="39441"/>
                    <a:pt x="7817" y="39612"/>
                    <a:pt x="7926" y="39798"/>
                  </a:cubicBezTo>
                  <a:cubicBezTo>
                    <a:pt x="8531" y="40667"/>
                    <a:pt x="8996" y="41628"/>
                    <a:pt x="9492" y="42559"/>
                  </a:cubicBezTo>
                  <a:cubicBezTo>
                    <a:pt x="10128" y="43769"/>
                    <a:pt x="10733" y="44978"/>
                    <a:pt x="11508" y="46110"/>
                  </a:cubicBezTo>
                  <a:cubicBezTo>
                    <a:pt x="11726" y="46421"/>
                    <a:pt x="11974" y="46731"/>
                    <a:pt x="12253" y="46995"/>
                  </a:cubicBezTo>
                  <a:cubicBezTo>
                    <a:pt x="12377" y="47119"/>
                    <a:pt x="12517" y="47227"/>
                    <a:pt x="12672" y="47320"/>
                  </a:cubicBezTo>
                  <a:cubicBezTo>
                    <a:pt x="12835" y="47433"/>
                    <a:pt x="13023" y="47486"/>
                    <a:pt x="13209" y="47486"/>
                  </a:cubicBezTo>
                  <a:cubicBezTo>
                    <a:pt x="13536" y="47486"/>
                    <a:pt x="13859" y="47322"/>
                    <a:pt x="14037" y="47026"/>
                  </a:cubicBezTo>
                  <a:cubicBezTo>
                    <a:pt x="14331" y="46591"/>
                    <a:pt x="14517" y="46095"/>
                    <a:pt x="14579" y="45583"/>
                  </a:cubicBezTo>
                  <a:cubicBezTo>
                    <a:pt x="14828" y="44187"/>
                    <a:pt x="14719" y="42745"/>
                    <a:pt x="14269" y="41411"/>
                  </a:cubicBezTo>
                  <a:cubicBezTo>
                    <a:pt x="13959" y="40465"/>
                    <a:pt x="13292" y="39752"/>
                    <a:pt x="12610" y="39085"/>
                  </a:cubicBezTo>
                  <a:cubicBezTo>
                    <a:pt x="11462" y="37999"/>
                    <a:pt x="10221" y="37022"/>
                    <a:pt x="8918" y="36153"/>
                  </a:cubicBezTo>
                  <a:cubicBezTo>
                    <a:pt x="7988" y="35502"/>
                    <a:pt x="7057" y="34835"/>
                    <a:pt x="6034" y="34339"/>
                  </a:cubicBezTo>
                  <a:cubicBezTo>
                    <a:pt x="5460" y="34044"/>
                    <a:pt x="4839" y="33842"/>
                    <a:pt x="4203" y="33734"/>
                  </a:cubicBezTo>
                  <a:cubicBezTo>
                    <a:pt x="4107" y="33722"/>
                    <a:pt x="4014" y="33716"/>
                    <a:pt x="3924" y="33716"/>
                  </a:cubicBezTo>
                  <a:cubicBezTo>
                    <a:pt x="3106" y="33716"/>
                    <a:pt x="2583" y="34220"/>
                    <a:pt x="2513" y="35114"/>
                  </a:cubicBezTo>
                  <a:cubicBezTo>
                    <a:pt x="2482" y="35921"/>
                    <a:pt x="2575" y="36727"/>
                    <a:pt x="2823" y="37503"/>
                  </a:cubicBezTo>
                  <a:cubicBezTo>
                    <a:pt x="3319" y="39395"/>
                    <a:pt x="4157" y="41178"/>
                    <a:pt x="5056" y="42884"/>
                  </a:cubicBezTo>
                  <a:cubicBezTo>
                    <a:pt x="5956" y="44575"/>
                    <a:pt x="6964" y="46219"/>
                    <a:pt x="7864" y="47925"/>
                  </a:cubicBezTo>
                  <a:cubicBezTo>
                    <a:pt x="8314" y="48778"/>
                    <a:pt x="8748" y="49631"/>
                    <a:pt x="8965" y="50593"/>
                  </a:cubicBezTo>
                  <a:cubicBezTo>
                    <a:pt x="9058" y="50949"/>
                    <a:pt x="9042" y="51322"/>
                    <a:pt x="8934" y="51663"/>
                  </a:cubicBezTo>
                  <a:cubicBezTo>
                    <a:pt x="8903" y="51771"/>
                    <a:pt x="8872" y="51865"/>
                    <a:pt x="8825" y="51942"/>
                  </a:cubicBezTo>
                  <a:cubicBezTo>
                    <a:pt x="8621" y="52277"/>
                    <a:pt x="8394" y="52445"/>
                    <a:pt x="8131" y="52445"/>
                  </a:cubicBezTo>
                  <a:cubicBezTo>
                    <a:pt x="7956" y="52445"/>
                    <a:pt x="7764" y="52370"/>
                    <a:pt x="7554" y="52221"/>
                  </a:cubicBezTo>
                  <a:cubicBezTo>
                    <a:pt x="7088" y="51849"/>
                    <a:pt x="6669" y="51415"/>
                    <a:pt x="6344" y="50918"/>
                  </a:cubicBezTo>
                  <a:cubicBezTo>
                    <a:pt x="5382" y="49554"/>
                    <a:pt x="4545" y="48111"/>
                    <a:pt x="3847" y="46607"/>
                  </a:cubicBezTo>
                  <a:cubicBezTo>
                    <a:pt x="2730" y="44342"/>
                    <a:pt x="1768" y="41985"/>
                    <a:pt x="1008" y="39581"/>
                  </a:cubicBezTo>
                  <a:cubicBezTo>
                    <a:pt x="776" y="38821"/>
                    <a:pt x="652" y="38045"/>
                    <a:pt x="419" y="37286"/>
                  </a:cubicBezTo>
                  <a:cubicBezTo>
                    <a:pt x="233" y="36650"/>
                    <a:pt x="155" y="35983"/>
                    <a:pt x="186" y="35331"/>
                  </a:cubicBezTo>
                  <a:lnTo>
                    <a:pt x="186" y="29469"/>
                  </a:lnTo>
                  <a:lnTo>
                    <a:pt x="186" y="29190"/>
                  </a:lnTo>
                  <a:cubicBezTo>
                    <a:pt x="931" y="29593"/>
                    <a:pt x="1737" y="29918"/>
                    <a:pt x="2559" y="30136"/>
                  </a:cubicBezTo>
                  <a:cubicBezTo>
                    <a:pt x="3665" y="30430"/>
                    <a:pt x="4767" y="30589"/>
                    <a:pt x="5867" y="30589"/>
                  </a:cubicBezTo>
                  <a:cubicBezTo>
                    <a:pt x="7082" y="30589"/>
                    <a:pt x="8295" y="30396"/>
                    <a:pt x="9508" y="29980"/>
                  </a:cubicBezTo>
                  <a:cubicBezTo>
                    <a:pt x="10175" y="29748"/>
                    <a:pt x="10811" y="29391"/>
                    <a:pt x="11353" y="28926"/>
                  </a:cubicBezTo>
                  <a:cubicBezTo>
                    <a:pt x="12455" y="27980"/>
                    <a:pt x="12641" y="26615"/>
                    <a:pt x="11865" y="25374"/>
                  </a:cubicBezTo>
                  <a:cubicBezTo>
                    <a:pt x="11369" y="24599"/>
                    <a:pt x="10640" y="23994"/>
                    <a:pt x="9927" y="23466"/>
                  </a:cubicBezTo>
                  <a:cubicBezTo>
                    <a:pt x="9198" y="22955"/>
                    <a:pt x="8469" y="22474"/>
                    <a:pt x="7740" y="21993"/>
                  </a:cubicBezTo>
                  <a:cubicBezTo>
                    <a:pt x="6809" y="21357"/>
                    <a:pt x="6158" y="20396"/>
                    <a:pt x="5894" y="19310"/>
                  </a:cubicBezTo>
                  <a:cubicBezTo>
                    <a:pt x="5600" y="18188"/>
                    <a:pt x="6256" y="17358"/>
                    <a:pt x="7324" y="17358"/>
                  </a:cubicBezTo>
                  <a:close/>
                  <a:moveTo>
                    <a:pt x="264" y="0"/>
                  </a:moveTo>
                  <a:cubicBezTo>
                    <a:pt x="47" y="0"/>
                    <a:pt x="0" y="63"/>
                    <a:pt x="0" y="280"/>
                  </a:cubicBezTo>
                  <a:lnTo>
                    <a:pt x="0" y="26429"/>
                  </a:lnTo>
                  <a:cubicBezTo>
                    <a:pt x="0" y="35145"/>
                    <a:pt x="0" y="43862"/>
                    <a:pt x="0" y="52593"/>
                  </a:cubicBezTo>
                  <a:cubicBezTo>
                    <a:pt x="0" y="52811"/>
                    <a:pt x="31" y="52873"/>
                    <a:pt x="264" y="52873"/>
                  </a:cubicBezTo>
                  <a:cubicBezTo>
                    <a:pt x="3327" y="52865"/>
                    <a:pt x="6386" y="52861"/>
                    <a:pt x="9444" y="52861"/>
                  </a:cubicBezTo>
                  <a:cubicBezTo>
                    <a:pt x="12501" y="52861"/>
                    <a:pt x="15556" y="52865"/>
                    <a:pt x="18612" y="52873"/>
                  </a:cubicBezTo>
                  <a:cubicBezTo>
                    <a:pt x="18860" y="52873"/>
                    <a:pt x="18907" y="52795"/>
                    <a:pt x="18907" y="52562"/>
                  </a:cubicBezTo>
                  <a:lnTo>
                    <a:pt x="18907" y="280"/>
                  </a:lnTo>
                  <a:cubicBezTo>
                    <a:pt x="18907" y="63"/>
                    <a:pt x="18876" y="0"/>
                    <a:pt x="18643" y="0"/>
                  </a:cubicBezTo>
                  <a:cubicBezTo>
                    <a:pt x="15580" y="8"/>
                    <a:pt x="12517" y="12"/>
                    <a:pt x="9453" y="12"/>
                  </a:cubicBezTo>
                  <a:cubicBezTo>
                    <a:pt x="6390" y="12"/>
                    <a:pt x="3327" y="8"/>
                    <a:pt x="2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18"/>
          <p:cNvGrpSpPr/>
          <p:nvPr/>
        </p:nvGrpSpPr>
        <p:grpSpPr>
          <a:xfrm>
            <a:off x="8185311" y="3967563"/>
            <a:ext cx="1621174" cy="1601698"/>
            <a:chOff x="5372825" y="289650"/>
            <a:chExt cx="1178350" cy="1164025"/>
          </a:xfrm>
        </p:grpSpPr>
        <p:sp>
          <p:nvSpPr>
            <p:cNvPr id="762" name="Google Shape;762;p18"/>
            <p:cNvSpPr/>
            <p:nvPr/>
          </p:nvSpPr>
          <p:spPr>
            <a:xfrm>
              <a:off x="5372825" y="289650"/>
              <a:ext cx="1163625" cy="1164025"/>
            </a:xfrm>
            <a:custGeom>
              <a:avLst/>
              <a:gdLst/>
              <a:ahLst/>
              <a:cxnLst/>
              <a:rect l="l" t="t" r="r" b="b"/>
              <a:pathLst>
                <a:path w="46545" h="46561" extrusionOk="0">
                  <a:moveTo>
                    <a:pt x="23264" y="1"/>
                  </a:moveTo>
                  <a:cubicBezTo>
                    <a:pt x="10423" y="1"/>
                    <a:pt x="0" y="10423"/>
                    <a:pt x="0" y="23280"/>
                  </a:cubicBezTo>
                  <a:cubicBezTo>
                    <a:pt x="0" y="36138"/>
                    <a:pt x="10423" y="46560"/>
                    <a:pt x="23264" y="46560"/>
                  </a:cubicBezTo>
                  <a:cubicBezTo>
                    <a:pt x="36122" y="46560"/>
                    <a:pt x="46544" y="36138"/>
                    <a:pt x="46544" y="23280"/>
                  </a:cubicBezTo>
                  <a:cubicBezTo>
                    <a:pt x="46544" y="10423"/>
                    <a:pt x="36122" y="1"/>
                    <a:pt x="232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8"/>
            <p:cNvSpPr/>
            <p:nvPr/>
          </p:nvSpPr>
          <p:spPr>
            <a:xfrm>
              <a:off x="5763650" y="289650"/>
              <a:ext cx="787525" cy="1163525"/>
            </a:xfrm>
            <a:custGeom>
              <a:avLst/>
              <a:gdLst/>
              <a:ahLst/>
              <a:cxnLst/>
              <a:rect l="l" t="t" r="r" b="b"/>
              <a:pathLst>
                <a:path w="31501" h="46541" extrusionOk="0">
                  <a:moveTo>
                    <a:pt x="7647" y="1"/>
                  </a:moveTo>
                  <a:cubicBezTo>
                    <a:pt x="3646" y="1"/>
                    <a:pt x="931" y="1164"/>
                    <a:pt x="1" y="1288"/>
                  </a:cubicBezTo>
                  <a:cubicBezTo>
                    <a:pt x="16177" y="1629"/>
                    <a:pt x="25297" y="11369"/>
                    <a:pt x="25297" y="23280"/>
                  </a:cubicBezTo>
                  <a:cubicBezTo>
                    <a:pt x="25297" y="35052"/>
                    <a:pt x="16518" y="44963"/>
                    <a:pt x="4824" y="46390"/>
                  </a:cubicBezTo>
                  <a:cubicBezTo>
                    <a:pt x="5719" y="46491"/>
                    <a:pt x="6608" y="46541"/>
                    <a:pt x="7487" y="46541"/>
                  </a:cubicBezTo>
                  <a:cubicBezTo>
                    <a:pt x="19628" y="46541"/>
                    <a:pt x="29942" y="37085"/>
                    <a:pt x="30694" y="24676"/>
                  </a:cubicBezTo>
                  <a:cubicBezTo>
                    <a:pt x="31501" y="11369"/>
                    <a:pt x="20970" y="109"/>
                    <a:pt x="7647" y="1"/>
                  </a:cubicBezTo>
                  <a:close/>
                </a:path>
              </a:pathLst>
            </a:custGeom>
            <a:solidFill>
              <a:srgbClr val="0A0A0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8"/>
            <p:cNvSpPr/>
            <p:nvPr/>
          </p:nvSpPr>
          <p:spPr>
            <a:xfrm>
              <a:off x="5465875" y="773075"/>
              <a:ext cx="88050" cy="98625"/>
            </a:xfrm>
            <a:custGeom>
              <a:avLst/>
              <a:gdLst/>
              <a:ahLst/>
              <a:cxnLst/>
              <a:rect l="l" t="t" r="r" b="b"/>
              <a:pathLst>
                <a:path w="3522" h="3945" extrusionOk="0">
                  <a:moveTo>
                    <a:pt x="2322" y="0"/>
                  </a:moveTo>
                  <a:cubicBezTo>
                    <a:pt x="1947" y="0"/>
                    <a:pt x="1497" y="179"/>
                    <a:pt x="1024" y="609"/>
                  </a:cubicBezTo>
                  <a:cubicBezTo>
                    <a:pt x="0" y="1524"/>
                    <a:pt x="16" y="3494"/>
                    <a:pt x="652" y="3819"/>
                  </a:cubicBezTo>
                  <a:cubicBezTo>
                    <a:pt x="825" y="3907"/>
                    <a:pt x="995" y="3945"/>
                    <a:pt x="1158" y="3945"/>
                  </a:cubicBezTo>
                  <a:cubicBezTo>
                    <a:pt x="2065" y="3945"/>
                    <a:pt x="2792" y="2789"/>
                    <a:pt x="2963" y="2579"/>
                  </a:cubicBezTo>
                  <a:cubicBezTo>
                    <a:pt x="3180" y="2346"/>
                    <a:pt x="3521" y="1291"/>
                    <a:pt x="3242" y="609"/>
                  </a:cubicBezTo>
                  <a:cubicBezTo>
                    <a:pt x="3092" y="242"/>
                    <a:pt x="2758" y="0"/>
                    <a:pt x="2322" y="0"/>
                  </a:cubicBezTo>
                  <a:close/>
                </a:path>
              </a:pathLst>
            </a:custGeom>
            <a:solidFill>
              <a:schemeClr val="lt1"/>
            </a:solidFill>
            <a:ln w="9525" cap="flat" cmpd="sng">
              <a:solidFill>
                <a:schemeClr val="dk1"/>
              </a:solidFill>
              <a:prstDash val="solid"/>
              <a:miter lim="155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8"/>
            <p:cNvSpPr/>
            <p:nvPr/>
          </p:nvSpPr>
          <p:spPr>
            <a:xfrm>
              <a:off x="5496625" y="522250"/>
              <a:ext cx="156775" cy="233675"/>
            </a:xfrm>
            <a:custGeom>
              <a:avLst/>
              <a:gdLst/>
              <a:ahLst/>
              <a:cxnLst/>
              <a:rect l="l" t="t" r="r" b="b"/>
              <a:pathLst>
                <a:path w="6271" h="9347" extrusionOk="0">
                  <a:moveTo>
                    <a:pt x="4850" y="1"/>
                  </a:moveTo>
                  <a:cubicBezTo>
                    <a:pt x="4552" y="1"/>
                    <a:pt x="4189" y="76"/>
                    <a:pt x="3749" y="250"/>
                  </a:cubicBezTo>
                  <a:cubicBezTo>
                    <a:pt x="1360" y="1212"/>
                    <a:pt x="197" y="7013"/>
                    <a:pt x="197" y="7013"/>
                  </a:cubicBezTo>
                  <a:cubicBezTo>
                    <a:pt x="1" y="7973"/>
                    <a:pt x="460" y="9346"/>
                    <a:pt x="1291" y="9346"/>
                  </a:cubicBezTo>
                  <a:cubicBezTo>
                    <a:pt x="1574" y="9346"/>
                    <a:pt x="1901" y="9187"/>
                    <a:pt x="2260" y="8796"/>
                  </a:cubicBezTo>
                  <a:cubicBezTo>
                    <a:pt x="3656" y="7261"/>
                    <a:pt x="5765" y="3399"/>
                    <a:pt x="6013" y="2468"/>
                  </a:cubicBezTo>
                  <a:cubicBezTo>
                    <a:pt x="6206" y="1712"/>
                    <a:pt x="6271" y="1"/>
                    <a:pt x="4850" y="1"/>
                  </a:cubicBezTo>
                  <a:close/>
                </a:path>
              </a:pathLst>
            </a:custGeom>
            <a:solidFill>
              <a:schemeClr val="lt1"/>
            </a:solidFill>
            <a:ln w="9525" cap="flat" cmpd="sng">
              <a:solidFill>
                <a:schemeClr val="dk1"/>
              </a:solidFill>
              <a:prstDash val="solid"/>
              <a:miter lim="155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8"/>
            <p:cNvSpPr/>
            <p:nvPr/>
          </p:nvSpPr>
          <p:spPr>
            <a:xfrm>
              <a:off x="5372825" y="289650"/>
              <a:ext cx="1163625" cy="1164025"/>
            </a:xfrm>
            <a:custGeom>
              <a:avLst/>
              <a:gdLst/>
              <a:ahLst/>
              <a:cxnLst/>
              <a:rect l="l" t="t" r="r" b="b"/>
              <a:pathLst>
                <a:path w="46545" h="46561" fill="none" extrusionOk="0">
                  <a:moveTo>
                    <a:pt x="46544" y="23280"/>
                  </a:moveTo>
                  <a:cubicBezTo>
                    <a:pt x="46544" y="36138"/>
                    <a:pt x="36122" y="46560"/>
                    <a:pt x="23264" y="46560"/>
                  </a:cubicBezTo>
                  <a:cubicBezTo>
                    <a:pt x="10423" y="46560"/>
                    <a:pt x="0" y="36138"/>
                    <a:pt x="0" y="23280"/>
                  </a:cubicBezTo>
                  <a:cubicBezTo>
                    <a:pt x="0" y="10423"/>
                    <a:pt x="10423" y="1"/>
                    <a:pt x="23264" y="1"/>
                  </a:cubicBezTo>
                  <a:cubicBezTo>
                    <a:pt x="36122" y="1"/>
                    <a:pt x="46544" y="10423"/>
                    <a:pt x="46544" y="23280"/>
                  </a:cubicBezTo>
                  <a:close/>
                </a:path>
              </a:pathLst>
            </a:custGeom>
            <a:noFill/>
            <a:ln w="9525" cap="flat" cmpd="sng">
              <a:solidFill>
                <a:schemeClr val="dk1"/>
              </a:solidFill>
              <a:prstDash val="solid"/>
              <a:miter lim="155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21_1_1_1">
    <p:spTree>
      <p:nvGrpSpPr>
        <p:cNvPr id="1" name="Shape 1043"/>
        <p:cNvGrpSpPr/>
        <p:nvPr/>
      </p:nvGrpSpPr>
      <p:grpSpPr>
        <a:xfrm>
          <a:off x="0" y="0"/>
          <a:ext cx="0" cy="0"/>
          <a:chOff x="0" y="0"/>
          <a:chExt cx="0" cy="0"/>
        </a:xfrm>
      </p:grpSpPr>
      <p:sp>
        <p:nvSpPr>
          <p:cNvPr id="1044" name="Google Shape;1044;p24"/>
          <p:cNvSpPr/>
          <p:nvPr/>
        </p:nvSpPr>
        <p:spPr>
          <a:xfrm>
            <a:off x="7336950" y="5125975"/>
            <a:ext cx="109250" cy="17525"/>
          </a:xfrm>
          <a:custGeom>
            <a:avLst/>
            <a:gdLst/>
            <a:ahLst/>
            <a:cxnLst/>
            <a:rect l="l" t="t" r="r" b="b"/>
            <a:pathLst>
              <a:path w="4370" h="701" extrusionOk="0">
                <a:moveTo>
                  <a:pt x="0" y="0"/>
                </a:moveTo>
                <a:lnTo>
                  <a:pt x="0" y="701"/>
                </a:lnTo>
                <a:lnTo>
                  <a:pt x="4370" y="701"/>
                </a:lnTo>
                <a:lnTo>
                  <a:pt x="43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5" name="Google Shape;1045;p24"/>
          <p:cNvGrpSpPr/>
          <p:nvPr/>
        </p:nvGrpSpPr>
        <p:grpSpPr>
          <a:xfrm rot="-5400000" flipH="1">
            <a:off x="544727" y="-566135"/>
            <a:ext cx="630265" cy="1762521"/>
            <a:chOff x="7810925" y="3623825"/>
            <a:chExt cx="472675" cy="1321825"/>
          </a:xfrm>
        </p:grpSpPr>
        <p:sp>
          <p:nvSpPr>
            <p:cNvPr id="1046" name="Google Shape;1046;p24"/>
            <p:cNvSpPr/>
            <p:nvPr/>
          </p:nvSpPr>
          <p:spPr>
            <a:xfrm>
              <a:off x="7815575" y="3628400"/>
              <a:ext cx="463375" cy="755250"/>
            </a:xfrm>
            <a:custGeom>
              <a:avLst/>
              <a:gdLst/>
              <a:ahLst/>
              <a:cxnLst/>
              <a:rect l="l" t="t" r="r" b="b"/>
              <a:pathLst>
                <a:path w="18535" h="30210" extrusionOk="0">
                  <a:moveTo>
                    <a:pt x="738" y="0"/>
                  </a:moveTo>
                  <a:cubicBezTo>
                    <a:pt x="601" y="0"/>
                    <a:pt x="451" y="21"/>
                    <a:pt x="314" y="21"/>
                  </a:cubicBezTo>
                  <a:cubicBezTo>
                    <a:pt x="292" y="21"/>
                    <a:pt x="270" y="20"/>
                    <a:pt x="249" y="19"/>
                  </a:cubicBezTo>
                  <a:cubicBezTo>
                    <a:pt x="229" y="18"/>
                    <a:pt x="211" y="17"/>
                    <a:pt x="194" y="17"/>
                  </a:cubicBezTo>
                  <a:cubicBezTo>
                    <a:pt x="38" y="17"/>
                    <a:pt x="0" y="84"/>
                    <a:pt x="0" y="252"/>
                  </a:cubicBezTo>
                  <a:lnTo>
                    <a:pt x="0" y="8518"/>
                  </a:lnTo>
                  <a:cubicBezTo>
                    <a:pt x="0" y="8642"/>
                    <a:pt x="32" y="8751"/>
                    <a:pt x="109" y="8860"/>
                  </a:cubicBezTo>
                  <a:cubicBezTo>
                    <a:pt x="760" y="9945"/>
                    <a:pt x="1427" y="11015"/>
                    <a:pt x="2001" y="12132"/>
                  </a:cubicBezTo>
                  <a:cubicBezTo>
                    <a:pt x="2482" y="13063"/>
                    <a:pt x="2808" y="14040"/>
                    <a:pt x="2715" y="15125"/>
                  </a:cubicBezTo>
                  <a:cubicBezTo>
                    <a:pt x="2637" y="15823"/>
                    <a:pt x="2296" y="16289"/>
                    <a:pt x="1738" y="16413"/>
                  </a:cubicBezTo>
                  <a:cubicBezTo>
                    <a:pt x="1657" y="16427"/>
                    <a:pt x="1577" y="16434"/>
                    <a:pt x="1497" y="16434"/>
                  </a:cubicBezTo>
                  <a:cubicBezTo>
                    <a:pt x="1223" y="16434"/>
                    <a:pt x="958" y="16352"/>
                    <a:pt x="729" y="16196"/>
                  </a:cubicBezTo>
                  <a:cubicBezTo>
                    <a:pt x="466" y="16025"/>
                    <a:pt x="218" y="15839"/>
                    <a:pt x="0" y="15637"/>
                  </a:cubicBezTo>
                  <a:lnTo>
                    <a:pt x="0" y="15823"/>
                  </a:lnTo>
                  <a:lnTo>
                    <a:pt x="0" y="28588"/>
                  </a:lnTo>
                  <a:cubicBezTo>
                    <a:pt x="0" y="28712"/>
                    <a:pt x="78" y="28836"/>
                    <a:pt x="202" y="28882"/>
                  </a:cubicBezTo>
                  <a:cubicBezTo>
                    <a:pt x="1879" y="29758"/>
                    <a:pt x="3727" y="30210"/>
                    <a:pt x="5592" y="30210"/>
                  </a:cubicBezTo>
                  <a:cubicBezTo>
                    <a:pt x="6470" y="30210"/>
                    <a:pt x="7352" y="30110"/>
                    <a:pt x="8221" y="29906"/>
                  </a:cubicBezTo>
                  <a:cubicBezTo>
                    <a:pt x="9229" y="29720"/>
                    <a:pt x="10175" y="29286"/>
                    <a:pt x="10981" y="28634"/>
                  </a:cubicBezTo>
                  <a:cubicBezTo>
                    <a:pt x="12113" y="27657"/>
                    <a:pt x="12269" y="26323"/>
                    <a:pt x="11385" y="25114"/>
                  </a:cubicBezTo>
                  <a:cubicBezTo>
                    <a:pt x="11059" y="24679"/>
                    <a:pt x="10671" y="24276"/>
                    <a:pt x="10237" y="23935"/>
                  </a:cubicBezTo>
                  <a:cubicBezTo>
                    <a:pt x="9399" y="23268"/>
                    <a:pt x="8515" y="22648"/>
                    <a:pt x="7585" y="22089"/>
                  </a:cubicBezTo>
                  <a:cubicBezTo>
                    <a:pt x="6654" y="21484"/>
                    <a:pt x="5956" y="20585"/>
                    <a:pt x="5615" y="19530"/>
                  </a:cubicBezTo>
                  <a:cubicBezTo>
                    <a:pt x="5460" y="19111"/>
                    <a:pt x="5398" y="18662"/>
                    <a:pt x="5460" y="18227"/>
                  </a:cubicBezTo>
                  <a:cubicBezTo>
                    <a:pt x="5584" y="17529"/>
                    <a:pt x="6220" y="17033"/>
                    <a:pt x="7042" y="17002"/>
                  </a:cubicBezTo>
                  <a:cubicBezTo>
                    <a:pt x="7091" y="16999"/>
                    <a:pt x="7140" y="16998"/>
                    <a:pt x="7188" y="16998"/>
                  </a:cubicBezTo>
                  <a:cubicBezTo>
                    <a:pt x="7991" y="16998"/>
                    <a:pt x="8662" y="17358"/>
                    <a:pt x="9291" y="17855"/>
                  </a:cubicBezTo>
                  <a:cubicBezTo>
                    <a:pt x="10578" y="18848"/>
                    <a:pt x="11524" y="20151"/>
                    <a:pt x="12331" y="21531"/>
                  </a:cubicBezTo>
                  <a:cubicBezTo>
                    <a:pt x="13137" y="22927"/>
                    <a:pt x="13882" y="24338"/>
                    <a:pt x="14797" y="25656"/>
                  </a:cubicBezTo>
                  <a:cubicBezTo>
                    <a:pt x="15417" y="26540"/>
                    <a:pt x="16084" y="27394"/>
                    <a:pt x="16968" y="28029"/>
                  </a:cubicBezTo>
                  <a:cubicBezTo>
                    <a:pt x="17340" y="28324"/>
                    <a:pt x="17790" y="28495"/>
                    <a:pt x="18255" y="28526"/>
                  </a:cubicBezTo>
                  <a:cubicBezTo>
                    <a:pt x="18276" y="28527"/>
                    <a:pt x="18296" y="28528"/>
                    <a:pt x="18314" y="28528"/>
                  </a:cubicBezTo>
                  <a:cubicBezTo>
                    <a:pt x="18461" y="28528"/>
                    <a:pt x="18534" y="28469"/>
                    <a:pt x="18534" y="28262"/>
                  </a:cubicBezTo>
                  <a:lnTo>
                    <a:pt x="18534" y="13187"/>
                  </a:lnTo>
                  <a:cubicBezTo>
                    <a:pt x="18534" y="13063"/>
                    <a:pt x="18503" y="12923"/>
                    <a:pt x="18457" y="12799"/>
                  </a:cubicBezTo>
                  <a:cubicBezTo>
                    <a:pt x="18193" y="12194"/>
                    <a:pt x="17852" y="11636"/>
                    <a:pt x="17542" y="11062"/>
                  </a:cubicBezTo>
                  <a:cubicBezTo>
                    <a:pt x="16906" y="9899"/>
                    <a:pt x="16270" y="8735"/>
                    <a:pt x="15479" y="7665"/>
                  </a:cubicBezTo>
                  <a:cubicBezTo>
                    <a:pt x="15107" y="7185"/>
                    <a:pt x="14735" y="6704"/>
                    <a:pt x="14161" y="6409"/>
                  </a:cubicBezTo>
                  <a:cubicBezTo>
                    <a:pt x="13990" y="6314"/>
                    <a:pt x="13826" y="6269"/>
                    <a:pt x="13675" y="6269"/>
                  </a:cubicBezTo>
                  <a:cubicBezTo>
                    <a:pt x="13331" y="6269"/>
                    <a:pt x="13059" y="6505"/>
                    <a:pt x="12951" y="6936"/>
                  </a:cubicBezTo>
                  <a:cubicBezTo>
                    <a:pt x="12842" y="7402"/>
                    <a:pt x="12889" y="7882"/>
                    <a:pt x="13106" y="8301"/>
                  </a:cubicBezTo>
                  <a:cubicBezTo>
                    <a:pt x="13913" y="9992"/>
                    <a:pt x="14626" y="11713"/>
                    <a:pt x="15324" y="13466"/>
                  </a:cubicBezTo>
                  <a:cubicBezTo>
                    <a:pt x="15820" y="14614"/>
                    <a:pt x="16255" y="15808"/>
                    <a:pt x="16596" y="17018"/>
                  </a:cubicBezTo>
                  <a:cubicBezTo>
                    <a:pt x="16859" y="17995"/>
                    <a:pt x="16286" y="18987"/>
                    <a:pt x="15308" y="19235"/>
                  </a:cubicBezTo>
                  <a:cubicBezTo>
                    <a:pt x="15026" y="19313"/>
                    <a:pt x="14738" y="19351"/>
                    <a:pt x="14454" y="19351"/>
                  </a:cubicBezTo>
                  <a:cubicBezTo>
                    <a:pt x="13663" y="19351"/>
                    <a:pt x="12893" y="19058"/>
                    <a:pt x="12300" y="18522"/>
                  </a:cubicBezTo>
                  <a:cubicBezTo>
                    <a:pt x="11602" y="17902"/>
                    <a:pt x="10966" y="17219"/>
                    <a:pt x="10423" y="16475"/>
                  </a:cubicBezTo>
                  <a:cubicBezTo>
                    <a:pt x="8593" y="14102"/>
                    <a:pt x="7088" y="11543"/>
                    <a:pt x="5646" y="8922"/>
                  </a:cubicBezTo>
                  <a:cubicBezTo>
                    <a:pt x="4142" y="6254"/>
                    <a:pt x="2808" y="3493"/>
                    <a:pt x="1427" y="748"/>
                  </a:cubicBezTo>
                  <a:cubicBezTo>
                    <a:pt x="1319" y="515"/>
                    <a:pt x="1241" y="190"/>
                    <a:pt x="1040" y="66"/>
                  </a:cubicBezTo>
                  <a:cubicBezTo>
                    <a:pt x="956" y="14"/>
                    <a:pt x="851" y="0"/>
                    <a:pt x="7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4"/>
            <p:cNvSpPr/>
            <p:nvPr/>
          </p:nvSpPr>
          <p:spPr>
            <a:xfrm>
              <a:off x="7814800" y="4057675"/>
              <a:ext cx="465300" cy="882950"/>
            </a:xfrm>
            <a:custGeom>
              <a:avLst/>
              <a:gdLst/>
              <a:ahLst/>
              <a:cxnLst/>
              <a:rect l="l" t="t" r="r" b="b"/>
              <a:pathLst>
                <a:path w="18612" h="35318" extrusionOk="0">
                  <a:moveTo>
                    <a:pt x="7148" y="0"/>
                  </a:moveTo>
                  <a:cubicBezTo>
                    <a:pt x="6081" y="0"/>
                    <a:pt x="5446" y="840"/>
                    <a:pt x="5739" y="1956"/>
                  </a:cubicBezTo>
                  <a:cubicBezTo>
                    <a:pt x="5987" y="3042"/>
                    <a:pt x="6654" y="4003"/>
                    <a:pt x="7569" y="4624"/>
                  </a:cubicBezTo>
                  <a:cubicBezTo>
                    <a:pt x="8314" y="5120"/>
                    <a:pt x="9012" y="5585"/>
                    <a:pt x="9756" y="6112"/>
                  </a:cubicBezTo>
                  <a:cubicBezTo>
                    <a:pt x="10516" y="6655"/>
                    <a:pt x="11214" y="7245"/>
                    <a:pt x="11710" y="8020"/>
                  </a:cubicBezTo>
                  <a:cubicBezTo>
                    <a:pt x="12486" y="9245"/>
                    <a:pt x="12284" y="10626"/>
                    <a:pt x="11183" y="11572"/>
                  </a:cubicBezTo>
                  <a:cubicBezTo>
                    <a:pt x="10640" y="12037"/>
                    <a:pt x="10020" y="12394"/>
                    <a:pt x="9337" y="12626"/>
                  </a:cubicBezTo>
                  <a:cubicBezTo>
                    <a:pt x="8133" y="13042"/>
                    <a:pt x="6919" y="13235"/>
                    <a:pt x="5702" y="13235"/>
                  </a:cubicBezTo>
                  <a:cubicBezTo>
                    <a:pt x="4600" y="13235"/>
                    <a:pt x="3494" y="13076"/>
                    <a:pt x="2389" y="12782"/>
                  </a:cubicBezTo>
                  <a:cubicBezTo>
                    <a:pt x="1567" y="12564"/>
                    <a:pt x="776" y="12239"/>
                    <a:pt x="31" y="11836"/>
                  </a:cubicBezTo>
                  <a:lnTo>
                    <a:pt x="31" y="12084"/>
                  </a:lnTo>
                  <a:lnTo>
                    <a:pt x="31" y="17946"/>
                  </a:lnTo>
                  <a:cubicBezTo>
                    <a:pt x="0" y="18613"/>
                    <a:pt x="78" y="19280"/>
                    <a:pt x="264" y="19916"/>
                  </a:cubicBezTo>
                  <a:cubicBezTo>
                    <a:pt x="497" y="20660"/>
                    <a:pt x="621" y="21451"/>
                    <a:pt x="853" y="22196"/>
                  </a:cubicBezTo>
                  <a:cubicBezTo>
                    <a:pt x="1629" y="24615"/>
                    <a:pt x="2575" y="26957"/>
                    <a:pt x="3692" y="29222"/>
                  </a:cubicBezTo>
                  <a:cubicBezTo>
                    <a:pt x="4390" y="30742"/>
                    <a:pt x="5227" y="32184"/>
                    <a:pt x="6189" y="33533"/>
                  </a:cubicBezTo>
                  <a:cubicBezTo>
                    <a:pt x="6514" y="34030"/>
                    <a:pt x="6933" y="34479"/>
                    <a:pt x="7414" y="34836"/>
                  </a:cubicBezTo>
                  <a:cubicBezTo>
                    <a:pt x="7619" y="34985"/>
                    <a:pt x="7806" y="35060"/>
                    <a:pt x="7979" y="35060"/>
                  </a:cubicBezTo>
                  <a:cubicBezTo>
                    <a:pt x="8239" y="35060"/>
                    <a:pt x="8466" y="34892"/>
                    <a:pt x="8670" y="34557"/>
                  </a:cubicBezTo>
                  <a:cubicBezTo>
                    <a:pt x="8717" y="34479"/>
                    <a:pt x="8748" y="34386"/>
                    <a:pt x="8794" y="34293"/>
                  </a:cubicBezTo>
                  <a:cubicBezTo>
                    <a:pt x="8887" y="33937"/>
                    <a:pt x="8903" y="33564"/>
                    <a:pt x="8810" y="33208"/>
                  </a:cubicBezTo>
                  <a:cubicBezTo>
                    <a:pt x="8593" y="32262"/>
                    <a:pt x="8159" y="31393"/>
                    <a:pt x="7709" y="30540"/>
                  </a:cubicBezTo>
                  <a:cubicBezTo>
                    <a:pt x="6809" y="28834"/>
                    <a:pt x="5817" y="27221"/>
                    <a:pt x="4901" y="25499"/>
                  </a:cubicBezTo>
                  <a:cubicBezTo>
                    <a:pt x="3986" y="23778"/>
                    <a:pt x="3164" y="22010"/>
                    <a:pt x="2668" y="20118"/>
                  </a:cubicBezTo>
                  <a:cubicBezTo>
                    <a:pt x="2420" y="19342"/>
                    <a:pt x="2327" y="18536"/>
                    <a:pt x="2358" y="17729"/>
                  </a:cubicBezTo>
                  <a:cubicBezTo>
                    <a:pt x="2427" y="16856"/>
                    <a:pt x="2942" y="16342"/>
                    <a:pt x="3759" y="16342"/>
                  </a:cubicBezTo>
                  <a:cubicBezTo>
                    <a:pt x="3857" y="16342"/>
                    <a:pt x="3958" y="16349"/>
                    <a:pt x="4064" y="16364"/>
                  </a:cubicBezTo>
                  <a:cubicBezTo>
                    <a:pt x="4684" y="16457"/>
                    <a:pt x="5305" y="16674"/>
                    <a:pt x="5879" y="16969"/>
                  </a:cubicBezTo>
                  <a:cubicBezTo>
                    <a:pt x="6902" y="17450"/>
                    <a:pt x="7833" y="18117"/>
                    <a:pt x="8763" y="18768"/>
                  </a:cubicBezTo>
                  <a:cubicBezTo>
                    <a:pt x="10082" y="19637"/>
                    <a:pt x="11307" y="20629"/>
                    <a:pt x="12455" y="21700"/>
                  </a:cubicBezTo>
                  <a:cubicBezTo>
                    <a:pt x="13153" y="22382"/>
                    <a:pt x="13804" y="23095"/>
                    <a:pt x="14114" y="24026"/>
                  </a:cubicBezTo>
                  <a:cubicBezTo>
                    <a:pt x="14564" y="25375"/>
                    <a:pt x="14673" y="26802"/>
                    <a:pt x="14424" y="28198"/>
                  </a:cubicBezTo>
                  <a:cubicBezTo>
                    <a:pt x="14362" y="28725"/>
                    <a:pt x="14176" y="29222"/>
                    <a:pt x="13897" y="29641"/>
                  </a:cubicBezTo>
                  <a:cubicBezTo>
                    <a:pt x="13711" y="29944"/>
                    <a:pt x="13396" y="30105"/>
                    <a:pt x="13071" y="30105"/>
                  </a:cubicBezTo>
                  <a:cubicBezTo>
                    <a:pt x="12882" y="30105"/>
                    <a:pt x="12689" y="30050"/>
                    <a:pt x="12517" y="29935"/>
                  </a:cubicBezTo>
                  <a:cubicBezTo>
                    <a:pt x="12362" y="29842"/>
                    <a:pt x="12222" y="29734"/>
                    <a:pt x="12098" y="29609"/>
                  </a:cubicBezTo>
                  <a:cubicBezTo>
                    <a:pt x="11819" y="29346"/>
                    <a:pt x="11571" y="29051"/>
                    <a:pt x="11353" y="28725"/>
                  </a:cubicBezTo>
                  <a:cubicBezTo>
                    <a:pt x="10578" y="27593"/>
                    <a:pt x="9973" y="26383"/>
                    <a:pt x="9337" y="25174"/>
                  </a:cubicBezTo>
                  <a:cubicBezTo>
                    <a:pt x="8841" y="24243"/>
                    <a:pt x="8391" y="23282"/>
                    <a:pt x="7771" y="22413"/>
                  </a:cubicBezTo>
                  <a:cubicBezTo>
                    <a:pt x="7662" y="22227"/>
                    <a:pt x="7507" y="22072"/>
                    <a:pt x="7336" y="21932"/>
                  </a:cubicBezTo>
                  <a:cubicBezTo>
                    <a:pt x="7286" y="21890"/>
                    <a:pt x="7231" y="21862"/>
                    <a:pt x="7177" y="21862"/>
                  </a:cubicBezTo>
                  <a:cubicBezTo>
                    <a:pt x="7131" y="21862"/>
                    <a:pt x="7085" y="21882"/>
                    <a:pt x="7042" y="21932"/>
                  </a:cubicBezTo>
                  <a:cubicBezTo>
                    <a:pt x="6809" y="22149"/>
                    <a:pt x="6701" y="22475"/>
                    <a:pt x="6763" y="22801"/>
                  </a:cubicBezTo>
                  <a:cubicBezTo>
                    <a:pt x="6825" y="23049"/>
                    <a:pt x="6918" y="23297"/>
                    <a:pt x="7042" y="23530"/>
                  </a:cubicBezTo>
                  <a:cubicBezTo>
                    <a:pt x="7848" y="25065"/>
                    <a:pt x="8686" y="26585"/>
                    <a:pt x="9368" y="28183"/>
                  </a:cubicBezTo>
                  <a:cubicBezTo>
                    <a:pt x="10020" y="29687"/>
                    <a:pt x="10919" y="31067"/>
                    <a:pt x="12051" y="32262"/>
                  </a:cubicBezTo>
                  <a:cubicBezTo>
                    <a:pt x="13137" y="33378"/>
                    <a:pt x="14362" y="34324"/>
                    <a:pt x="15603" y="35255"/>
                  </a:cubicBezTo>
                  <a:cubicBezTo>
                    <a:pt x="15665" y="35302"/>
                    <a:pt x="15758" y="35317"/>
                    <a:pt x="15851" y="35317"/>
                  </a:cubicBezTo>
                  <a:lnTo>
                    <a:pt x="18364" y="35317"/>
                  </a:lnTo>
                  <a:cubicBezTo>
                    <a:pt x="18534" y="35317"/>
                    <a:pt x="18565" y="35255"/>
                    <a:pt x="18565" y="35100"/>
                  </a:cubicBezTo>
                  <a:lnTo>
                    <a:pt x="18565" y="31285"/>
                  </a:lnTo>
                  <a:cubicBezTo>
                    <a:pt x="18565" y="31176"/>
                    <a:pt x="18503" y="31067"/>
                    <a:pt x="18410" y="30990"/>
                  </a:cubicBezTo>
                  <a:cubicBezTo>
                    <a:pt x="18100" y="30711"/>
                    <a:pt x="17774" y="30431"/>
                    <a:pt x="17480" y="30137"/>
                  </a:cubicBezTo>
                  <a:cubicBezTo>
                    <a:pt x="17014" y="29656"/>
                    <a:pt x="16580" y="29160"/>
                    <a:pt x="16348" y="28524"/>
                  </a:cubicBezTo>
                  <a:cubicBezTo>
                    <a:pt x="16084" y="27795"/>
                    <a:pt x="16348" y="27190"/>
                    <a:pt x="17077" y="26895"/>
                  </a:cubicBezTo>
                  <a:cubicBezTo>
                    <a:pt x="17511" y="26725"/>
                    <a:pt x="17945" y="26616"/>
                    <a:pt x="18395" y="26554"/>
                  </a:cubicBezTo>
                  <a:cubicBezTo>
                    <a:pt x="18534" y="26523"/>
                    <a:pt x="18565" y="26477"/>
                    <a:pt x="18565" y="26352"/>
                  </a:cubicBezTo>
                  <a:lnTo>
                    <a:pt x="18565" y="23033"/>
                  </a:lnTo>
                  <a:cubicBezTo>
                    <a:pt x="18565" y="22940"/>
                    <a:pt x="18519" y="22847"/>
                    <a:pt x="18441" y="22801"/>
                  </a:cubicBezTo>
                  <a:cubicBezTo>
                    <a:pt x="18054" y="22537"/>
                    <a:pt x="17681" y="22258"/>
                    <a:pt x="17309" y="21979"/>
                  </a:cubicBezTo>
                  <a:cubicBezTo>
                    <a:pt x="16130" y="21048"/>
                    <a:pt x="15091" y="19963"/>
                    <a:pt x="13959" y="18970"/>
                  </a:cubicBezTo>
                  <a:cubicBezTo>
                    <a:pt x="12951" y="18101"/>
                    <a:pt x="11989" y="17171"/>
                    <a:pt x="11105" y="16178"/>
                  </a:cubicBezTo>
                  <a:cubicBezTo>
                    <a:pt x="10671" y="15682"/>
                    <a:pt x="10268" y="15186"/>
                    <a:pt x="10051" y="14550"/>
                  </a:cubicBezTo>
                  <a:cubicBezTo>
                    <a:pt x="9818" y="13852"/>
                    <a:pt x="10035" y="13386"/>
                    <a:pt x="10749" y="13216"/>
                  </a:cubicBezTo>
                  <a:cubicBezTo>
                    <a:pt x="11249" y="13097"/>
                    <a:pt x="11739" y="13035"/>
                    <a:pt x="12219" y="13035"/>
                  </a:cubicBezTo>
                  <a:cubicBezTo>
                    <a:pt x="13241" y="13035"/>
                    <a:pt x="14214" y="13317"/>
                    <a:pt x="15122" y="13929"/>
                  </a:cubicBezTo>
                  <a:cubicBezTo>
                    <a:pt x="16332" y="14751"/>
                    <a:pt x="17325" y="15806"/>
                    <a:pt x="18333" y="16830"/>
                  </a:cubicBezTo>
                  <a:cubicBezTo>
                    <a:pt x="18395" y="16892"/>
                    <a:pt x="18457" y="16954"/>
                    <a:pt x="18503" y="17016"/>
                  </a:cubicBezTo>
                  <a:lnTo>
                    <a:pt x="18550" y="16985"/>
                  </a:lnTo>
                  <a:lnTo>
                    <a:pt x="18550" y="14333"/>
                  </a:lnTo>
                  <a:lnTo>
                    <a:pt x="18550" y="11727"/>
                  </a:lnTo>
                  <a:cubicBezTo>
                    <a:pt x="18550" y="11649"/>
                    <a:pt x="18612" y="11556"/>
                    <a:pt x="18441" y="11556"/>
                  </a:cubicBezTo>
                  <a:cubicBezTo>
                    <a:pt x="18410" y="11558"/>
                    <a:pt x="18380" y="11558"/>
                    <a:pt x="18350" y="11558"/>
                  </a:cubicBezTo>
                  <a:cubicBezTo>
                    <a:pt x="17664" y="11558"/>
                    <a:pt x="17116" y="11228"/>
                    <a:pt x="16596" y="10812"/>
                  </a:cubicBezTo>
                  <a:cubicBezTo>
                    <a:pt x="15944" y="10254"/>
                    <a:pt x="15370" y="9602"/>
                    <a:pt x="14874" y="8904"/>
                  </a:cubicBezTo>
                  <a:cubicBezTo>
                    <a:pt x="13913" y="7570"/>
                    <a:pt x="13122" y="6128"/>
                    <a:pt x="12331" y="4701"/>
                  </a:cubicBezTo>
                  <a:cubicBezTo>
                    <a:pt x="11602" y="3336"/>
                    <a:pt x="10640" y="2127"/>
                    <a:pt x="9508" y="1087"/>
                  </a:cubicBezTo>
                  <a:cubicBezTo>
                    <a:pt x="8918" y="576"/>
                    <a:pt x="8298" y="172"/>
                    <a:pt x="7523" y="33"/>
                  </a:cubicBezTo>
                  <a:cubicBezTo>
                    <a:pt x="7393" y="11"/>
                    <a:pt x="7268" y="0"/>
                    <a:pt x="7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4"/>
            <p:cNvSpPr/>
            <p:nvPr/>
          </p:nvSpPr>
          <p:spPr>
            <a:xfrm>
              <a:off x="7847750" y="3628825"/>
              <a:ext cx="430800" cy="478275"/>
            </a:xfrm>
            <a:custGeom>
              <a:avLst/>
              <a:gdLst/>
              <a:ahLst/>
              <a:cxnLst/>
              <a:rect l="l" t="t" r="r" b="b"/>
              <a:pathLst>
                <a:path w="17232" h="19131" extrusionOk="0">
                  <a:moveTo>
                    <a:pt x="11435" y="0"/>
                  </a:moveTo>
                  <a:cubicBezTo>
                    <a:pt x="11424" y="0"/>
                    <a:pt x="11412" y="1"/>
                    <a:pt x="11400" y="2"/>
                  </a:cubicBezTo>
                  <a:lnTo>
                    <a:pt x="7182" y="2"/>
                  </a:lnTo>
                  <a:cubicBezTo>
                    <a:pt x="7290" y="297"/>
                    <a:pt x="7399" y="560"/>
                    <a:pt x="7507" y="824"/>
                  </a:cubicBezTo>
                  <a:cubicBezTo>
                    <a:pt x="8221" y="2701"/>
                    <a:pt x="8888" y="4593"/>
                    <a:pt x="9213" y="6594"/>
                  </a:cubicBezTo>
                  <a:cubicBezTo>
                    <a:pt x="9307" y="7043"/>
                    <a:pt x="9307" y="7524"/>
                    <a:pt x="9182" y="7974"/>
                  </a:cubicBezTo>
                  <a:cubicBezTo>
                    <a:pt x="9063" y="8426"/>
                    <a:pt x="8648" y="8729"/>
                    <a:pt x="8190" y="8729"/>
                  </a:cubicBezTo>
                  <a:cubicBezTo>
                    <a:pt x="8113" y="8729"/>
                    <a:pt x="8035" y="8721"/>
                    <a:pt x="7957" y="8703"/>
                  </a:cubicBezTo>
                  <a:cubicBezTo>
                    <a:pt x="7414" y="8594"/>
                    <a:pt x="7011" y="8253"/>
                    <a:pt x="6623" y="7865"/>
                  </a:cubicBezTo>
                  <a:cubicBezTo>
                    <a:pt x="5460" y="6702"/>
                    <a:pt x="4638" y="5306"/>
                    <a:pt x="3940" y="3848"/>
                  </a:cubicBezTo>
                  <a:cubicBezTo>
                    <a:pt x="3351" y="2639"/>
                    <a:pt x="2793" y="1398"/>
                    <a:pt x="2203" y="157"/>
                  </a:cubicBezTo>
                  <a:cubicBezTo>
                    <a:pt x="2157" y="80"/>
                    <a:pt x="2141" y="2"/>
                    <a:pt x="2017" y="2"/>
                  </a:cubicBezTo>
                  <a:lnTo>
                    <a:pt x="1" y="2"/>
                  </a:lnTo>
                  <a:cubicBezTo>
                    <a:pt x="63" y="126"/>
                    <a:pt x="94" y="188"/>
                    <a:pt x="140" y="266"/>
                  </a:cubicBezTo>
                  <a:cubicBezTo>
                    <a:pt x="1086" y="2158"/>
                    <a:pt x="2048" y="4050"/>
                    <a:pt x="3010" y="5942"/>
                  </a:cubicBezTo>
                  <a:cubicBezTo>
                    <a:pt x="4499" y="8889"/>
                    <a:pt x="6158" y="11743"/>
                    <a:pt x="7973" y="14504"/>
                  </a:cubicBezTo>
                  <a:cubicBezTo>
                    <a:pt x="8764" y="15729"/>
                    <a:pt x="9679" y="16877"/>
                    <a:pt x="10687" y="17947"/>
                  </a:cubicBezTo>
                  <a:cubicBezTo>
                    <a:pt x="11404" y="18649"/>
                    <a:pt x="12190" y="19131"/>
                    <a:pt x="13202" y="19131"/>
                  </a:cubicBezTo>
                  <a:cubicBezTo>
                    <a:pt x="13262" y="19131"/>
                    <a:pt x="13323" y="19129"/>
                    <a:pt x="13386" y="19125"/>
                  </a:cubicBezTo>
                  <a:cubicBezTo>
                    <a:pt x="14239" y="19094"/>
                    <a:pt x="14859" y="18660"/>
                    <a:pt x="15076" y="17931"/>
                  </a:cubicBezTo>
                  <a:cubicBezTo>
                    <a:pt x="15185" y="17528"/>
                    <a:pt x="15169" y="17109"/>
                    <a:pt x="15030" y="16721"/>
                  </a:cubicBezTo>
                  <a:cubicBezTo>
                    <a:pt x="14068" y="13945"/>
                    <a:pt x="12967" y="11216"/>
                    <a:pt x="11711" y="8548"/>
                  </a:cubicBezTo>
                  <a:cubicBezTo>
                    <a:pt x="11509" y="8145"/>
                    <a:pt x="11400" y="7695"/>
                    <a:pt x="11416" y="7245"/>
                  </a:cubicBezTo>
                  <a:cubicBezTo>
                    <a:pt x="11447" y="6795"/>
                    <a:pt x="11586" y="6361"/>
                    <a:pt x="12005" y="6144"/>
                  </a:cubicBezTo>
                  <a:cubicBezTo>
                    <a:pt x="12146" y="6074"/>
                    <a:pt x="12280" y="6044"/>
                    <a:pt x="12410" y="6044"/>
                  </a:cubicBezTo>
                  <a:cubicBezTo>
                    <a:pt x="12681" y="6044"/>
                    <a:pt x="12932" y="6173"/>
                    <a:pt x="13184" y="6330"/>
                  </a:cubicBezTo>
                  <a:cubicBezTo>
                    <a:pt x="13230" y="6377"/>
                    <a:pt x="13277" y="6408"/>
                    <a:pt x="13324" y="6454"/>
                  </a:cubicBezTo>
                  <a:cubicBezTo>
                    <a:pt x="13665" y="6718"/>
                    <a:pt x="13959" y="7028"/>
                    <a:pt x="14223" y="7369"/>
                  </a:cubicBezTo>
                  <a:cubicBezTo>
                    <a:pt x="14828" y="8191"/>
                    <a:pt x="15386" y="9060"/>
                    <a:pt x="15883" y="9959"/>
                  </a:cubicBezTo>
                  <a:cubicBezTo>
                    <a:pt x="16332" y="10766"/>
                    <a:pt x="16767" y="11572"/>
                    <a:pt x="17232" y="12425"/>
                  </a:cubicBezTo>
                  <a:lnTo>
                    <a:pt x="17232" y="8656"/>
                  </a:lnTo>
                  <a:cubicBezTo>
                    <a:pt x="17232" y="8579"/>
                    <a:pt x="17201" y="8517"/>
                    <a:pt x="17139" y="8470"/>
                  </a:cubicBezTo>
                  <a:cubicBezTo>
                    <a:pt x="15914" y="7307"/>
                    <a:pt x="14859" y="5973"/>
                    <a:pt x="14021" y="4515"/>
                  </a:cubicBezTo>
                  <a:cubicBezTo>
                    <a:pt x="13184" y="3120"/>
                    <a:pt x="12517" y="1615"/>
                    <a:pt x="11711" y="204"/>
                  </a:cubicBezTo>
                  <a:cubicBezTo>
                    <a:pt x="11668" y="76"/>
                    <a:pt x="11560" y="0"/>
                    <a:pt x="114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4"/>
            <p:cNvSpPr/>
            <p:nvPr/>
          </p:nvSpPr>
          <p:spPr>
            <a:xfrm>
              <a:off x="7878000" y="4471375"/>
              <a:ext cx="319525" cy="468850"/>
            </a:xfrm>
            <a:custGeom>
              <a:avLst/>
              <a:gdLst/>
              <a:ahLst/>
              <a:cxnLst/>
              <a:rect l="l" t="t" r="r" b="b"/>
              <a:pathLst>
                <a:path w="12781" h="18754" extrusionOk="0">
                  <a:moveTo>
                    <a:pt x="1133" y="1"/>
                  </a:moveTo>
                  <a:cubicBezTo>
                    <a:pt x="631" y="1"/>
                    <a:pt x="183" y="364"/>
                    <a:pt x="94" y="871"/>
                  </a:cubicBezTo>
                  <a:cubicBezTo>
                    <a:pt x="47" y="1026"/>
                    <a:pt x="32" y="1181"/>
                    <a:pt x="16" y="1336"/>
                  </a:cubicBezTo>
                  <a:cubicBezTo>
                    <a:pt x="1" y="2081"/>
                    <a:pt x="109" y="2810"/>
                    <a:pt x="326" y="3523"/>
                  </a:cubicBezTo>
                  <a:cubicBezTo>
                    <a:pt x="807" y="5353"/>
                    <a:pt x="1598" y="7044"/>
                    <a:pt x="2467" y="8703"/>
                  </a:cubicBezTo>
                  <a:cubicBezTo>
                    <a:pt x="3382" y="10487"/>
                    <a:pt x="4436" y="12177"/>
                    <a:pt x="5367" y="13946"/>
                  </a:cubicBezTo>
                  <a:cubicBezTo>
                    <a:pt x="5817" y="14799"/>
                    <a:pt x="6251" y="15652"/>
                    <a:pt x="6453" y="16598"/>
                  </a:cubicBezTo>
                  <a:cubicBezTo>
                    <a:pt x="6670" y="17590"/>
                    <a:pt x="6453" y="18211"/>
                    <a:pt x="5708" y="18691"/>
                  </a:cubicBezTo>
                  <a:lnTo>
                    <a:pt x="5708" y="18754"/>
                  </a:lnTo>
                  <a:lnTo>
                    <a:pt x="12780" y="18754"/>
                  </a:lnTo>
                  <a:cubicBezTo>
                    <a:pt x="12145" y="18242"/>
                    <a:pt x="11540" y="17776"/>
                    <a:pt x="10950" y="17280"/>
                  </a:cubicBezTo>
                  <a:cubicBezTo>
                    <a:pt x="9120" y="15838"/>
                    <a:pt x="7662" y="13977"/>
                    <a:pt x="6716" y="11836"/>
                  </a:cubicBezTo>
                  <a:cubicBezTo>
                    <a:pt x="6049" y="10332"/>
                    <a:pt x="5305" y="8874"/>
                    <a:pt x="4514" y="7447"/>
                  </a:cubicBezTo>
                  <a:cubicBezTo>
                    <a:pt x="4343" y="7152"/>
                    <a:pt x="4204" y="6842"/>
                    <a:pt x="4095" y="6516"/>
                  </a:cubicBezTo>
                  <a:cubicBezTo>
                    <a:pt x="3940" y="6160"/>
                    <a:pt x="3986" y="5741"/>
                    <a:pt x="4204" y="5431"/>
                  </a:cubicBezTo>
                  <a:cubicBezTo>
                    <a:pt x="4355" y="5220"/>
                    <a:pt x="4502" y="5115"/>
                    <a:pt x="4660" y="5115"/>
                  </a:cubicBezTo>
                  <a:cubicBezTo>
                    <a:pt x="4792" y="5115"/>
                    <a:pt x="4932" y="5189"/>
                    <a:pt x="5088" y="5338"/>
                  </a:cubicBezTo>
                  <a:cubicBezTo>
                    <a:pt x="5336" y="5617"/>
                    <a:pt x="5553" y="5912"/>
                    <a:pt x="5739" y="6237"/>
                  </a:cubicBezTo>
                  <a:cubicBezTo>
                    <a:pt x="6375" y="7276"/>
                    <a:pt x="6902" y="8393"/>
                    <a:pt x="7461" y="9448"/>
                  </a:cubicBezTo>
                  <a:cubicBezTo>
                    <a:pt x="8019" y="10502"/>
                    <a:pt x="8577" y="11557"/>
                    <a:pt x="9322" y="12503"/>
                  </a:cubicBezTo>
                  <a:cubicBezTo>
                    <a:pt x="9523" y="12767"/>
                    <a:pt x="9772" y="12999"/>
                    <a:pt x="10051" y="13186"/>
                  </a:cubicBezTo>
                  <a:cubicBezTo>
                    <a:pt x="10225" y="13287"/>
                    <a:pt x="10391" y="13338"/>
                    <a:pt x="10549" y="13338"/>
                  </a:cubicBezTo>
                  <a:cubicBezTo>
                    <a:pt x="10798" y="13338"/>
                    <a:pt x="11024" y="13210"/>
                    <a:pt x="11214" y="12953"/>
                  </a:cubicBezTo>
                  <a:cubicBezTo>
                    <a:pt x="11400" y="12689"/>
                    <a:pt x="11524" y="12379"/>
                    <a:pt x="11602" y="12069"/>
                  </a:cubicBezTo>
                  <a:cubicBezTo>
                    <a:pt x="11850" y="10999"/>
                    <a:pt x="11881" y="9898"/>
                    <a:pt x="11710" y="8812"/>
                  </a:cubicBezTo>
                  <a:cubicBezTo>
                    <a:pt x="11555" y="7649"/>
                    <a:pt x="11012" y="6547"/>
                    <a:pt x="10190" y="5710"/>
                  </a:cubicBezTo>
                  <a:cubicBezTo>
                    <a:pt x="9275" y="4795"/>
                    <a:pt x="8298" y="3942"/>
                    <a:pt x="7244" y="3197"/>
                  </a:cubicBezTo>
                  <a:cubicBezTo>
                    <a:pt x="5925" y="2267"/>
                    <a:pt x="4653" y="1274"/>
                    <a:pt x="3180" y="576"/>
                  </a:cubicBezTo>
                  <a:cubicBezTo>
                    <a:pt x="2560" y="282"/>
                    <a:pt x="1908" y="2"/>
                    <a:pt x="1195" y="2"/>
                  </a:cubicBezTo>
                  <a:cubicBezTo>
                    <a:pt x="1174" y="1"/>
                    <a:pt x="1154" y="1"/>
                    <a:pt x="11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4"/>
            <p:cNvSpPr/>
            <p:nvPr/>
          </p:nvSpPr>
          <p:spPr>
            <a:xfrm>
              <a:off x="8067600" y="4388175"/>
              <a:ext cx="210950" cy="235275"/>
            </a:xfrm>
            <a:custGeom>
              <a:avLst/>
              <a:gdLst/>
              <a:ahLst/>
              <a:cxnLst/>
              <a:rect l="l" t="t" r="r" b="b"/>
              <a:pathLst>
                <a:path w="8438" h="9411" extrusionOk="0">
                  <a:moveTo>
                    <a:pt x="2019" y="0"/>
                  </a:moveTo>
                  <a:cubicBezTo>
                    <a:pt x="1503" y="0"/>
                    <a:pt x="990" y="83"/>
                    <a:pt x="497" y="244"/>
                  </a:cubicBezTo>
                  <a:cubicBezTo>
                    <a:pt x="187" y="322"/>
                    <a:pt x="1" y="632"/>
                    <a:pt x="63" y="942"/>
                  </a:cubicBezTo>
                  <a:cubicBezTo>
                    <a:pt x="94" y="1252"/>
                    <a:pt x="202" y="1531"/>
                    <a:pt x="373" y="1779"/>
                  </a:cubicBezTo>
                  <a:cubicBezTo>
                    <a:pt x="978" y="2772"/>
                    <a:pt x="1815" y="3579"/>
                    <a:pt x="2653" y="4370"/>
                  </a:cubicBezTo>
                  <a:cubicBezTo>
                    <a:pt x="3770" y="5409"/>
                    <a:pt x="4886" y="6432"/>
                    <a:pt x="6003" y="7456"/>
                  </a:cubicBezTo>
                  <a:cubicBezTo>
                    <a:pt x="6763" y="8169"/>
                    <a:pt x="7569" y="8821"/>
                    <a:pt x="8438" y="9410"/>
                  </a:cubicBezTo>
                  <a:cubicBezTo>
                    <a:pt x="8438" y="7658"/>
                    <a:pt x="8438" y="5952"/>
                    <a:pt x="8438" y="4230"/>
                  </a:cubicBezTo>
                  <a:cubicBezTo>
                    <a:pt x="8438" y="4152"/>
                    <a:pt x="8407" y="4075"/>
                    <a:pt x="8345" y="4028"/>
                  </a:cubicBezTo>
                  <a:cubicBezTo>
                    <a:pt x="7492" y="3144"/>
                    <a:pt x="6623" y="2276"/>
                    <a:pt x="5693" y="1469"/>
                  </a:cubicBezTo>
                  <a:cubicBezTo>
                    <a:pt x="4855" y="756"/>
                    <a:pt x="3956" y="229"/>
                    <a:pt x="2854" y="73"/>
                  </a:cubicBezTo>
                  <a:cubicBezTo>
                    <a:pt x="2577" y="24"/>
                    <a:pt x="2297" y="0"/>
                    <a:pt x="20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4"/>
            <p:cNvSpPr/>
            <p:nvPr/>
          </p:nvSpPr>
          <p:spPr>
            <a:xfrm>
              <a:off x="7815575" y="4555175"/>
              <a:ext cx="192725" cy="385450"/>
            </a:xfrm>
            <a:custGeom>
              <a:avLst/>
              <a:gdLst/>
              <a:ahLst/>
              <a:cxnLst/>
              <a:rect l="l" t="t" r="r" b="b"/>
              <a:pathLst>
                <a:path w="7709" h="15418" extrusionOk="0">
                  <a:moveTo>
                    <a:pt x="0" y="0"/>
                  </a:moveTo>
                  <a:lnTo>
                    <a:pt x="0" y="9415"/>
                  </a:lnTo>
                  <a:cubicBezTo>
                    <a:pt x="0" y="9508"/>
                    <a:pt x="32" y="9601"/>
                    <a:pt x="78" y="9678"/>
                  </a:cubicBezTo>
                  <a:cubicBezTo>
                    <a:pt x="1148" y="11602"/>
                    <a:pt x="2342" y="13463"/>
                    <a:pt x="3630" y="15262"/>
                  </a:cubicBezTo>
                  <a:cubicBezTo>
                    <a:pt x="3692" y="15355"/>
                    <a:pt x="3816" y="15417"/>
                    <a:pt x="3940" y="15417"/>
                  </a:cubicBezTo>
                  <a:lnTo>
                    <a:pt x="7709" y="15417"/>
                  </a:lnTo>
                  <a:cubicBezTo>
                    <a:pt x="7290" y="15200"/>
                    <a:pt x="6918" y="14905"/>
                    <a:pt x="6608" y="14533"/>
                  </a:cubicBezTo>
                  <a:cubicBezTo>
                    <a:pt x="6080" y="13944"/>
                    <a:pt x="5615" y="13308"/>
                    <a:pt x="5212" y="12625"/>
                  </a:cubicBezTo>
                  <a:cubicBezTo>
                    <a:pt x="3955" y="10531"/>
                    <a:pt x="2854" y="8329"/>
                    <a:pt x="1955" y="6049"/>
                  </a:cubicBezTo>
                  <a:cubicBezTo>
                    <a:pt x="1210" y="4297"/>
                    <a:pt x="605" y="2482"/>
                    <a:pt x="171" y="621"/>
                  </a:cubicBezTo>
                  <a:cubicBezTo>
                    <a:pt x="140" y="404"/>
                    <a:pt x="78" y="202"/>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4"/>
            <p:cNvSpPr/>
            <p:nvPr/>
          </p:nvSpPr>
          <p:spPr>
            <a:xfrm>
              <a:off x="7906700" y="3628875"/>
              <a:ext cx="167900" cy="213375"/>
            </a:xfrm>
            <a:custGeom>
              <a:avLst/>
              <a:gdLst/>
              <a:ahLst/>
              <a:cxnLst/>
              <a:rect l="l" t="t" r="r" b="b"/>
              <a:pathLst>
                <a:path w="6716" h="8535" extrusionOk="0">
                  <a:moveTo>
                    <a:pt x="0" y="0"/>
                  </a:moveTo>
                  <a:cubicBezTo>
                    <a:pt x="62" y="124"/>
                    <a:pt x="93" y="202"/>
                    <a:pt x="124" y="279"/>
                  </a:cubicBezTo>
                  <a:cubicBezTo>
                    <a:pt x="605" y="1287"/>
                    <a:pt x="1070" y="2296"/>
                    <a:pt x="1536" y="3304"/>
                  </a:cubicBezTo>
                  <a:cubicBezTo>
                    <a:pt x="2141" y="4684"/>
                    <a:pt x="2932" y="5971"/>
                    <a:pt x="3862" y="7150"/>
                  </a:cubicBezTo>
                  <a:cubicBezTo>
                    <a:pt x="4281" y="7646"/>
                    <a:pt x="4731" y="8143"/>
                    <a:pt x="5351" y="8422"/>
                  </a:cubicBezTo>
                  <a:cubicBezTo>
                    <a:pt x="5515" y="8498"/>
                    <a:pt x="5674" y="8534"/>
                    <a:pt x="5823" y="8534"/>
                  </a:cubicBezTo>
                  <a:cubicBezTo>
                    <a:pt x="6277" y="8534"/>
                    <a:pt x="6626" y="8196"/>
                    <a:pt x="6685" y="7646"/>
                  </a:cubicBezTo>
                  <a:cubicBezTo>
                    <a:pt x="6716" y="7166"/>
                    <a:pt x="6685" y="6669"/>
                    <a:pt x="6576" y="6188"/>
                  </a:cubicBezTo>
                  <a:cubicBezTo>
                    <a:pt x="6158" y="4110"/>
                    <a:pt x="5444" y="2125"/>
                    <a:pt x="4653" y="155"/>
                  </a:cubicBezTo>
                  <a:cubicBezTo>
                    <a:pt x="4591" y="0"/>
                    <a:pt x="4498" y="0"/>
                    <a:pt x="43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4"/>
            <p:cNvSpPr/>
            <p:nvPr/>
          </p:nvSpPr>
          <p:spPr>
            <a:xfrm>
              <a:off x="8143775" y="3628800"/>
              <a:ext cx="134775" cy="206750"/>
            </a:xfrm>
            <a:custGeom>
              <a:avLst/>
              <a:gdLst/>
              <a:ahLst/>
              <a:cxnLst/>
              <a:rect l="l" t="t" r="r" b="b"/>
              <a:pathLst>
                <a:path w="5391" h="8270" extrusionOk="0">
                  <a:moveTo>
                    <a:pt x="165" y="1"/>
                  </a:moveTo>
                  <a:cubicBezTo>
                    <a:pt x="0" y="1"/>
                    <a:pt x="34" y="65"/>
                    <a:pt x="118" y="205"/>
                  </a:cubicBezTo>
                  <a:cubicBezTo>
                    <a:pt x="428" y="810"/>
                    <a:pt x="754" y="1399"/>
                    <a:pt x="1064" y="2019"/>
                  </a:cubicBezTo>
                  <a:cubicBezTo>
                    <a:pt x="1715" y="3384"/>
                    <a:pt x="2491" y="4687"/>
                    <a:pt x="3359" y="5943"/>
                  </a:cubicBezTo>
                  <a:cubicBezTo>
                    <a:pt x="3949" y="6781"/>
                    <a:pt x="4615" y="7556"/>
                    <a:pt x="5375" y="8270"/>
                  </a:cubicBezTo>
                  <a:cubicBezTo>
                    <a:pt x="5375" y="8223"/>
                    <a:pt x="5391" y="8192"/>
                    <a:pt x="5391" y="8161"/>
                  </a:cubicBezTo>
                  <a:lnTo>
                    <a:pt x="5391" y="158"/>
                  </a:lnTo>
                  <a:cubicBezTo>
                    <a:pt x="5391" y="3"/>
                    <a:pt x="5313" y="3"/>
                    <a:pt x="5205" y="3"/>
                  </a:cubicBezTo>
                  <a:lnTo>
                    <a:pt x="226" y="3"/>
                  </a:lnTo>
                  <a:cubicBezTo>
                    <a:pt x="203" y="2"/>
                    <a:pt x="183" y="1"/>
                    <a:pt x="1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4"/>
            <p:cNvSpPr/>
            <p:nvPr/>
          </p:nvSpPr>
          <p:spPr>
            <a:xfrm>
              <a:off x="7815575" y="3858025"/>
              <a:ext cx="64000" cy="176400"/>
            </a:xfrm>
            <a:custGeom>
              <a:avLst/>
              <a:gdLst/>
              <a:ahLst/>
              <a:cxnLst/>
              <a:rect l="l" t="t" r="r" b="b"/>
              <a:pathLst>
                <a:path w="2560" h="7056" extrusionOk="0">
                  <a:moveTo>
                    <a:pt x="0" y="0"/>
                  </a:moveTo>
                  <a:lnTo>
                    <a:pt x="0" y="6002"/>
                  </a:lnTo>
                  <a:cubicBezTo>
                    <a:pt x="0" y="6080"/>
                    <a:pt x="16" y="6158"/>
                    <a:pt x="78" y="6204"/>
                  </a:cubicBezTo>
                  <a:cubicBezTo>
                    <a:pt x="342" y="6499"/>
                    <a:pt x="652" y="6747"/>
                    <a:pt x="1009" y="6933"/>
                  </a:cubicBezTo>
                  <a:cubicBezTo>
                    <a:pt x="1188" y="7016"/>
                    <a:pt x="1362" y="7056"/>
                    <a:pt x="1524" y="7056"/>
                  </a:cubicBezTo>
                  <a:cubicBezTo>
                    <a:pt x="1938" y="7056"/>
                    <a:pt x="2275" y="6796"/>
                    <a:pt x="2420" y="6328"/>
                  </a:cubicBezTo>
                  <a:cubicBezTo>
                    <a:pt x="2560" y="5832"/>
                    <a:pt x="2560" y="5305"/>
                    <a:pt x="2451" y="4808"/>
                  </a:cubicBezTo>
                  <a:cubicBezTo>
                    <a:pt x="2358" y="4281"/>
                    <a:pt x="2187" y="3769"/>
                    <a:pt x="1939" y="3288"/>
                  </a:cubicBezTo>
                  <a:cubicBezTo>
                    <a:pt x="1350" y="2156"/>
                    <a:pt x="714" y="1055"/>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4"/>
            <p:cNvSpPr/>
            <p:nvPr/>
          </p:nvSpPr>
          <p:spPr>
            <a:xfrm>
              <a:off x="7815575" y="4806050"/>
              <a:ext cx="87275" cy="134225"/>
            </a:xfrm>
            <a:custGeom>
              <a:avLst/>
              <a:gdLst/>
              <a:ahLst/>
              <a:cxnLst/>
              <a:rect l="l" t="t" r="r" b="b"/>
              <a:pathLst>
                <a:path w="3491" h="5369" extrusionOk="0">
                  <a:moveTo>
                    <a:pt x="0" y="0"/>
                  </a:moveTo>
                  <a:cubicBezTo>
                    <a:pt x="0" y="1753"/>
                    <a:pt x="0" y="3490"/>
                    <a:pt x="0" y="5227"/>
                  </a:cubicBezTo>
                  <a:cubicBezTo>
                    <a:pt x="0" y="5352"/>
                    <a:pt x="59" y="5369"/>
                    <a:pt x="127" y="5369"/>
                  </a:cubicBezTo>
                  <a:cubicBezTo>
                    <a:pt x="151" y="5369"/>
                    <a:pt x="177" y="5367"/>
                    <a:pt x="202" y="5367"/>
                  </a:cubicBezTo>
                  <a:lnTo>
                    <a:pt x="3490" y="5367"/>
                  </a:lnTo>
                  <a:cubicBezTo>
                    <a:pt x="2234" y="3614"/>
                    <a:pt x="1086" y="184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4"/>
            <p:cNvSpPr/>
            <p:nvPr/>
          </p:nvSpPr>
          <p:spPr>
            <a:xfrm>
              <a:off x="8225800" y="4725775"/>
              <a:ext cx="52375" cy="101800"/>
            </a:xfrm>
            <a:custGeom>
              <a:avLst/>
              <a:gdLst/>
              <a:ahLst/>
              <a:cxnLst/>
              <a:rect l="l" t="t" r="r" b="b"/>
              <a:pathLst>
                <a:path w="2095" h="4072" extrusionOk="0">
                  <a:moveTo>
                    <a:pt x="2094" y="1"/>
                  </a:moveTo>
                  <a:cubicBezTo>
                    <a:pt x="1552" y="63"/>
                    <a:pt x="1009" y="218"/>
                    <a:pt x="497" y="466"/>
                  </a:cubicBezTo>
                  <a:cubicBezTo>
                    <a:pt x="202" y="606"/>
                    <a:pt x="16" y="900"/>
                    <a:pt x="16" y="1241"/>
                  </a:cubicBezTo>
                  <a:cubicBezTo>
                    <a:pt x="1" y="1552"/>
                    <a:pt x="94" y="1846"/>
                    <a:pt x="280" y="2110"/>
                  </a:cubicBezTo>
                  <a:cubicBezTo>
                    <a:pt x="745" y="2885"/>
                    <a:pt x="1381" y="3490"/>
                    <a:pt x="2063" y="4064"/>
                  </a:cubicBezTo>
                  <a:cubicBezTo>
                    <a:pt x="2063" y="4069"/>
                    <a:pt x="2067" y="4071"/>
                    <a:pt x="2071" y="4071"/>
                  </a:cubicBezTo>
                  <a:cubicBezTo>
                    <a:pt x="2081" y="4071"/>
                    <a:pt x="2094" y="4064"/>
                    <a:pt x="2094" y="4064"/>
                  </a:cubicBezTo>
                  <a:lnTo>
                    <a:pt x="20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4"/>
            <p:cNvSpPr/>
            <p:nvPr/>
          </p:nvSpPr>
          <p:spPr>
            <a:xfrm>
              <a:off x="7810925" y="3623825"/>
              <a:ext cx="472675" cy="1321825"/>
            </a:xfrm>
            <a:custGeom>
              <a:avLst/>
              <a:gdLst/>
              <a:ahLst/>
              <a:cxnLst/>
              <a:rect l="l" t="t" r="r" b="b"/>
              <a:pathLst>
                <a:path w="18907" h="52873" extrusionOk="0">
                  <a:moveTo>
                    <a:pt x="18503" y="202"/>
                  </a:moveTo>
                  <a:cubicBezTo>
                    <a:pt x="18627" y="202"/>
                    <a:pt x="18705" y="202"/>
                    <a:pt x="18705" y="357"/>
                  </a:cubicBezTo>
                  <a:lnTo>
                    <a:pt x="18705" y="8360"/>
                  </a:lnTo>
                  <a:cubicBezTo>
                    <a:pt x="18705" y="8391"/>
                    <a:pt x="18689" y="8422"/>
                    <a:pt x="18689" y="8469"/>
                  </a:cubicBezTo>
                  <a:cubicBezTo>
                    <a:pt x="17929" y="7755"/>
                    <a:pt x="17263" y="6980"/>
                    <a:pt x="16673" y="6142"/>
                  </a:cubicBezTo>
                  <a:cubicBezTo>
                    <a:pt x="15789" y="4901"/>
                    <a:pt x="15029" y="3583"/>
                    <a:pt x="14378" y="2218"/>
                  </a:cubicBezTo>
                  <a:cubicBezTo>
                    <a:pt x="14068" y="1613"/>
                    <a:pt x="13742" y="1009"/>
                    <a:pt x="13416" y="419"/>
                  </a:cubicBezTo>
                  <a:cubicBezTo>
                    <a:pt x="13339" y="264"/>
                    <a:pt x="13308" y="202"/>
                    <a:pt x="13540" y="202"/>
                  </a:cubicBezTo>
                  <a:close/>
                  <a:moveTo>
                    <a:pt x="8205" y="202"/>
                  </a:moveTo>
                  <a:cubicBezTo>
                    <a:pt x="8329" y="202"/>
                    <a:pt x="8422" y="202"/>
                    <a:pt x="8469" y="342"/>
                  </a:cubicBezTo>
                  <a:cubicBezTo>
                    <a:pt x="9275" y="2311"/>
                    <a:pt x="9989" y="4297"/>
                    <a:pt x="10407" y="6390"/>
                  </a:cubicBezTo>
                  <a:cubicBezTo>
                    <a:pt x="10516" y="6871"/>
                    <a:pt x="10547" y="7352"/>
                    <a:pt x="10516" y="7848"/>
                  </a:cubicBezTo>
                  <a:cubicBezTo>
                    <a:pt x="10457" y="8398"/>
                    <a:pt x="10099" y="8736"/>
                    <a:pt x="9640" y="8736"/>
                  </a:cubicBezTo>
                  <a:cubicBezTo>
                    <a:pt x="9491" y="8736"/>
                    <a:pt x="9331" y="8700"/>
                    <a:pt x="9167" y="8624"/>
                  </a:cubicBezTo>
                  <a:cubicBezTo>
                    <a:pt x="8562" y="8329"/>
                    <a:pt x="8112" y="7848"/>
                    <a:pt x="7693" y="7336"/>
                  </a:cubicBezTo>
                  <a:cubicBezTo>
                    <a:pt x="6747" y="6173"/>
                    <a:pt x="5972" y="4870"/>
                    <a:pt x="5367" y="3506"/>
                  </a:cubicBezTo>
                  <a:cubicBezTo>
                    <a:pt x="4901" y="2498"/>
                    <a:pt x="4421" y="1489"/>
                    <a:pt x="3955" y="481"/>
                  </a:cubicBezTo>
                  <a:cubicBezTo>
                    <a:pt x="3924" y="404"/>
                    <a:pt x="3893" y="326"/>
                    <a:pt x="3831" y="202"/>
                  </a:cubicBezTo>
                  <a:close/>
                  <a:moveTo>
                    <a:pt x="186" y="9368"/>
                  </a:moveTo>
                  <a:cubicBezTo>
                    <a:pt x="900" y="10423"/>
                    <a:pt x="1536" y="11524"/>
                    <a:pt x="2125" y="12656"/>
                  </a:cubicBezTo>
                  <a:cubicBezTo>
                    <a:pt x="2373" y="13137"/>
                    <a:pt x="2528" y="13649"/>
                    <a:pt x="2637" y="14176"/>
                  </a:cubicBezTo>
                  <a:cubicBezTo>
                    <a:pt x="2746" y="14673"/>
                    <a:pt x="2746" y="15200"/>
                    <a:pt x="2606" y="15696"/>
                  </a:cubicBezTo>
                  <a:cubicBezTo>
                    <a:pt x="2450" y="16164"/>
                    <a:pt x="2110" y="16424"/>
                    <a:pt x="1701" y="16424"/>
                  </a:cubicBezTo>
                  <a:cubicBezTo>
                    <a:pt x="1540" y="16424"/>
                    <a:pt x="1369" y="16384"/>
                    <a:pt x="1195" y="16301"/>
                  </a:cubicBezTo>
                  <a:cubicBezTo>
                    <a:pt x="838" y="16115"/>
                    <a:pt x="528" y="15867"/>
                    <a:pt x="264" y="15572"/>
                  </a:cubicBezTo>
                  <a:cubicBezTo>
                    <a:pt x="202" y="15526"/>
                    <a:pt x="186" y="15448"/>
                    <a:pt x="186" y="15370"/>
                  </a:cubicBezTo>
                  <a:lnTo>
                    <a:pt x="186" y="9368"/>
                  </a:lnTo>
                  <a:close/>
                  <a:moveTo>
                    <a:pt x="12888" y="200"/>
                  </a:moveTo>
                  <a:cubicBezTo>
                    <a:pt x="13017" y="200"/>
                    <a:pt x="13140" y="289"/>
                    <a:pt x="13184" y="404"/>
                  </a:cubicBezTo>
                  <a:cubicBezTo>
                    <a:pt x="13975" y="1831"/>
                    <a:pt x="14641" y="3320"/>
                    <a:pt x="15479" y="4715"/>
                  </a:cubicBezTo>
                  <a:cubicBezTo>
                    <a:pt x="16332" y="6189"/>
                    <a:pt x="17387" y="7523"/>
                    <a:pt x="18612" y="8686"/>
                  </a:cubicBezTo>
                  <a:cubicBezTo>
                    <a:pt x="18658" y="8717"/>
                    <a:pt x="18705" y="8779"/>
                    <a:pt x="18705" y="8856"/>
                  </a:cubicBezTo>
                  <a:lnTo>
                    <a:pt x="18705" y="12625"/>
                  </a:lnTo>
                  <a:cubicBezTo>
                    <a:pt x="18240" y="11788"/>
                    <a:pt x="17805" y="10966"/>
                    <a:pt x="17340" y="10175"/>
                  </a:cubicBezTo>
                  <a:cubicBezTo>
                    <a:pt x="16859" y="9260"/>
                    <a:pt x="16301" y="8391"/>
                    <a:pt x="15681" y="7569"/>
                  </a:cubicBezTo>
                  <a:cubicBezTo>
                    <a:pt x="15417" y="7228"/>
                    <a:pt x="15122" y="6918"/>
                    <a:pt x="14797" y="6654"/>
                  </a:cubicBezTo>
                  <a:cubicBezTo>
                    <a:pt x="14750" y="6608"/>
                    <a:pt x="14703" y="6577"/>
                    <a:pt x="14641" y="6546"/>
                  </a:cubicBezTo>
                  <a:cubicBezTo>
                    <a:pt x="14399" y="6377"/>
                    <a:pt x="14150" y="6244"/>
                    <a:pt x="13879" y="6244"/>
                  </a:cubicBezTo>
                  <a:cubicBezTo>
                    <a:pt x="13751" y="6244"/>
                    <a:pt x="13618" y="6274"/>
                    <a:pt x="13478" y="6344"/>
                  </a:cubicBezTo>
                  <a:cubicBezTo>
                    <a:pt x="13028" y="6577"/>
                    <a:pt x="12904" y="6995"/>
                    <a:pt x="12873" y="7461"/>
                  </a:cubicBezTo>
                  <a:cubicBezTo>
                    <a:pt x="12873" y="7910"/>
                    <a:pt x="12966" y="8345"/>
                    <a:pt x="13184" y="8748"/>
                  </a:cubicBezTo>
                  <a:cubicBezTo>
                    <a:pt x="14424" y="11416"/>
                    <a:pt x="15525" y="14145"/>
                    <a:pt x="16487" y="16937"/>
                  </a:cubicBezTo>
                  <a:cubicBezTo>
                    <a:pt x="16642" y="17309"/>
                    <a:pt x="16658" y="17743"/>
                    <a:pt x="16549" y="18131"/>
                  </a:cubicBezTo>
                  <a:cubicBezTo>
                    <a:pt x="16332" y="18860"/>
                    <a:pt x="15696" y="19294"/>
                    <a:pt x="14843" y="19341"/>
                  </a:cubicBezTo>
                  <a:cubicBezTo>
                    <a:pt x="14794" y="19343"/>
                    <a:pt x="14745" y="19344"/>
                    <a:pt x="14697" y="19344"/>
                  </a:cubicBezTo>
                  <a:cubicBezTo>
                    <a:pt x="13667" y="19344"/>
                    <a:pt x="12871" y="18873"/>
                    <a:pt x="12160" y="18147"/>
                  </a:cubicBezTo>
                  <a:cubicBezTo>
                    <a:pt x="11152" y="17092"/>
                    <a:pt x="10237" y="15944"/>
                    <a:pt x="9446" y="14704"/>
                  </a:cubicBezTo>
                  <a:cubicBezTo>
                    <a:pt x="7616" y="11958"/>
                    <a:pt x="5956" y="9089"/>
                    <a:pt x="4483" y="6142"/>
                  </a:cubicBezTo>
                  <a:cubicBezTo>
                    <a:pt x="3521" y="4250"/>
                    <a:pt x="2559" y="2358"/>
                    <a:pt x="1598" y="481"/>
                  </a:cubicBezTo>
                  <a:cubicBezTo>
                    <a:pt x="1567" y="404"/>
                    <a:pt x="1536" y="326"/>
                    <a:pt x="1474" y="218"/>
                  </a:cubicBezTo>
                  <a:lnTo>
                    <a:pt x="1474" y="202"/>
                  </a:lnTo>
                  <a:cubicBezTo>
                    <a:pt x="2172" y="202"/>
                    <a:pt x="2823" y="218"/>
                    <a:pt x="3475" y="218"/>
                  </a:cubicBezTo>
                  <a:cubicBezTo>
                    <a:pt x="3599" y="218"/>
                    <a:pt x="3630" y="280"/>
                    <a:pt x="3676" y="373"/>
                  </a:cubicBezTo>
                  <a:cubicBezTo>
                    <a:pt x="4234" y="1598"/>
                    <a:pt x="4824" y="2823"/>
                    <a:pt x="5398" y="4048"/>
                  </a:cubicBezTo>
                  <a:cubicBezTo>
                    <a:pt x="6111" y="5522"/>
                    <a:pt x="6933" y="6902"/>
                    <a:pt x="8096" y="8065"/>
                  </a:cubicBezTo>
                  <a:cubicBezTo>
                    <a:pt x="8469" y="8453"/>
                    <a:pt x="8872" y="8794"/>
                    <a:pt x="9430" y="8903"/>
                  </a:cubicBezTo>
                  <a:cubicBezTo>
                    <a:pt x="9506" y="8921"/>
                    <a:pt x="9582" y="8929"/>
                    <a:pt x="9657" y="8929"/>
                  </a:cubicBezTo>
                  <a:cubicBezTo>
                    <a:pt x="10105" y="8929"/>
                    <a:pt x="10523" y="8626"/>
                    <a:pt x="10655" y="8174"/>
                  </a:cubicBezTo>
                  <a:cubicBezTo>
                    <a:pt x="10764" y="7724"/>
                    <a:pt x="10780" y="7259"/>
                    <a:pt x="10671" y="6794"/>
                  </a:cubicBezTo>
                  <a:cubicBezTo>
                    <a:pt x="10345" y="4793"/>
                    <a:pt x="9694" y="2901"/>
                    <a:pt x="8965" y="1024"/>
                  </a:cubicBezTo>
                  <a:cubicBezTo>
                    <a:pt x="8872" y="760"/>
                    <a:pt x="8763" y="497"/>
                    <a:pt x="8639" y="202"/>
                  </a:cubicBezTo>
                  <a:lnTo>
                    <a:pt x="12858" y="202"/>
                  </a:lnTo>
                  <a:cubicBezTo>
                    <a:pt x="12868" y="201"/>
                    <a:pt x="12878" y="200"/>
                    <a:pt x="12888" y="200"/>
                  </a:cubicBezTo>
                  <a:close/>
                  <a:moveTo>
                    <a:pt x="925" y="190"/>
                  </a:moveTo>
                  <a:cubicBezTo>
                    <a:pt x="1044" y="190"/>
                    <a:pt x="1154" y="202"/>
                    <a:pt x="1241" y="249"/>
                  </a:cubicBezTo>
                  <a:cubicBezTo>
                    <a:pt x="1427" y="357"/>
                    <a:pt x="1505" y="698"/>
                    <a:pt x="1629" y="931"/>
                  </a:cubicBezTo>
                  <a:cubicBezTo>
                    <a:pt x="3009" y="3676"/>
                    <a:pt x="4359" y="6421"/>
                    <a:pt x="5832" y="9105"/>
                  </a:cubicBezTo>
                  <a:cubicBezTo>
                    <a:pt x="7274" y="11726"/>
                    <a:pt x="8794" y="14285"/>
                    <a:pt x="10609" y="16658"/>
                  </a:cubicBezTo>
                  <a:cubicBezTo>
                    <a:pt x="11167" y="17402"/>
                    <a:pt x="11788" y="18085"/>
                    <a:pt x="12486" y="18705"/>
                  </a:cubicBezTo>
                  <a:cubicBezTo>
                    <a:pt x="13079" y="19241"/>
                    <a:pt x="13849" y="19534"/>
                    <a:pt x="14634" y="19534"/>
                  </a:cubicBezTo>
                  <a:cubicBezTo>
                    <a:pt x="14916" y="19534"/>
                    <a:pt x="15200" y="19496"/>
                    <a:pt x="15479" y="19418"/>
                  </a:cubicBezTo>
                  <a:cubicBezTo>
                    <a:pt x="16456" y="19170"/>
                    <a:pt x="17045" y="18162"/>
                    <a:pt x="16782" y="17185"/>
                  </a:cubicBezTo>
                  <a:cubicBezTo>
                    <a:pt x="16425" y="15975"/>
                    <a:pt x="16006" y="14797"/>
                    <a:pt x="15510" y="13633"/>
                  </a:cubicBezTo>
                  <a:cubicBezTo>
                    <a:pt x="14812" y="11896"/>
                    <a:pt x="14099" y="10159"/>
                    <a:pt x="13292" y="8469"/>
                  </a:cubicBezTo>
                  <a:cubicBezTo>
                    <a:pt x="13075" y="8050"/>
                    <a:pt x="13028" y="7569"/>
                    <a:pt x="13137" y="7119"/>
                  </a:cubicBezTo>
                  <a:cubicBezTo>
                    <a:pt x="13246" y="6683"/>
                    <a:pt x="13523" y="6447"/>
                    <a:pt x="13873" y="6447"/>
                  </a:cubicBezTo>
                  <a:cubicBezTo>
                    <a:pt x="14020" y="6447"/>
                    <a:pt x="14181" y="6489"/>
                    <a:pt x="14347" y="6577"/>
                  </a:cubicBezTo>
                  <a:cubicBezTo>
                    <a:pt x="14905" y="6871"/>
                    <a:pt x="15293" y="7352"/>
                    <a:pt x="15650" y="7848"/>
                  </a:cubicBezTo>
                  <a:cubicBezTo>
                    <a:pt x="16456" y="8903"/>
                    <a:pt x="17076" y="10066"/>
                    <a:pt x="17728" y="11229"/>
                  </a:cubicBezTo>
                  <a:cubicBezTo>
                    <a:pt x="18054" y="11803"/>
                    <a:pt x="18364" y="12377"/>
                    <a:pt x="18627" y="12982"/>
                  </a:cubicBezTo>
                  <a:cubicBezTo>
                    <a:pt x="18689" y="13091"/>
                    <a:pt x="18705" y="13230"/>
                    <a:pt x="18705" y="13370"/>
                  </a:cubicBezTo>
                  <a:cubicBezTo>
                    <a:pt x="18705" y="18395"/>
                    <a:pt x="18705" y="23404"/>
                    <a:pt x="18705" y="28430"/>
                  </a:cubicBezTo>
                  <a:cubicBezTo>
                    <a:pt x="18705" y="28662"/>
                    <a:pt x="18627" y="28693"/>
                    <a:pt x="18426" y="28693"/>
                  </a:cubicBezTo>
                  <a:cubicBezTo>
                    <a:pt x="17960" y="28662"/>
                    <a:pt x="17526" y="28492"/>
                    <a:pt x="17154" y="28212"/>
                  </a:cubicBezTo>
                  <a:cubicBezTo>
                    <a:pt x="16270" y="27577"/>
                    <a:pt x="15603" y="26708"/>
                    <a:pt x="14983" y="25824"/>
                  </a:cubicBezTo>
                  <a:cubicBezTo>
                    <a:pt x="14068" y="24521"/>
                    <a:pt x="13323" y="23110"/>
                    <a:pt x="12517" y="21714"/>
                  </a:cubicBezTo>
                  <a:cubicBezTo>
                    <a:pt x="11710" y="20318"/>
                    <a:pt x="10749" y="19031"/>
                    <a:pt x="9477" y="18023"/>
                  </a:cubicBezTo>
                  <a:cubicBezTo>
                    <a:pt x="8836" y="17531"/>
                    <a:pt x="8152" y="17168"/>
                    <a:pt x="7315" y="17168"/>
                  </a:cubicBezTo>
                  <a:cubicBezTo>
                    <a:pt x="7281" y="17168"/>
                    <a:pt x="7247" y="17168"/>
                    <a:pt x="7212" y="17170"/>
                  </a:cubicBezTo>
                  <a:cubicBezTo>
                    <a:pt x="6406" y="17216"/>
                    <a:pt x="5770" y="17697"/>
                    <a:pt x="5646" y="18410"/>
                  </a:cubicBezTo>
                  <a:cubicBezTo>
                    <a:pt x="5584" y="18845"/>
                    <a:pt x="5630" y="19294"/>
                    <a:pt x="5801" y="19713"/>
                  </a:cubicBezTo>
                  <a:cubicBezTo>
                    <a:pt x="6142" y="20768"/>
                    <a:pt x="6840" y="21667"/>
                    <a:pt x="7771" y="22272"/>
                  </a:cubicBezTo>
                  <a:cubicBezTo>
                    <a:pt x="8686" y="22831"/>
                    <a:pt x="9570" y="23451"/>
                    <a:pt x="10423" y="24118"/>
                  </a:cubicBezTo>
                  <a:cubicBezTo>
                    <a:pt x="10857" y="24459"/>
                    <a:pt x="11229" y="24862"/>
                    <a:pt x="11571" y="25297"/>
                  </a:cubicBezTo>
                  <a:cubicBezTo>
                    <a:pt x="12455" y="26506"/>
                    <a:pt x="12299" y="27840"/>
                    <a:pt x="11167" y="28817"/>
                  </a:cubicBezTo>
                  <a:cubicBezTo>
                    <a:pt x="10361" y="29469"/>
                    <a:pt x="9415" y="29903"/>
                    <a:pt x="8407" y="30089"/>
                  </a:cubicBezTo>
                  <a:cubicBezTo>
                    <a:pt x="7538" y="30293"/>
                    <a:pt x="6656" y="30393"/>
                    <a:pt x="5778" y="30393"/>
                  </a:cubicBezTo>
                  <a:cubicBezTo>
                    <a:pt x="3913" y="30393"/>
                    <a:pt x="2065" y="29941"/>
                    <a:pt x="388" y="29065"/>
                  </a:cubicBezTo>
                  <a:cubicBezTo>
                    <a:pt x="264" y="29019"/>
                    <a:pt x="186" y="28895"/>
                    <a:pt x="186" y="28771"/>
                  </a:cubicBezTo>
                  <a:lnTo>
                    <a:pt x="186" y="15991"/>
                  </a:lnTo>
                  <a:lnTo>
                    <a:pt x="186" y="15820"/>
                  </a:lnTo>
                  <a:cubicBezTo>
                    <a:pt x="419" y="16022"/>
                    <a:pt x="652" y="16208"/>
                    <a:pt x="915" y="16379"/>
                  </a:cubicBezTo>
                  <a:cubicBezTo>
                    <a:pt x="1144" y="16535"/>
                    <a:pt x="1419" y="16617"/>
                    <a:pt x="1697" y="16617"/>
                  </a:cubicBezTo>
                  <a:cubicBezTo>
                    <a:pt x="1778" y="16617"/>
                    <a:pt x="1859" y="16610"/>
                    <a:pt x="1939" y="16596"/>
                  </a:cubicBezTo>
                  <a:cubicBezTo>
                    <a:pt x="2497" y="16472"/>
                    <a:pt x="2839" y="16006"/>
                    <a:pt x="2901" y="15308"/>
                  </a:cubicBezTo>
                  <a:cubicBezTo>
                    <a:pt x="2994" y="14223"/>
                    <a:pt x="2684" y="13246"/>
                    <a:pt x="2203" y="12315"/>
                  </a:cubicBezTo>
                  <a:cubicBezTo>
                    <a:pt x="1613" y="11198"/>
                    <a:pt x="946" y="10128"/>
                    <a:pt x="295" y="9043"/>
                  </a:cubicBezTo>
                  <a:cubicBezTo>
                    <a:pt x="233" y="8934"/>
                    <a:pt x="202" y="8825"/>
                    <a:pt x="202" y="8701"/>
                  </a:cubicBezTo>
                  <a:lnTo>
                    <a:pt x="202" y="435"/>
                  </a:lnTo>
                  <a:cubicBezTo>
                    <a:pt x="202" y="267"/>
                    <a:pt x="240" y="200"/>
                    <a:pt x="384" y="200"/>
                  </a:cubicBezTo>
                  <a:cubicBezTo>
                    <a:pt x="400" y="200"/>
                    <a:pt x="417" y="201"/>
                    <a:pt x="435" y="202"/>
                  </a:cubicBezTo>
                  <a:cubicBezTo>
                    <a:pt x="462" y="204"/>
                    <a:pt x="490" y="204"/>
                    <a:pt x="518" y="204"/>
                  </a:cubicBezTo>
                  <a:cubicBezTo>
                    <a:pt x="653" y="204"/>
                    <a:pt x="794" y="190"/>
                    <a:pt x="925" y="190"/>
                  </a:cubicBezTo>
                  <a:close/>
                  <a:moveTo>
                    <a:pt x="12286" y="30590"/>
                  </a:moveTo>
                  <a:cubicBezTo>
                    <a:pt x="12564" y="30590"/>
                    <a:pt x="12844" y="30614"/>
                    <a:pt x="13121" y="30663"/>
                  </a:cubicBezTo>
                  <a:cubicBezTo>
                    <a:pt x="14207" y="30818"/>
                    <a:pt x="15122" y="31345"/>
                    <a:pt x="15944" y="32059"/>
                  </a:cubicBezTo>
                  <a:cubicBezTo>
                    <a:pt x="16875" y="32881"/>
                    <a:pt x="17759" y="33734"/>
                    <a:pt x="18612" y="34618"/>
                  </a:cubicBezTo>
                  <a:cubicBezTo>
                    <a:pt x="18658" y="34664"/>
                    <a:pt x="18705" y="34742"/>
                    <a:pt x="18705" y="34819"/>
                  </a:cubicBezTo>
                  <a:lnTo>
                    <a:pt x="18705" y="39984"/>
                  </a:lnTo>
                  <a:cubicBezTo>
                    <a:pt x="17836" y="39395"/>
                    <a:pt x="17030" y="38759"/>
                    <a:pt x="16270" y="38045"/>
                  </a:cubicBezTo>
                  <a:cubicBezTo>
                    <a:pt x="15153" y="37006"/>
                    <a:pt x="14021" y="35998"/>
                    <a:pt x="12920" y="34959"/>
                  </a:cubicBezTo>
                  <a:cubicBezTo>
                    <a:pt x="12082" y="34168"/>
                    <a:pt x="11245" y="33362"/>
                    <a:pt x="10640" y="32369"/>
                  </a:cubicBezTo>
                  <a:cubicBezTo>
                    <a:pt x="10454" y="32121"/>
                    <a:pt x="10345" y="31826"/>
                    <a:pt x="10314" y="31531"/>
                  </a:cubicBezTo>
                  <a:cubicBezTo>
                    <a:pt x="10252" y="31221"/>
                    <a:pt x="10454" y="30911"/>
                    <a:pt x="10764" y="30834"/>
                  </a:cubicBezTo>
                  <a:cubicBezTo>
                    <a:pt x="11257" y="30672"/>
                    <a:pt x="11770" y="30590"/>
                    <a:pt x="12286" y="30590"/>
                  </a:cubicBezTo>
                  <a:close/>
                  <a:moveTo>
                    <a:pt x="18689" y="44063"/>
                  </a:moveTo>
                  <a:lnTo>
                    <a:pt x="18689" y="48142"/>
                  </a:lnTo>
                  <a:lnTo>
                    <a:pt x="18658" y="48142"/>
                  </a:lnTo>
                  <a:cubicBezTo>
                    <a:pt x="17976" y="47568"/>
                    <a:pt x="17340" y="46963"/>
                    <a:pt x="16875" y="46188"/>
                  </a:cubicBezTo>
                  <a:cubicBezTo>
                    <a:pt x="16689" y="45924"/>
                    <a:pt x="16596" y="45614"/>
                    <a:pt x="16611" y="45304"/>
                  </a:cubicBezTo>
                  <a:cubicBezTo>
                    <a:pt x="16611" y="44978"/>
                    <a:pt x="16797" y="44684"/>
                    <a:pt x="17092" y="44528"/>
                  </a:cubicBezTo>
                  <a:cubicBezTo>
                    <a:pt x="17604" y="44296"/>
                    <a:pt x="18147" y="44141"/>
                    <a:pt x="18689" y="44063"/>
                  </a:cubicBezTo>
                  <a:close/>
                  <a:moveTo>
                    <a:pt x="3789" y="33932"/>
                  </a:moveTo>
                  <a:cubicBezTo>
                    <a:pt x="3818" y="33932"/>
                    <a:pt x="3848" y="33933"/>
                    <a:pt x="3878" y="33935"/>
                  </a:cubicBezTo>
                  <a:cubicBezTo>
                    <a:pt x="3897" y="33935"/>
                    <a:pt x="3917" y="33935"/>
                    <a:pt x="3936" y="33935"/>
                  </a:cubicBezTo>
                  <a:cubicBezTo>
                    <a:pt x="4641" y="33935"/>
                    <a:pt x="5260" y="34207"/>
                    <a:pt x="5878" y="34494"/>
                  </a:cubicBezTo>
                  <a:cubicBezTo>
                    <a:pt x="7336" y="35192"/>
                    <a:pt x="8608" y="36184"/>
                    <a:pt x="9927" y="37115"/>
                  </a:cubicBezTo>
                  <a:cubicBezTo>
                    <a:pt x="10981" y="37859"/>
                    <a:pt x="11958" y="38712"/>
                    <a:pt x="12873" y="39627"/>
                  </a:cubicBezTo>
                  <a:cubicBezTo>
                    <a:pt x="13711" y="40465"/>
                    <a:pt x="14238" y="41566"/>
                    <a:pt x="14393" y="42729"/>
                  </a:cubicBezTo>
                  <a:cubicBezTo>
                    <a:pt x="14564" y="43815"/>
                    <a:pt x="14533" y="44916"/>
                    <a:pt x="14285" y="45986"/>
                  </a:cubicBezTo>
                  <a:cubicBezTo>
                    <a:pt x="14207" y="46297"/>
                    <a:pt x="14083" y="46607"/>
                    <a:pt x="13897" y="46870"/>
                  </a:cubicBezTo>
                  <a:cubicBezTo>
                    <a:pt x="13707" y="47127"/>
                    <a:pt x="13481" y="47256"/>
                    <a:pt x="13232" y="47256"/>
                  </a:cubicBezTo>
                  <a:cubicBezTo>
                    <a:pt x="13074" y="47256"/>
                    <a:pt x="12908" y="47205"/>
                    <a:pt x="12734" y="47103"/>
                  </a:cubicBezTo>
                  <a:cubicBezTo>
                    <a:pt x="12455" y="46917"/>
                    <a:pt x="12206" y="46684"/>
                    <a:pt x="12005" y="46421"/>
                  </a:cubicBezTo>
                  <a:cubicBezTo>
                    <a:pt x="11260" y="45475"/>
                    <a:pt x="10717" y="44451"/>
                    <a:pt x="10144" y="43365"/>
                  </a:cubicBezTo>
                  <a:cubicBezTo>
                    <a:pt x="9585" y="42295"/>
                    <a:pt x="9058" y="41194"/>
                    <a:pt x="8422" y="40155"/>
                  </a:cubicBezTo>
                  <a:cubicBezTo>
                    <a:pt x="8251" y="39829"/>
                    <a:pt x="8019" y="39534"/>
                    <a:pt x="7771" y="39271"/>
                  </a:cubicBezTo>
                  <a:cubicBezTo>
                    <a:pt x="7613" y="39113"/>
                    <a:pt x="7471" y="39035"/>
                    <a:pt x="7339" y="39035"/>
                  </a:cubicBezTo>
                  <a:cubicBezTo>
                    <a:pt x="7185" y="39035"/>
                    <a:pt x="7044" y="39140"/>
                    <a:pt x="6902" y="39348"/>
                  </a:cubicBezTo>
                  <a:cubicBezTo>
                    <a:pt x="6685" y="39658"/>
                    <a:pt x="6638" y="40077"/>
                    <a:pt x="6778" y="40434"/>
                  </a:cubicBezTo>
                  <a:cubicBezTo>
                    <a:pt x="6887" y="40760"/>
                    <a:pt x="7026" y="41070"/>
                    <a:pt x="7197" y="41365"/>
                  </a:cubicBezTo>
                  <a:cubicBezTo>
                    <a:pt x="7988" y="42791"/>
                    <a:pt x="8732" y="44249"/>
                    <a:pt x="9399" y="45754"/>
                  </a:cubicBezTo>
                  <a:cubicBezTo>
                    <a:pt x="10345" y="47894"/>
                    <a:pt x="11803" y="49755"/>
                    <a:pt x="13633" y="51213"/>
                  </a:cubicBezTo>
                  <a:cubicBezTo>
                    <a:pt x="14223" y="51678"/>
                    <a:pt x="14828" y="52144"/>
                    <a:pt x="15463" y="52656"/>
                  </a:cubicBezTo>
                  <a:lnTo>
                    <a:pt x="8391" y="52671"/>
                  </a:lnTo>
                  <a:lnTo>
                    <a:pt x="8391" y="52609"/>
                  </a:lnTo>
                  <a:cubicBezTo>
                    <a:pt x="9136" y="52128"/>
                    <a:pt x="9368" y="51508"/>
                    <a:pt x="9136" y="50515"/>
                  </a:cubicBezTo>
                  <a:cubicBezTo>
                    <a:pt x="8934" y="49569"/>
                    <a:pt x="8500" y="48716"/>
                    <a:pt x="8050" y="47863"/>
                  </a:cubicBezTo>
                  <a:cubicBezTo>
                    <a:pt x="7119" y="46095"/>
                    <a:pt x="6065" y="44389"/>
                    <a:pt x="5150" y="42621"/>
                  </a:cubicBezTo>
                  <a:cubicBezTo>
                    <a:pt x="4281" y="40961"/>
                    <a:pt x="3506" y="39271"/>
                    <a:pt x="3009" y="37441"/>
                  </a:cubicBezTo>
                  <a:cubicBezTo>
                    <a:pt x="2792" y="36727"/>
                    <a:pt x="2699" y="35998"/>
                    <a:pt x="2715" y="35254"/>
                  </a:cubicBezTo>
                  <a:cubicBezTo>
                    <a:pt x="2715" y="35099"/>
                    <a:pt x="2730" y="34944"/>
                    <a:pt x="2777" y="34788"/>
                  </a:cubicBezTo>
                  <a:cubicBezTo>
                    <a:pt x="2864" y="34291"/>
                    <a:pt x="3297" y="33932"/>
                    <a:pt x="3789" y="33932"/>
                  </a:cubicBezTo>
                  <a:close/>
                  <a:moveTo>
                    <a:pt x="186" y="47289"/>
                  </a:moveTo>
                  <a:cubicBezTo>
                    <a:pt x="1272" y="49135"/>
                    <a:pt x="2420" y="50903"/>
                    <a:pt x="3676" y="52671"/>
                  </a:cubicBezTo>
                  <a:lnTo>
                    <a:pt x="388" y="52671"/>
                  </a:lnTo>
                  <a:cubicBezTo>
                    <a:pt x="371" y="52671"/>
                    <a:pt x="355" y="52671"/>
                    <a:pt x="339" y="52671"/>
                  </a:cubicBezTo>
                  <a:cubicBezTo>
                    <a:pt x="253" y="52671"/>
                    <a:pt x="186" y="52660"/>
                    <a:pt x="186" y="52516"/>
                  </a:cubicBezTo>
                  <a:lnTo>
                    <a:pt x="186" y="47289"/>
                  </a:lnTo>
                  <a:close/>
                  <a:moveTo>
                    <a:pt x="186" y="37270"/>
                  </a:moveTo>
                  <a:cubicBezTo>
                    <a:pt x="264" y="37472"/>
                    <a:pt x="326" y="37673"/>
                    <a:pt x="357" y="37875"/>
                  </a:cubicBezTo>
                  <a:cubicBezTo>
                    <a:pt x="791" y="39736"/>
                    <a:pt x="1396" y="41551"/>
                    <a:pt x="2141" y="43303"/>
                  </a:cubicBezTo>
                  <a:cubicBezTo>
                    <a:pt x="3056" y="45583"/>
                    <a:pt x="4141" y="47785"/>
                    <a:pt x="5398" y="49895"/>
                  </a:cubicBezTo>
                  <a:cubicBezTo>
                    <a:pt x="5801" y="50562"/>
                    <a:pt x="6266" y="51213"/>
                    <a:pt x="6794" y="51802"/>
                  </a:cubicBezTo>
                  <a:cubicBezTo>
                    <a:pt x="7104" y="52159"/>
                    <a:pt x="7476" y="52454"/>
                    <a:pt x="7895" y="52671"/>
                  </a:cubicBezTo>
                  <a:lnTo>
                    <a:pt x="4126" y="52671"/>
                  </a:lnTo>
                  <a:cubicBezTo>
                    <a:pt x="4113" y="52673"/>
                    <a:pt x="4101" y="52673"/>
                    <a:pt x="4088" y="52673"/>
                  </a:cubicBezTo>
                  <a:cubicBezTo>
                    <a:pt x="3977" y="52673"/>
                    <a:pt x="3871" y="52613"/>
                    <a:pt x="3816" y="52516"/>
                  </a:cubicBezTo>
                  <a:cubicBezTo>
                    <a:pt x="2528" y="50732"/>
                    <a:pt x="1334" y="48871"/>
                    <a:pt x="264" y="46932"/>
                  </a:cubicBezTo>
                  <a:cubicBezTo>
                    <a:pt x="218" y="46855"/>
                    <a:pt x="186" y="46777"/>
                    <a:pt x="186" y="46684"/>
                  </a:cubicBezTo>
                  <a:lnTo>
                    <a:pt x="186" y="37270"/>
                  </a:lnTo>
                  <a:close/>
                  <a:moveTo>
                    <a:pt x="7324" y="17358"/>
                  </a:moveTo>
                  <a:cubicBezTo>
                    <a:pt x="7438" y="17358"/>
                    <a:pt x="7556" y="17367"/>
                    <a:pt x="7678" y="17387"/>
                  </a:cubicBezTo>
                  <a:cubicBezTo>
                    <a:pt x="8453" y="17526"/>
                    <a:pt x="9073" y="17945"/>
                    <a:pt x="9663" y="18441"/>
                  </a:cubicBezTo>
                  <a:cubicBezTo>
                    <a:pt x="10795" y="19481"/>
                    <a:pt x="11757" y="20690"/>
                    <a:pt x="12470" y="22055"/>
                  </a:cubicBezTo>
                  <a:cubicBezTo>
                    <a:pt x="13292" y="23482"/>
                    <a:pt x="14068" y="24924"/>
                    <a:pt x="15029" y="26258"/>
                  </a:cubicBezTo>
                  <a:cubicBezTo>
                    <a:pt x="15525" y="26956"/>
                    <a:pt x="16099" y="27608"/>
                    <a:pt x="16751" y="28166"/>
                  </a:cubicBezTo>
                  <a:cubicBezTo>
                    <a:pt x="17271" y="28582"/>
                    <a:pt x="17819" y="28912"/>
                    <a:pt x="18505" y="28912"/>
                  </a:cubicBezTo>
                  <a:cubicBezTo>
                    <a:pt x="18535" y="28912"/>
                    <a:pt x="18565" y="28912"/>
                    <a:pt x="18596" y="28910"/>
                  </a:cubicBezTo>
                  <a:cubicBezTo>
                    <a:pt x="18606" y="28909"/>
                    <a:pt x="18616" y="28909"/>
                    <a:pt x="18624" y="28909"/>
                  </a:cubicBezTo>
                  <a:cubicBezTo>
                    <a:pt x="18746" y="28909"/>
                    <a:pt x="18705" y="29008"/>
                    <a:pt x="18705" y="29081"/>
                  </a:cubicBezTo>
                  <a:lnTo>
                    <a:pt x="18705" y="31687"/>
                  </a:lnTo>
                  <a:lnTo>
                    <a:pt x="18705" y="34370"/>
                  </a:lnTo>
                  <a:lnTo>
                    <a:pt x="18658" y="34401"/>
                  </a:lnTo>
                  <a:cubicBezTo>
                    <a:pt x="18596" y="34339"/>
                    <a:pt x="18550" y="34277"/>
                    <a:pt x="18488" y="34215"/>
                  </a:cubicBezTo>
                  <a:cubicBezTo>
                    <a:pt x="17480" y="33175"/>
                    <a:pt x="16472" y="32136"/>
                    <a:pt x="15277" y="31314"/>
                  </a:cubicBezTo>
                  <a:cubicBezTo>
                    <a:pt x="14367" y="30690"/>
                    <a:pt x="13386" y="30405"/>
                    <a:pt x="12361" y="30405"/>
                  </a:cubicBezTo>
                  <a:cubicBezTo>
                    <a:pt x="11883" y="30405"/>
                    <a:pt x="11397" y="30467"/>
                    <a:pt x="10904" y="30585"/>
                  </a:cubicBezTo>
                  <a:cubicBezTo>
                    <a:pt x="10206" y="30771"/>
                    <a:pt x="9958" y="31237"/>
                    <a:pt x="10206" y="31935"/>
                  </a:cubicBezTo>
                  <a:cubicBezTo>
                    <a:pt x="10407" y="32555"/>
                    <a:pt x="10826" y="33067"/>
                    <a:pt x="11260" y="33548"/>
                  </a:cubicBezTo>
                  <a:cubicBezTo>
                    <a:pt x="12144" y="34540"/>
                    <a:pt x="13106" y="35471"/>
                    <a:pt x="14114" y="36339"/>
                  </a:cubicBezTo>
                  <a:cubicBezTo>
                    <a:pt x="15246" y="37348"/>
                    <a:pt x="16285" y="38418"/>
                    <a:pt x="17464" y="39364"/>
                  </a:cubicBezTo>
                  <a:cubicBezTo>
                    <a:pt x="17836" y="39643"/>
                    <a:pt x="18209" y="39907"/>
                    <a:pt x="18596" y="40186"/>
                  </a:cubicBezTo>
                  <a:cubicBezTo>
                    <a:pt x="18674" y="40232"/>
                    <a:pt x="18720" y="40310"/>
                    <a:pt x="18705" y="40403"/>
                  </a:cubicBezTo>
                  <a:lnTo>
                    <a:pt x="18705" y="43737"/>
                  </a:lnTo>
                  <a:cubicBezTo>
                    <a:pt x="18705" y="43862"/>
                    <a:pt x="18689" y="43908"/>
                    <a:pt x="18550" y="43924"/>
                  </a:cubicBezTo>
                  <a:cubicBezTo>
                    <a:pt x="18100" y="44001"/>
                    <a:pt x="17650" y="44110"/>
                    <a:pt x="17232" y="44280"/>
                  </a:cubicBezTo>
                  <a:cubicBezTo>
                    <a:pt x="16503" y="44575"/>
                    <a:pt x="16239" y="45164"/>
                    <a:pt x="16503" y="45909"/>
                  </a:cubicBezTo>
                  <a:cubicBezTo>
                    <a:pt x="16735" y="46545"/>
                    <a:pt x="17169" y="47041"/>
                    <a:pt x="17635" y="47506"/>
                  </a:cubicBezTo>
                  <a:cubicBezTo>
                    <a:pt x="17929" y="47817"/>
                    <a:pt x="18255" y="48096"/>
                    <a:pt x="18565" y="48375"/>
                  </a:cubicBezTo>
                  <a:cubicBezTo>
                    <a:pt x="18658" y="48437"/>
                    <a:pt x="18720" y="48545"/>
                    <a:pt x="18705" y="48670"/>
                  </a:cubicBezTo>
                  <a:lnTo>
                    <a:pt x="18705" y="52485"/>
                  </a:lnTo>
                  <a:cubicBezTo>
                    <a:pt x="18705" y="52640"/>
                    <a:pt x="18689" y="52687"/>
                    <a:pt x="18519" y="52687"/>
                  </a:cubicBezTo>
                  <a:lnTo>
                    <a:pt x="15991" y="52687"/>
                  </a:lnTo>
                  <a:cubicBezTo>
                    <a:pt x="15971" y="52690"/>
                    <a:pt x="15951" y="52692"/>
                    <a:pt x="15930" y="52692"/>
                  </a:cubicBezTo>
                  <a:cubicBezTo>
                    <a:pt x="15869" y="52692"/>
                    <a:pt x="15805" y="52675"/>
                    <a:pt x="15758" y="52640"/>
                  </a:cubicBezTo>
                  <a:cubicBezTo>
                    <a:pt x="14517" y="51694"/>
                    <a:pt x="13277" y="50763"/>
                    <a:pt x="12206" y="49631"/>
                  </a:cubicBezTo>
                  <a:cubicBezTo>
                    <a:pt x="11074" y="48452"/>
                    <a:pt x="10175" y="47072"/>
                    <a:pt x="9523" y="45568"/>
                  </a:cubicBezTo>
                  <a:cubicBezTo>
                    <a:pt x="8825" y="43970"/>
                    <a:pt x="8003" y="42435"/>
                    <a:pt x="7197" y="40915"/>
                  </a:cubicBezTo>
                  <a:cubicBezTo>
                    <a:pt x="7073" y="40682"/>
                    <a:pt x="6980" y="40434"/>
                    <a:pt x="6918" y="40186"/>
                  </a:cubicBezTo>
                  <a:cubicBezTo>
                    <a:pt x="6856" y="39860"/>
                    <a:pt x="6964" y="39534"/>
                    <a:pt x="7197" y="39317"/>
                  </a:cubicBezTo>
                  <a:cubicBezTo>
                    <a:pt x="7237" y="39270"/>
                    <a:pt x="7281" y="39252"/>
                    <a:pt x="7325" y="39252"/>
                  </a:cubicBezTo>
                  <a:cubicBezTo>
                    <a:pt x="7381" y="39252"/>
                    <a:pt x="7439" y="39282"/>
                    <a:pt x="7491" y="39317"/>
                  </a:cubicBezTo>
                  <a:cubicBezTo>
                    <a:pt x="7662" y="39441"/>
                    <a:pt x="7817" y="39612"/>
                    <a:pt x="7926" y="39798"/>
                  </a:cubicBezTo>
                  <a:cubicBezTo>
                    <a:pt x="8531" y="40667"/>
                    <a:pt x="8996" y="41628"/>
                    <a:pt x="9492" y="42559"/>
                  </a:cubicBezTo>
                  <a:cubicBezTo>
                    <a:pt x="10128" y="43769"/>
                    <a:pt x="10733" y="44978"/>
                    <a:pt x="11508" y="46110"/>
                  </a:cubicBezTo>
                  <a:cubicBezTo>
                    <a:pt x="11726" y="46421"/>
                    <a:pt x="11974" y="46731"/>
                    <a:pt x="12253" y="46995"/>
                  </a:cubicBezTo>
                  <a:cubicBezTo>
                    <a:pt x="12377" y="47119"/>
                    <a:pt x="12517" y="47227"/>
                    <a:pt x="12672" y="47320"/>
                  </a:cubicBezTo>
                  <a:cubicBezTo>
                    <a:pt x="12835" y="47433"/>
                    <a:pt x="13023" y="47486"/>
                    <a:pt x="13209" y="47486"/>
                  </a:cubicBezTo>
                  <a:cubicBezTo>
                    <a:pt x="13536" y="47486"/>
                    <a:pt x="13859" y="47322"/>
                    <a:pt x="14037" y="47026"/>
                  </a:cubicBezTo>
                  <a:cubicBezTo>
                    <a:pt x="14331" y="46591"/>
                    <a:pt x="14517" y="46095"/>
                    <a:pt x="14579" y="45583"/>
                  </a:cubicBezTo>
                  <a:cubicBezTo>
                    <a:pt x="14828" y="44187"/>
                    <a:pt x="14719" y="42745"/>
                    <a:pt x="14269" y="41411"/>
                  </a:cubicBezTo>
                  <a:cubicBezTo>
                    <a:pt x="13959" y="40465"/>
                    <a:pt x="13292" y="39752"/>
                    <a:pt x="12610" y="39085"/>
                  </a:cubicBezTo>
                  <a:cubicBezTo>
                    <a:pt x="11462" y="37999"/>
                    <a:pt x="10221" y="37022"/>
                    <a:pt x="8918" y="36153"/>
                  </a:cubicBezTo>
                  <a:cubicBezTo>
                    <a:pt x="7988" y="35502"/>
                    <a:pt x="7057" y="34835"/>
                    <a:pt x="6034" y="34339"/>
                  </a:cubicBezTo>
                  <a:cubicBezTo>
                    <a:pt x="5460" y="34044"/>
                    <a:pt x="4839" y="33842"/>
                    <a:pt x="4203" y="33734"/>
                  </a:cubicBezTo>
                  <a:cubicBezTo>
                    <a:pt x="4107" y="33722"/>
                    <a:pt x="4014" y="33716"/>
                    <a:pt x="3924" y="33716"/>
                  </a:cubicBezTo>
                  <a:cubicBezTo>
                    <a:pt x="3106" y="33716"/>
                    <a:pt x="2583" y="34220"/>
                    <a:pt x="2513" y="35114"/>
                  </a:cubicBezTo>
                  <a:cubicBezTo>
                    <a:pt x="2482" y="35921"/>
                    <a:pt x="2575" y="36727"/>
                    <a:pt x="2823" y="37503"/>
                  </a:cubicBezTo>
                  <a:cubicBezTo>
                    <a:pt x="3319" y="39395"/>
                    <a:pt x="4157" y="41178"/>
                    <a:pt x="5056" y="42884"/>
                  </a:cubicBezTo>
                  <a:cubicBezTo>
                    <a:pt x="5956" y="44575"/>
                    <a:pt x="6964" y="46219"/>
                    <a:pt x="7864" y="47925"/>
                  </a:cubicBezTo>
                  <a:cubicBezTo>
                    <a:pt x="8314" y="48778"/>
                    <a:pt x="8748" y="49631"/>
                    <a:pt x="8965" y="50593"/>
                  </a:cubicBezTo>
                  <a:cubicBezTo>
                    <a:pt x="9058" y="50949"/>
                    <a:pt x="9042" y="51322"/>
                    <a:pt x="8934" y="51663"/>
                  </a:cubicBezTo>
                  <a:cubicBezTo>
                    <a:pt x="8903" y="51771"/>
                    <a:pt x="8872" y="51865"/>
                    <a:pt x="8825" y="51942"/>
                  </a:cubicBezTo>
                  <a:cubicBezTo>
                    <a:pt x="8621" y="52277"/>
                    <a:pt x="8394" y="52445"/>
                    <a:pt x="8131" y="52445"/>
                  </a:cubicBezTo>
                  <a:cubicBezTo>
                    <a:pt x="7956" y="52445"/>
                    <a:pt x="7764" y="52370"/>
                    <a:pt x="7554" y="52221"/>
                  </a:cubicBezTo>
                  <a:cubicBezTo>
                    <a:pt x="7088" y="51849"/>
                    <a:pt x="6669" y="51415"/>
                    <a:pt x="6344" y="50918"/>
                  </a:cubicBezTo>
                  <a:cubicBezTo>
                    <a:pt x="5382" y="49554"/>
                    <a:pt x="4545" y="48111"/>
                    <a:pt x="3847" y="46607"/>
                  </a:cubicBezTo>
                  <a:cubicBezTo>
                    <a:pt x="2730" y="44342"/>
                    <a:pt x="1768" y="41985"/>
                    <a:pt x="1008" y="39581"/>
                  </a:cubicBezTo>
                  <a:cubicBezTo>
                    <a:pt x="776" y="38821"/>
                    <a:pt x="652" y="38045"/>
                    <a:pt x="419" y="37286"/>
                  </a:cubicBezTo>
                  <a:cubicBezTo>
                    <a:pt x="233" y="36650"/>
                    <a:pt x="155" y="35983"/>
                    <a:pt x="186" y="35331"/>
                  </a:cubicBezTo>
                  <a:lnTo>
                    <a:pt x="186" y="29469"/>
                  </a:lnTo>
                  <a:lnTo>
                    <a:pt x="186" y="29190"/>
                  </a:lnTo>
                  <a:cubicBezTo>
                    <a:pt x="931" y="29593"/>
                    <a:pt x="1737" y="29918"/>
                    <a:pt x="2559" y="30136"/>
                  </a:cubicBezTo>
                  <a:cubicBezTo>
                    <a:pt x="3665" y="30430"/>
                    <a:pt x="4767" y="30589"/>
                    <a:pt x="5867" y="30589"/>
                  </a:cubicBezTo>
                  <a:cubicBezTo>
                    <a:pt x="7082" y="30589"/>
                    <a:pt x="8295" y="30396"/>
                    <a:pt x="9508" y="29980"/>
                  </a:cubicBezTo>
                  <a:cubicBezTo>
                    <a:pt x="10175" y="29748"/>
                    <a:pt x="10811" y="29391"/>
                    <a:pt x="11353" y="28926"/>
                  </a:cubicBezTo>
                  <a:cubicBezTo>
                    <a:pt x="12455" y="27980"/>
                    <a:pt x="12641" y="26615"/>
                    <a:pt x="11865" y="25374"/>
                  </a:cubicBezTo>
                  <a:cubicBezTo>
                    <a:pt x="11369" y="24599"/>
                    <a:pt x="10640" y="23994"/>
                    <a:pt x="9927" y="23466"/>
                  </a:cubicBezTo>
                  <a:cubicBezTo>
                    <a:pt x="9198" y="22955"/>
                    <a:pt x="8469" y="22474"/>
                    <a:pt x="7740" y="21993"/>
                  </a:cubicBezTo>
                  <a:cubicBezTo>
                    <a:pt x="6809" y="21357"/>
                    <a:pt x="6158" y="20396"/>
                    <a:pt x="5894" y="19310"/>
                  </a:cubicBezTo>
                  <a:cubicBezTo>
                    <a:pt x="5600" y="18188"/>
                    <a:pt x="6256" y="17358"/>
                    <a:pt x="7324" y="17358"/>
                  </a:cubicBezTo>
                  <a:close/>
                  <a:moveTo>
                    <a:pt x="264" y="0"/>
                  </a:moveTo>
                  <a:cubicBezTo>
                    <a:pt x="47" y="0"/>
                    <a:pt x="0" y="63"/>
                    <a:pt x="0" y="280"/>
                  </a:cubicBezTo>
                  <a:lnTo>
                    <a:pt x="0" y="26429"/>
                  </a:lnTo>
                  <a:cubicBezTo>
                    <a:pt x="0" y="35145"/>
                    <a:pt x="0" y="43862"/>
                    <a:pt x="0" y="52593"/>
                  </a:cubicBezTo>
                  <a:cubicBezTo>
                    <a:pt x="0" y="52811"/>
                    <a:pt x="31" y="52873"/>
                    <a:pt x="264" y="52873"/>
                  </a:cubicBezTo>
                  <a:cubicBezTo>
                    <a:pt x="3327" y="52865"/>
                    <a:pt x="6386" y="52861"/>
                    <a:pt x="9444" y="52861"/>
                  </a:cubicBezTo>
                  <a:cubicBezTo>
                    <a:pt x="12501" y="52861"/>
                    <a:pt x="15556" y="52865"/>
                    <a:pt x="18612" y="52873"/>
                  </a:cubicBezTo>
                  <a:cubicBezTo>
                    <a:pt x="18860" y="52873"/>
                    <a:pt x="18907" y="52795"/>
                    <a:pt x="18907" y="52562"/>
                  </a:cubicBezTo>
                  <a:lnTo>
                    <a:pt x="18907" y="280"/>
                  </a:lnTo>
                  <a:cubicBezTo>
                    <a:pt x="18907" y="63"/>
                    <a:pt x="18876" y="0"/>
                    <a:pt x="18643" y="0"/>
                  </a:cubicBezTo>
                  <a:cubicBezTo>
                    <a:pt x="15580" y="8"/>
                    <a:pt x="12517" y="12"/>
                    <a:pt x="9453" y="12"/>
                  </a:cubicBezTo>
                  <a:cubicBezTo>
                    <a:pt x="6390" y="12"/>
                    <a:pt x="3327" y="8"/>
                    <a:pt x="2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24"/>
          <p:cNvGrpSpPr/>
          <p:nvPr/>
        </p:nvGrpSpPr>
        <p:grpSpPr>
          <a:xfrm rot="-5400000">
            <a:off x="8090393" y="492242"/>
            <a:ext cx="1830501" cy="846006"/>
            <a:chOff x="348438" y="3926325"/>
            <a:chExt cx="1959013" cy="905400"/>
          </a:xfrm>
        </p:grpSpPr>
        <p:sp>
          <p:nvSpPr>
            <p:cNvPr id="1059" name="Google Shape;1059;p24"/>
            <p:cNvSpPr/>
            <p:nvPr/>
          </p:nvSpPr>
          <p:spPr>
            <a:xfrm>
              <a:off x="348450" y="3930275"/>
              <a:ext cx="1959000" cy="897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0" name="Google Shape;1060;p24"/>
            <p:cNvGrpSpPr/>
            <p:nvPr/>
          </p:nvGrpSpPr>
          <p:grpSpPr>
            <a:xfrm>
              <a:off x="348470" y="3930274"/>
              <a:ext cx="1958969" cy="897500"/>
              <a:chOff x="6652100" y="120100"/>
              <a:chExt cx="2308200" cy="1057500"/>
            </a:xfrm>
          </p:grpSpPr>
          <p:cxnSp>
            <p:nvCxnSpPr>
              <p:cNvPr id="1061" name="Google Shape;1061;p24"/>
              <p:cNvCxnSpPr/>
              <p:nvPr/>
            </p:nvCxnSpPr>
            <p:spPr>
              <a:xfrm>
                <a:off x="6652100" y="272500"/>
                <a:ext cx="2308200" cy="0"/>
              </a:xfrm>
              <a:prstGeom prst="straightConnector1">
                <a:avLst/>
              </a:prstGeom>
              <a:noFill/>
              <a:ln w="9525" cap="flat" cmpd="sng">
                <a:solidFill>
                  <a:schemeClr val="lt1"/>
                </a:solidFill>
                <a:prstDash val="solid"/>
                <a:round/>
                <a:headEnd type="none" w="med" len="med"/>
                <a:tailEnd type="none" w="med" len="med"/>
              </a:ln>
            </p:spPr>
          </p:cxnSp>
          <p:cxnSp>
            <p:nvCxnSpPr>
              <p:cNvPr id="1062" name="Google Shape;1062;p24"/>
              <p:cNvCxnSpPr/>
              <p:nvPr/>
            </p:nvCxnSpPr>
            <p:spPr>
              <a:xfrm>
                <a:off x="6652100" y="424900"/>
                <a:ext cx="2308200" cy="0"/>
              </a:xfrm>
              <a:prstGeom prst="straightConnector1">
                <a:avLst/>
              </a:prstGeom>
              <a:noFill/>
              <a:ln w="9525" cap="flat" cmpd="sng">
                <a:solidFill>
                  <a:schemeClr val="lt1"/>
                </a:solidFill>
                <a:prstDash val="solid"/>
                <a:round/>
                <a:headEnd type="none" w="med" len="med"/>
                <a:tailEnd type="none" w="med" len="med"/>
              </a:ln>
            </p:spPr>
          </p:cxnSp>
          <p:cxnSp>
            <p:nvCxnSpPr>
              <p:cNvPr id="1063" name="Google Shape;1063;p24"/>
              <p:cNvCxnSpPr/>
              <p:nvPr/>
            </p:nvCxnSpPr>
            <p:spPr>
              <a:xfrm>
                <a:off x="6652100" y="577300"/>
                <a:ext cx="2308200" cy="0"/>
              </a:xfrm>
              <a:prstGeom prst="straightConnector1">
                <a:avLst/>
              </a:prstGeom>
              <a:noFill/>
              <a:ln w="9525" cap="flat" cmpd="sng">
                <a:solidFill>
                  <a:schemeClr val="lt1"/>
                </a:solidFill>
                <a:prstDash val="solid"/>
                <a:round/>
                <a:headEnd type="none" w="med" len="med"/>
                <a:tailEnd type="none" w="med" len="med"/>
              </a:ln>
            </p:spPr>
          </p:cxnSp>
          <p:cxnSp>
            <p:nvCxnSpPr>
              <p:cNvPr id="1064" name="Google Shape;1064;p24"/>
              <p:cNvCxnSpPr/>
              <p:nvPr/>
            </p:nvCxnSpPr>
            <p:spPr>
              <a:xfrm>
                <a:off x="6652100" y="729700"/>
                <a:ext cx="2308200" cy="0"/>
              </a:xfrm>
              <a:prstGeom prst="straightConnector1">
                <a:avLst/>
              </a:prstGeom>
              <a:noFill/>
              <a:ln w="9525" cap="flat" cmpd="sng">
                <a:solidFill>
                  <a:schemeClr val="lt1"/>
                </a:solidFill>
                <a:prstDash val="solid"/>
                <a:round/>
                <a:headEnd type="none" w="med" len="med"/>
                <a:tailEnd type="none" w="med" len="med"/>
              </a:ln>
            </p:spPr>
          </p:cxnSp>
          <p:cxnSp>
            <p:nvCxnSpPr>
              <p:cNvPr id="1065" name="Google Shape;1065;p24"/>
              <p:cNvCxnSpPr/>
              <p:nvPr/>
            </p:nvCxnSpPr>
            <p:spPr>
              <a:xfrm>
                <a:off x="6652100" y="882100"/>
                <a:ext cx="2308200" cy="0"/>
              </a:xfrm>
              <a:prstGeom prst="straightConnector1">
                <a:avLst/>
              </a:prstGeom>
              <a:noFill/>
              <a:ln w="9525" cap="flat" cmpd="sng">
                <a:solidFill>
                  <a:schemeClr val="lt1"/>
                </a:solidFill>
                <a:prstDash val="solid"/>
                <a:round/>
                <a:headEnd type="none" w="med" len="med"/>
                <a:tailEnd type="none" w="med" len="med"/>
              </a:ln>
            </p:spPr>
          </p:cxnSp>
          <p:cxnSp>
            <p:nvCxnSpPr>
              <p:cNvPr id="1066" name="Google Shape;1066;p24"/>
              <p:cNvCxnSpPr/>
              <p:nvPr/>
            </p:nvCxnSpPr>
            <p:spPr>
              <a:xfrm>
                <a:off x="6652100" y="1034500"/>
                <a:ext cx="2308200" cy="0"/>
              </a:xfrm>
              <a:prstGeom prst="straightConnector1">
                <a:avLst/>
              </a:prstGeom>
              <a:noFill/>
              <a:ln w="9525" cap="flat" cmpd="sng">
                <a:solidFill>
                  <a:schemeClr val="lt1"/>
                </a:solidFill>
                <a:prstDash val="solid"/>
                <a:round/>
                <a:headEnd type="none" w="med" len="med"/>
                <a:tailEnd type="none" w="med" len="med"/>
              </a:ln>
            </p:spPr>
          </p:cxnSp>
          <p:cxnSp>
            <p:nvCxnSpPr>
              <p:cNvPr id="1067" name="Google Shape;1067;p24"/>
              <p:cNvCxnSpPr/>
              <p:nvPr/>
            </p:nvCxnSpPr>
            <p:spPr>
              <a:xfrm>
                <a:off x="68156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1068" name="Google Shape;1068;p24"/>
              <p:cNvCxnSpPr/>
              <p:nvPr/>
            </p:nvCxnSpPr>
            <p:spPr>
              <a:xfrm>
                <a:off x="69680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1069" name="Google Shape;1069;p24"/>
              <p:cNvCxnSpPr/>
              <p:nvPr/>
            </p:nvCxnSpPr>
            <p:spPr>
              <a:xfrm>
                <a:off x="71204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1070" name="Google Shape;1070;p24"/>
              <p:cNvCxnSpPr/>
              <p:nvPr/>
            </p:nvCxnSpPr>
            <p:spPr>
              <a:xfrm>
                <a:off x="72728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1071" name="Google Shape;1071;p24"/>
              <p:cNvCxnSpPr/>
              <p:nvPr/>
            </p:nvCxnSpPr>
            <p:spPr>
              <a:xfrm>
                <a:off x="74252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1072" name="Google Shape;1072;p24"/>
              <p:cNvCxnSpPr/>
              <p:nvPr/>
            </p:nvCxnSpPr>
            <p:spPr>
              <a:xfrm>
                <a:off x="75776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1073" name="Google Shape;1073;p24"/>
              <p:cNvCxnSpPr/>
              <p:nvPr/>
            </p:nvCxnSpPr>
            <p:spPr>
              <a:xfrm>
                <a:off x="77300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1074" name="Google Shape;1074;p24"/>
              <p:cNvCxnSpPr/>
              <p:nvPr/>
            </p:nvCxnSpPr>
            <p:spPr>
              <a:xfrm>
                <a:off x="78824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1075" name="Google Shape;1075;p24"/>
              <p:cNvCxnSpPr/>
              <p:nvPr/>
            </p:nvCxnSpPr>
            <p:spPr>
              <a:xfrm>
                <a:off x="80348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1076" name="Google Shape;1076;p24"/>
              <p:cNvCxnSpPr/>
              <p:nvPr/>
            </p:nvCxnSpPr>
            <p:spPr>
              <a:xfrm>
                <a:off x="81872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1077" name="Google Shape;1077;p24"/>
              <p:cNvCxnSpPr/>
              <p:nvPr/>
            </p:nvCxnSpPr>
            <p:spPr>
              <a:xfrm>
                <a:off x="83396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1078" name="Google Shape;1078;p24"/>
              <p:cNvCxnSpPr/>
              <p:nvPr/>
            </p:nvCxnSpPr>
            <p:spPr>
              <a:xfrm>
                <a:off x="84920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1079" name="Google Shape;1079;p24"/>
              <p:cNvCxnSpPr/>
              <p:nvPr/>
            </p:nvCxnSpPr>
            <p:spPr>
              <a:xfrm>
                <a:off x="8644400" y="120100"/>
                <a:ext cx="0" cy="1057500"/>
              </a:xfrm>
              <a:prstGeom prst="straightConnector1">
                <a:avLst/>
              </a:prstGeom>
              <a:noFill/>
              <a:ln w="9525" cap="flat" cmpd="sng">
                <a:solidFill>
                  <a:schemeClr val="lt1"/>
                </a:solidFill>
                <a:prstDash val="solid"/>
                <a:round/>
                <a:headEnd type="none" w="med" len="med"/>
                <a:tailEnd type="none" w="med" len="med"/>
              </a:ln>
            </p:spPr>
          </p:cxnSp>
          <p:cxnSp>
            <p:nvCxnSpPr>
              <p:cNvPr id="1080" name="Google Shape;1080;p24"/>
              <p:cNvCxnSpPr/>
              <p:nvPr/>
            </p:nvCxnSpPr>
            <p:spPr>
              <a:xfrm>
                <a:off x="8796800" y="120100"/>
                <a:ext cx="0" cy="1057500"/>
              </a:xfrm>
              <a:prstGeom prst="straightConnector1">
                <a:avLst/>
              </a:prstGeom>
              <a:noFill/>
              <a:ln w="9525" cap="flat" cmpd="sng">
                <a:solidFill>
                  <a:schemeClr val="lt1"/>
                </a:solidFill>
                <a:prstDash val="solid"/>
                <a:round/>
                <a:headEnd type="none" w="med" len="med"/>
                <a:tailEnd type="none" w="med" len="med"/>
              </a:ln>
            </p:spPr>
          </p:cxnSp>
        </p:grpSp>
        <p:sp>
          <p:nvSpPr>
            <p:cNvPr id="1081" name="Google Shape;1081;p24"/>
            <p:cNvSpPr/>
            <p:nvPr/>
          </p:nvSpPr>
          <p:spPr>
            <a:xfrm>
              <a:off x="348438" y="3926325"/>
              <a:ext cx="1959000" cy="905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2" name="Google Shape;1082;p24"/>
          <p:cNvSpPr/>
          <p:nvPr/>
        </p:nvSpPr>
        <p:spPr>
          <a:xfrm rot="5400000" flipH="1">
            <a:off x="1221541" y="3219325"/>
            <a:ext cx="672000" cy="3727200"/>
          </a:xfrm>
          <a:prstGeom prst="round2SameRect">
            <a:avLst>
              <a:gd name="adj1" fmla="val 50000"/>
              <a:gd name="adj2" fmla="val 0"/>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3" name="Google Shape;1083;p24"/>
          <p:cNvGrpSpPr/>
          <p:nvPr/>
        </p:nvGrpSpPr>
        <p:grpSpPr>
          <a:xfrm>
            <a:off x="7539885" y="3634449"/>
            <a:ext cx="1397877" cy="1380999"/>
            <a:chOff x="5372825" y="289650"/>
            <a:chExt cx="1178350" cy="1164025"/>
          </a:xfrm>
        </p:grpSpPr>
        <p:sp>
          <p:nvSpPr>
            <p:cNvPr id="1084" name="Google Shape;1084;p24"/>
            <p:cNvSpPr/>
            <p:nvPr/>
          </p:nvSpPr>
          <p:spPr>
            <a:xfrm>
              <a:off x="5372825" y="289650"/>
              <a:ext cx="1163625" cy="1164025"/>
            </a:xfrm>
            <a:custGeom>
              <a:avLst/>
              <a:gdLst/>
              <a:ahLst/>
              <a:cxnLst/>
              <a:rect l="l" t="t" r="r" b="b"/>
              <a:pathLst>
                <a:path w="46545" h="46561" extrusionOk="0">
                  <a:moveTo>
                    <a:pt x="23264" y="1"/>
                  </a:moveTo>
                  <a:cubicBezTo>
                    <a:pt x="10423" y="1"/>
                    <a:pt x="0" y="10423"/>
                    <a:pt x="0" y="23280"/>
                  </a:cubicBezTo>
                  <a:cubicBezTo>
                    <a:pt x="0" y="36138"/>
                    <a:pt x="10423" y="46560"/>
                    <a:pt x="23264" y="46560"/>
                  </a:cubicBezTo>
                  <a:cubicBezTo>
                    <a:pt x="36122" y="46560"/>
                    <a:pt x="46544" y="36138"/>
                    <a:pt x="46544" y="23280"/>
                  </a:cubicBezTo>
                  <a:cubicBezTo>
                    <a:pt x="46544" y="10423"/>
                    <a:pt x="36122" y="1"/>
                    <a:pt x="232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4"/>
            <p:cNvSpPr/>
            <p:nvPr/>
          </p:nvSpPr>
          <p:spPr>
            <a:xfrm>
              <a:off x="5763650" y="289650"/>
              <a:ext cx="787525" cy="1163525"/>
            </a:xfrm>
            <a:custGeom>
              <a:avLst/>
              <a:gdLst/>
              <a:ahLst/>
              <a:cxnLst/>
              <a:rect l="l" t="t" r="r" b="b"/>
              <a:pathLst>
                <a:path w="31501" h="46541" extrusionOk="0">
                  <a:moveTo>
                    <a:pt x="7647" y="1"/>
                  </a:moveTo>
                  <a:cubicBezTo>
                    <a:pt x="3646" y="1"/>
                    <a:pt x="931" y="1164"/>
                    <a:pt x="1" y="1288"/>
                  </a:cubicBezTo>
                  <a:cubicBezTo>
                    <a:pt x="16177" y="1629"/>
                    <a:pt x="25297" y="11369"/>
                    <a:pt x="25297" y="23280"/>
                  </a:cubicBezTo>
                  <a:cubicBezTo>
                    <a:pt x="25297" y="35052"/>
                    <a:pt x="16518" y="44963"/>
                    <a:pt x="4824" y="46390"/>
                  </a:cubicBezTo>
                  <a:cubicBezTo>
                    <a:pt x="5719" y="46491"/>
                    <a:pt x="6608" y="46541"/>
                    <a:pt x="7487" y="46541"/>
                  </a:cubicBezTo>
                  <a:cubicBezTo>
                    <a:pt x="19628" y="46541"/>
                    <a:pt x="29942" y="37085"/>
                    <a:pt x="30694" y="24676"/>
                  </a:cubicBezTo>
                  <a:cubicBezTo>
                    <a:pt x="31501" y="11369"/>
                    <a:pt x="20970" y="109"/>
                    <a:pt x="7647" y="1"/>
                  </a:cubicBezTo>
                  <a:close/>
                </a:path>
              </a:pathLst>
            </a:custGeom>
            <a:solidFill>
              <a:srgbClr val="0A0A0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4"/>
            <p:cNvSpPr/>
            <p:nvPr/>
          </p:nvSpPr>
          <p:spPr>
            <a:xfrm>
              <a:off x="5465875" y="773075"/>
              <a:ext cx="88050" cy="98625"/>
            </a:xfrm>
            <a:custGeom>
              <a:avLst/>
              <a:gdLst/>
              <a:ahLst/>
              <a:cxnLst/>
              <a:rect l="l" t="t" r="r" b="b"/>
              <a:pathLst>
                <a:path w="3522" h="3945" extrusionOk="0">
                  <a:moveTo>
                    <a:pt x="2322" y="0"/>
                  </a:moveTo>
                  <a:cubicBezTo>
                    <a:pt x="1947" y="0"/>
                    <a:pt x="1497" y="179"/>
                    <a:pt x="1024" y="609"/>
                  </a:cubicBezTo>
                  <a:cubicBezTo>
                    <a:pt x="0" y="1524"/>
                    <a:pt x="16" y="3494"/>
                    <a:pt x="652" y="3819"/>
                  </a:cubicBezTo>
                  <a:cubicBezTo>
                    <a:pt x="825" y="3907"/>
                    <a:pt x="995" y="3945"/>
                    <a:pt x="1158" y="3945"/>
                  </a:cubicBezTo>
                  <a:cubicBezTo>
                    <a:pt x="2065" y="3945"/>
                    <a:pt x="2792" y="2789"/>
                    <a:pt x="2963" y="2579"/>
                  </a:cubicBezTo>
                  <a:cubicBezTo>
                    <a:pt x="3180" y="2346"/>
                    <a:pt x="3521" y="1291"/>
                    <a:pt x="3242" y="609"/>
                  </a:cubicBezTo>
                  <a:cubicBezTo>
                    <a:pt x="3092" y="242"/>
                    <a:pt x="2758" y="0"/>
                    <a:pt x="2322" y="0"/>
                  </a:cubicBezTo>
                  <a:close/>
                </a:path>
              </a:pathLst>
            </a:custGeom>
            <a:solidFill>
              <a:schemeClr val="lt1"/>
            </a:solidFill>
            <a:ln w="9525" cap="flat" cmpd="sng">
              <a:solidFill>
                <a:schemeClr val="dk1"/>
              </a:solidFill>
              <a:prstDash val="solid"/>
              <a:miter lim="155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4"/>
            <p:cNvSpPr/>
            <p:nvPr/>
          </p:nvSpPr>
          <p:spPr>
            <a:xfrm>
              <a:off x="5496625" y="522250"/>
              <a:ext cx="156775" cy="233675"/>
            </a:xfrm>
            <a:custGeom>
              <a:avLst/>
              <a:gdLst/>
              <a:ahLst/>
              <a:cxnLst/>
              <a:rect l="l" t="t" r="r" b="b"/>
              <a:pathLst>
                <a:path w="6271" h="9347" extrusionOk="0">
                  <a:moveTo>
                    <a:pt x="4850" y="1"/>
                  </a:moveTo>
                  <a:cubicBezTo>
                    <a:pt x="4552" y="1"/>
                    <a:pt x="4189" y="76"/>
                    <a:pt x="3749" y="250"/>
                  </a:cubicBezTo>
                  <a:cubicBezTo>
                    <a:pt x="1360" y="1212"/>
                    <a:pt x="197" y="7013"/>
                    <a:pt x="197" y="7013"/>
                  </a:cubicBezTo>
                  <a:cubicBezTo>
                    <a:pt x="1" y="7973"/>
                    <a:pt x="460" y="9346"/>
                    <a:pt x="1291" y="9346"/>
                  </a:cubicBezTo>
                  <a:cubicBezTo>
                    <a:pt x="1574" y="9346"/>
                    <a:pt x="1901" y="9187"/>
                    <a:pt x="2260" y="8796"/>
                  </a:cubicBezTo>
                  <a:cubicBezTo>
                    <a:pt x="3656" y="7261"/>
                    <a:pt x="5765" y="3399"/>
                    <a:pt x="6013" y="2468"/>
                  </a:cubicBezTo>
                  <a:cubicBezTo>
                    <a:pt x="6206" y="1712"/>
                    <a:pt x="6271" y="1"/>
                    <a:pt x="4850" y="1"/>
                  </a:cubicBezTo>
                  <a:close/>
                </a:path>
              </a:pathLst>
            </a:custGeom>
            <a:solidFill>
              <a:schemeClr val="lt1"/>
            </a:solidFill>
            <a:ln w="9525" cap="flat" cmpd="sng">
              <a:solidFill>
                <a:schemeClr val="dk1"/>
              </a:solidFill>
              <a:prstDash val="solid"/>
              <a:miter lim="155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4"/>
            <p:cNvSpPr/>
            <p:nvPr/>
          </p:nvSpPr>
          <p:spPr>
            <a:xfrm>
              <a:off x="5372825" y="289650"/>
              <a:ext cx="1163625" cy="1164025"/>
            </a:xfrm>
            <a:custGeom>
              <a:avLst/>
              <a:gdLst/>
              <a:ahLst/>
              <a:cxnLst/>
              <a:rect l="l" t="t" r="r" b="b"/>
              <a:pathLst>
                <a:path w="46545" h="46561" fill="none" extrusionOk="0">
                  <a:moveTo>
                    <a:pt x="46544" y="23280"/>
                  </a:moveTo>
                  <a:cubicBezTo>
                    <a:pt x="46544" y="36138"/>
                    <a:pt x="36122" y="46560"/>
                    <a:pt x="23264" y="46560"/>
                  </a:cubicBezTo>
                  <a:cubicBezTo>
                    <a:pt x="10423" y="46560"/>
                    <a:pt x="0" y="36138"/>
                    <a:pt x="0" y="23280"/>
                  </a:cubicBezTo>
                  <a:cubicBezTo>
                    <a:pt x="0" y="10423"/>
                    <a:pt x="10423" y="1"/>
                    <a:pt x="23264" y="1"/>
                  </a:cubicBezTo>
                  <a:cubicBezTo>
                    <a:pt x="36122" y="1"/>
                    <a:pt x="46544" y="10423"/>
                    <a:pt x="46544" y="23280"/>
                  </a:cubicBezTo>
                  <a:close/>
                </a:path>
              </a:pathLst>
            </a:custGeom>
            <a:noFill/>
            <a:ln w="9525" cap="flat" cmpd="sng">
              <a:solidFill>
                <a:schemeClr val="dk1"/>
              </a:solidFill>
              <a:prstDash val="solid"/>
              <a:miter lim="155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713825" y="1161025"/>
            <a:ext cx="7630200" cy="3461400"/>
          </a:xfrm>
          <a:prstGeom prst="rect">
            <a:avLst/>
          </a:prstGeom>
          <a:noFill/>
          <a:ln>
            <a:noFill/>
          </a:ln>
        </p:spPr>
        <p:txBody>
          <a:bodyPr spcFirstLastPara="1" wrap="square" lIns="91425" tIns="91425" rIns="91425" bIns="91425" anchor="ctr" anchorCtr="0">
            <a:noAutofit/>
          </a:bodyPr>
          <a:lstStyle>
            <a:lvl1pPr marL="457200" lvl="0" indent="-317500" rtl="0">
              <a:spcBef>
                <a:spcPts val="0"/>
              </a:spcBef>
              <a:spcAft>
                <a:spcPts val="0"/>
              </a:spcAft>
              <a:buSzPts val="1400"/>
              <a:buFont typeface="Spartan"/>
              <a:buChar char="●"/>
              <a:defRPr>
                <a:latin typeface="Spartan"/>
                <a:ea typeface="Spartan"/>
                <a:cs typeface="Spartan"/>
                <a:sym typeface="Spartan"/>
              </a:defRPr>
            </a:lvl1pPr>
            <a:lvl2pPr marL="914400" lvl="1" indent="-317500" rtl="0">
              <a:spcBef>
                <a:spcPts val="0"/>
              </a:spcBef>
              <a:spcAft>
                <a:spcPts val="0"/>
              </a:spcAft>
              <a:buSzPts val="1400"/>
              <a:buFont typeface="Spartan"/>
              <a:buChar char="○"/>
              <a:defRPr>
                <a:latin typeface="Spartan"/>
                <a:ea typeface="Spartan"/>
                <a:cs typeface="Spartan"/>
                <a:sym typeface="Spartan"/>
              </a:defRPr>
            </a:lvl2pPr>
            <a:lvl3pPr marL="1371600" lvl="2" indent="-317500" rtl="0">
              <a:spcBef>
                <a:spcPts val="0"/>
              </a:spcBef>
              <a:spcAft>
                <a:spcPts val="0"/>
              </a:spcAft>
              <a:buSzPts val="1400"/>
              <a:buFont typeface="Spartan"/>
              <a:buChar char="■"/>
              <a:defRPr>
                <a:latin typeface="Spartan"/>
                <a:ea typeface="Spartan"/>
                <a:cs typeface="Spartan"/>
                <a:sym typeface="Spartan"/>
              </a:defRPr>
            </a:lvl3pPr>
            <a:lvl4pPr marL="1828800" lvl="3" indent="-317500" rtl="0">
              <a:spcBef>
                <a:spcPts val="0"/>
              </a:spcBef>
              <a:spcAft>
                <a:spcPts val="0"/>
              </a:spcAft>
              <a:buSzPts val="1400"/>
              <a:buFont typeface="Spartan"/>
              <a:buChar char="●"/>
              <a:defRPr>
                <a:latin typeface="Spartan"/>
                <a:ea typeface="Spartan"/>
                <a:cs typeface="Spartan"/>
                <a:sym typeface="Spartan"/>
              </a:defRPr>
            </a:lvl4pPr>
            <a:lvl5pPr marL="2286000" lvl="4" indent="-317500" rtl="0">
              <a:spcBef>
                <a:spcPts val="0"/>
              </a:spcBef>
              <a:spcAft>
                <a:spcPts val="0"/>
              </a:spcAft>
              <a:buSzPts val="1400"/>
              <a:buFont typeface="Spartan"/>
              <a:buChar char="○"/>
              <a:defRPr>
                <a:latin typeface="Spartan"/>
                <a:ea typeface="Spartan"/>
                <a:cs typeface="Spartan"/>
                <a:sym typeface="Spartan"/>
              </a:defRPr>
            </a:lvl5pPr>
            <a:lvl6pPr marL="2743200" lvl="5" indent="-317500" rtl="0">
              <a:spcBef>
                <a:spcPts val="0"/>
              </a:spcBef>
              <a:spcAft>
                <a:spcPts val="0"/>
              </a:spcAft>
              <a:buSzPts val="1400"/>
              <a:buFont typeface="Spartan"/>
              <a:buChar char="■"/>
              <a:defRPr>
                <a:latin typeface="Spartan"/>
                <a:ea typeface="Spartan"/>
                <a:cs typeface="Spartan"/>
                <a:sym typeface="Spartan"/>
              </a:defRPr>
            </a:lvl6pPr>
            <a:lvl7pPr marL="3200400" lvl="6" indent="-317500" rtl="0">
              <a:spcBef>
                <a:spcPts val="0"/>
              </a:spcBef>
              <a:spcAft>
                <a:spcPts val="0"/>
              </a:spcAft>
              <a:buSzPts val="1400"/>
              <a:buFont typeface="Spartan"/>
              <a:buChar char="●"/>
              <a:defRPr>
                <a:latin typeface="Spartan"/>
                <a:ea typeface="Spartan"/>
                <a:cs typeface="Spartan"/>
                <a:sym typeface="Spartan"/>
              </a:defRPr>
            </a:lvl7pPr>
            <a:lvl8pPr marL="3657600" lvl="7" indent="-317500" rtl="0">
              <a:spcBef>
                <a:spcPts val="0"/>
              </a:spcBef>
              <a:spcAft>
                <a:spcPts val="0"/>
              </a:spcAft>
              <a:buSzPts val="1400"/>
              <a:buFont typeface="Spartan"/>
              <a:buChar char="○"/>
              <a:defRPr>
                <a:latin typeface="Spartan"/>
                <a:ea typeface="Spartan"/>
                <a:cs typeface="Spartan"/>
                <a:sym typeface="Spartan"/>
              </a:defRPr>
            </a:lvl8pPr>
            <a:lvl9pPr marL="4114800" lvl="8" indent="-317500" rtl="0">
              <a:spcBef>
                <a:spcPts val="0"/>
              </a:spcBef>
              <a:spcAft>
                <a:spcPts val="0"/>
              </a:spcAft>
              <a:buSzPts val="1400"/>
              <a:buFont typeface="Spartan"/>
              <a:buChar char="■"/>
              <a:defRPr>
                <a:latin typeface="Spartan"/>
                <a:ea typeface="Spartan"/>
                <a:cs typeface="Spartan"/>
                <a:sym typeface="Spartan"/>
              </a:defRPr>
            </a:lvl9pPr>
          </a:lstStyle>
          <a:p>
            <a:endParaRPr/>
          </a:p>
        </p:txBody>
      </p:sp>
      <p:sp>
        <p:nvSpPr>
          <p:cNvPr id="7" name="Google Shape;7;p1"/>
          <p:cNvSpPr txBox="1">
            <a:spLocks noGrp="1"/>
          </p:cNvSpPr>
          <p:nvPr>
            <p:ph type="title"/>
          </p:nvPr>
        </p:nvSpPr>
        <p:spPr>
          <a:xfrm>
            <a:off x="830025" y="227975"/>
            <a:ext cx="7028400" cy="511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lgn="ctr">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lgn="ctr">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lgn="ctr">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lgn="ctr">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lgn="ctr">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lgn="ctr">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lgn="ctr">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lgn="ctr">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8" r:id="rId5"/>
    <p:sldLayoutId id="2147483659" r:id="rId6"/>
    <p:sldLayoutId id="2147483660" r:id="rId7"/>
    <p:sldLayoutId id="2147483664"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grpSp>
        <p:nvGrpSpPr>
          <p:cNvPr id="1140" name="Google Shape;1140;p28"/>
          <p:cNvGrpSpPr/>
          <p:nvPr/>
        </p:nvGrpSpPr>
        <p:grpSpPr>
          <a:xfrm>
            <a:off x="2130136" y="3326675"/>
            <a:ext cx="4062847" cy="1577834"/>
            <a:chOff x="1840324" y="723446"/>
            <a:chExt cx="5363126" cy="2955900"/>
          </a:xfrm>
        </p:grpSpPr>
        <p:sp>
          <p:nvSpPr>
            <p:cNvPr id="1141" name="Google Shape;1141;p28"/>
            <p:cNvSpPr/>
            <p:nvPr/>
          </p:nvSpPr>
          <p:spPr>
            <a:xfrm>
              <a:off x="1940550" y="1050025"/>
              <a:ext cx="5262900" cy="2626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8"/>
            <p:cNvSpPr/>
            <p:nvPr/>
          </p:nvSpPr>
          <p:spPr>
            <a:xfrm>
              <a:off x="1841800" y="723446"/>
              <a:ext cx="5357300" cy="2955900"/>
            </a:xfrm>
            <a:custGeom>
              <a:avLst/>
              <a:gdLst/>
              <a:ahLst/>
              <a:cxnLst/>
              <a:rect l="l" t="t" r="r" b="b"/>
              <a:pathLst>
                <a:path w="214292" h="118236" extrusionOk="0">
                  <a:moveTo>
                    <a:pt x="4059" y="118236"/>
                  </a:moveTo>
                  <a:lnTo>
                    <a:pt x="134" y="102917"/>
                  </a:lnTo>
                  <a:lnTo>
                    <a:pt x="0" y="638"/>
                  </a:lnTo>
                  <a:lnTo>
                    <a:pt x="205161" y="0"/>
                  </a:lnTo>
                  <a:lnTo>
                    <a:pt x="214292" y="13073"/>
                  </a:lnTo>
                </a:path>
              </a:pathLst>
            </a:custGeom>
            <a:noFill/>
            <a:ln w="9525" cap="flat" cmpd="sng">
              <a:solidFill>
                <a:schemeClr val="dk1"/>
              </a:solidFill>
              <a:prstDash val="solid"/>
              <a:round/>
              <a:headEnd type="none" w="med" len="med"/>
              <a:tailEnd type="none" w="med" len="med"/>
            </a:ln>
          </p:spPr>
        </p:sp>
        <p:cxnSp>
          <p:nvCxnSpPr>
            <p:cNvPr id="1143" name="Google Shape;1143;p28"/>
            <p:cNvCxnSpPr/>
            <p:nvPr/>
          </p:nvCxnSpPr>
          <p:spPr>
            <a:xfrm>
              <a:off x="1840324" y="739389"/>
              <a:ext cx="103800" cy="311400"/>
            </a:xfrm>
            <a:prstGeom prst="straightConnector1">
              <a:avLst/>
            </a:prstGeom>
            <a:noFill/>
            <a:ln w="9525" cap="flat" cmpd="sng">
              <a:solidFill>
                <a:schemeClr val="dk1"/>
              </a:solidFill>
              <a:prstDash val="solid"/>
              <a:round/>
              <a:headEnd type="none" w="med" len="med"/>
              <a:tailEnd type="none" w="med" len="med"/>
            </a:ln>
          </p:spPr>
        </p:cxnSp>
      </p:grpSp>
      <p:sp>
        <p:nvSpPr>
          <p:cNvPr id="1144" name="Google Shape;1144;p28"/>
          <p:cNvSpPr txBox="1">
            <a:spLocks noGrp="1"/>
          </p:cNvSpPr>
          <p:nvPr>
            <p:ph type="subTitle" idx="1"/>
          </p:nvPr>
        </p:nvSpPr>
        <p:spPr>
          <a:xfrm>
            <a:off x="2115851" y="3606238"/>
            <a:ext cx="4167341" cy="155148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t>LEONARDO EGUINO VASQUEZ</a:t>
            </a:r>
          </a:p>
          <a:p>
            <a:pPr marL="0" indent="0"/>
            <a:r>
              <a:rPr lang="en" sz="1400" dirty="0"/>
              <a:t>VICTOR CACERES PACO</a:t>
            </a:r>
          </a:p>
          <a:p>
            <a:pPr marL="0" lvl="0" indent="0" algn="ctr" rtl="0">
              <a:spcBef>
                <a:spcPts val="0"/>
              </a:spcBef>
              <a:spcAft>
                <a:spcPts val="0"/>
              </a:spcAft>
              <a:buNone/>
            </a:pPr>
            <a:r>
              <a:rPr lang="en" sz="1400" dirty="0"/>
              <a:t>SANTIAGO NICOLAS FLORES </a:t>
            </a:r>
          </a:p>
          <a:p>
            <a:pPr marL="0" lvl="0" indent="0" algn="ctr" rtl="0">
              <a:spcBef>
                <a:spcPts val="0"/>
              </a:spcBef>
              <a:spcAft>
                <a:spcPts val="0"/>
              </a:spcAft>
              <a:buNone/>
            </a:pPr>
            <a:r>
              <a:rPr lang="en" sz="1400" dirty="0"/>
              <a:t>ALISON RODRIGUEZ LUIZAGA</a:t>
            </a:r>
          </a:p>
          <a:p>
            <a:pPr marL="0" lvl="0" indent="0" algn="ctr" rtl="0">
              <a:spcBef>
                <a:spcPts val="0"/>
              </a:spcBef>
              <a:spcAft>
                <a:spcPts val="0"/>
              </a:spcAft>
              <a:buNone/>
            </a:pPr>
            <a:r>
              <a:rPr lang="en" sz="1400" dirty="0"/>
              <a:t>AMILCAR HUANACO</a:t>
            </a:r>
            <a:endParaRPr sz="1400" dirty="0"/>
          </a:p>
        </p:txBody>
      </p:sp>
      <p:sp>
        <p:nvSpPr>
          <p:cNvPr id="1145" name="Google Shape;1145;p28"/>
          <p:cNvSpPr txBox="1">
            <a:spLocks noGrp="1"/>
          </p:cNvSpPr>
          <p:nvPr>
            <p:ph type="title"/>
          </p:nvPr>
        </p:nvSpPr>
        <p:spPr>
          <a:xfrm>
            <a:off x="1309841" y="519000"/>
            <a:ext cx="6502608" cy="224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BO" sz="4800" dirty="0"/>
              <a:t>SISTEMA DE REGISTRO DE PACIENTES EN UN CONSULTORIO MEDICO</a:t>
            </a:r>
            <a:endParaRPr sz="4800" dirty="0"/>
          </a:p>
        </p:txBody>
      </p:sp>
      <p:grpSp>
        <p:nvGrpSpPr>
          <p:cNvPr id="1146" name="Google Shape;1146;p28"/>
          <p:cNvGrpSpPr/>
          <p:nvPr/>
        </p:nvGrpSpPr>
        <p:grpSpPr>
          <a:xfrm flipH="1">
            <a:off x="-456530" y="-202892"/>
            <a:ext cx="1973736" cy="1949742"/>
            <a:chOff x="5372825" y="289650"/>
            <a:chExt cx="1178350" cy="1164025"/>
          </a:xfrm>
        </p:grpSpPr>
        <p:sp>
          <p:nvSpPr>
            <p:cNvPr id="1147" name="Google Shape;1147;p28"/>
            <p:cNvSpPr/>
            <p:nvPr/>
          </p:nvSpPr>
          <p:spPr>
            <a:xfrm>
              <a:off x="5372825" y="289650"/>
              <a:ext cx="1163625" cy="1164025"/>
            </a:xfrm>
            <a:custGeom>
              <a:avLst/>
              <a:gdLst/>
              <a:ahLst/>
              <a:cxnLst/>
              <a:rect l="l" t="t" r="r" b="b"/>
              <a:pathLst>
                <a:path w="46545" h="46561" extrusionOk="0">
                  <a:moveTo>
                    <a:pt x="23264" y="1"/>
                  </a:moveTo>
                  <a:cubicBezTo>
                    <a:pt x="10423" y="1"/>
                    <a:pt x="0" y="10423"/>
                    <a:pt x="0" y="23280"/>
                  </a:cubicBezTo>
                  <a:cubicBezTo>
                    <a:pt x="0" y="36138"/>
                    <a:pt x="10423" y="46560"/>
                    <a:pt x="23264" y="46560"/>
                  </a:cubicBezTo>
                  <a:cubicBezTo>
                    <a:pt x="36122" y="46560"/>
                    <a:pt x="46544" y="36138"/>
                    <a:pt x="46544" y="23280"/>
                  </a:cubicBezTo>
                  <a:cubicBezTo>
                    <a:pt x="46544" y="10423"/>
                    <a:pt x="36122" y="1"/>
                    <a:pt x="232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8"/>
            <p:cNvSpPr/>
            <p:nvPr/>
          </p:nvSpPr>
          <p:spPr>
            <a:xfrm>
              <a:off x="5763650" y="289650"/>
              <a:ext cx="787525" cy="1163525"/>
            </a:xfrm>
            <a:custGeom>
              <a:avLst/>
              <a:gdLst/>
              <a:ahLst/>
              <a:cxnLst/>
              <a:rect l="l" t="t" r="r" b="b"/>
              <a:pathLst>
                <a:path w="31501" h="46541" extrusionOk="0">
                  <a:moveTo>
                    <a:pt x="7647" y="1"/>
                  </a:moveTo>
                  <a:cubicBezTo>
                    <a:pt x="3646" y="1"/>
                    <a:pt x="931" y="1164"/>
                    <a:pt x="1" y="1288"/>
                  </a:cubicBezTo>
                  <a:cubicBezTo>
                    <a:pt x="16177" y="1629"/>
                    <a:pt x="25297" y="11369"/>
                    <a:pt x="25297" y="23280"/>
                  </a:cubicBezTo>
                  <a:cubicBezTo>
                    <a:pt x="25297" y="35052"/>
                    <a:pt x="16518" y="44963"/>
                    <a:pt x="4824" y="46390"/>
                  </a:cubicBezTo>
                  <a:cubicBezTo>
                    <a:pt x="5719" y="46491"/>
                    <a:pt x="6608" y="46541"/>
                    <a:pt x="7487" y="46541"/>
                  </a:cubicBezTo>
                  <a:cubicBezTo>
                    <a:pt x="19628" y="46541"/>
                    <a:pt x="29942" y="37085"/>
                    <a:pt x="30694" y="24676"/>
                  </a:cubicBezTo>
                  <a:cubicBezTo>
                    <a:pt x="31501" y="11369"/>
                    <a:pt x="20970" y="109"/>
                    <a:pt x="7647" y="1"/>
                  </a:cubicBezTo>
                  <a:close/>
                </a:path>
              </a:pathLst>
            </a:custGeom>
            <a:solidFill>
              <a:srgbClr val="0A0A0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8"/>
            <p:cNvSpPr/>
            <p:nvPr/>
          </p:nvSpPr>
          <p:spPr>
            <a:xfrm>
              <a:off x="5465875" y="773075"/>
              <a:ext cx="88050" cy="98625"/>
            </a:xfrm>
            <a:custGeom>
              <a:avLst/>
              <a:gdLst/>
              <a:ahLst/>
              <a:cxnLst/>
              <a:rect l="l" t="t" r="r" b="b"/>
              <a:pathLst>
                <a:path w="3522" h="3945" extrusionOk="0">
                  <a:moveTo>
                    <a:pt x="2322" y="0"/>
                  </a:moveTo>
                  <a:cubicBezTo>
                    <a:pt x="1947" y="0"/>
                    <a:pt x="1497" y="179"/>
                    <a:pt x="1024" y="609"/>
                  </a:cubicBezTo>
                  <a:cubicBezTo>
                    <a:pt x="0" y="1524"/>
                    <a:pt x="16" y="3494"/>
                    <a:pt x="652" y="3819"/>
                  </a:cubicBezTo>
                  <a:cubicBezTo>
                    <a:pt x="825" y="3907"/>
                    <a:pt x="995" y="3945"/>
                    <a:pt x="1158" y="3945"/>
                  </a:cubicBezTo>
                  <a:cubicBezTo>
                    <a:pt x="2065" y="3945"/>
                    <a:pt x="2792" y="2789"/>
                    <a:pt x="2963" y="2579"/>
                  </a:cubicBezTo>
                  <a:cubicBezTo>
                    <a:pt x="3180" y="2346"/>
                    <a:pt x="3521" y="1291"/>
                    <a:pt x="3242" y="609"/>
                  </a:cubicBezTo>
                  <a:cubicBezTo>
                    <a:pt x="3092" y="242"/>
                    <a:pt x="2758" y="0"/>
                    <a:pt x="2322" y="0"/>
                  </a:cubicBezTo>
                  <a:close/>
                </a:path>
              </a:pathLst>
            </a:custGeom>
            <a:solidFill>
              <a:schemeClr val="lt1"/>
            </a:solidFill>
            <a:ln w="9525" cap="flat" cmpd="sng">
              <a:solidFill>
                <a:schemeClr val="dk1"/>
              </a:solidFill>
              <a:prstDash val="solid"/>
              <a:miter lim="155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8"/>
            <p:cNvSpPr/>
            <p:nvPr/>
          </p:nvSpPr>
          <p:spPr>
            <a:xfrm>
              <a:off x="5496625" y="522250"/>
              <a:ext cx="156775" cy="233675"/>
            </a:xfrm>
            <a:custGeom>
              <a:avLst/>
              <a:gdLst/>
              <a:ahLst/>
              <a:cxnLst/>
              <a:rect l="l" t="t" r="r" b="b"/>
              <a:pathLst>
                <a:path w="6271" h="9347" extrusionOk="0">
                  <a:moveTo>
                    <a:pt x="4850" y="1"/>
                  </a:moveTo>
                  <a:cubicBezTo>
                    <a:pt x="4552" y="1"/>
                    <a:pt x="4189" y="76"/>
                    <a:pt x="3749" y="250"/>
                  </a:cubicBezTo>
                  <a:cubicBezTo>
                    <a:pt x="1360" y="1212"/>
                    <a:pt x="197" y="7013"/>
                    <a:pt x="197" y="7013"/>
                  </a:cubicBezTo>
                  <a:cubicBezTo>
                    <a:pt x="1" y="7973"/>
                    <a:pt x="460" y="9346"/>
                    <a:pt x="1291" y="9346"/>
                  </a:cubicBezTo>
                  <a:cubicBezTo>
                    <a:pt x="1574" y="9346"/>
                    <a:pt x="1901" y="9187"/>
                    <a:pt x="2260" y="8796"/>
                  </a:cubicBezTo>
                  <a:cubicBezTo>
                    <a:pt x="3656" y="7261"/>
                    <a:pt x="5765" y="3399"/>
                    <a:pt x="6013" y="2468"/>
                  </a:cubicBezTo>
                  <a:cubicBezTo>
                    <a:pt x="6206" y="1712"/>
                    <a:pt x="6271" y="1"/>
                    <a:pt x="4850" y="1"/>
                  </a:cubicBezTo>
                  <a:close/>
                </a:path>
              </a:pathLst>
            </a:custGeom>
            <a:solidFill>
              <a:schemeClr val="lt1"/>
            </a:solidFill>
            <a:ln w="9525" cap="flat" cmpd="sng">
              <a:solidFill>
                <a:schemeClr val="dk1"/>
              </a:solidFill>
              <a:prstDash val="solid"/>
              <a:miter lim="155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8"/>
            <p:cNvSpPr/>
            <p:nvPr/>
          </p:nvSpPr>
          <p:spPr>
            <a:xfrm>
              <a:off x="5372825" y="289650"/>
              <a:ext cx="1163625" cy="1164025"/>
            </a:xfrm>
            <a:custGeom>
              <a:avLst/>
              <a:gdLst/>
              <a:ahLst/>
              <a:cxnLst/>
              <a:rect l="l" t="t" r="r" b="b"/>
              <a:pathLst>
                <a:path w="46545" h="46561" fill="none" extrusionOk="0">
                  <a:moveTo>
                    <a:pt x="46544" y="23280"/>
                  </a:moveTo>
                  <a:cubicBezTo>
                    <a:pt x="46544" y="36138"/>
                    <a:pt x="36122" y="46560"/>
                    <a:pt x="23264" y="46560"/>
                  </a:cubicBezTo>
                  <a:cubicBezTo>
                    <a:pt x="10423" y="46560"/>
                    <a:pt x="0" y="36138"/>
                    <a:pt x="0" y="23280"/>
                  </a:cubicBezTo>
                  <a:cubicBezTo>
                    <a:pt x="0" y="10423"/>
                    <a:pt x="10423" y="1"/>
                    <a:pt x="23264" y="1"/>
                  </a:cubicBezTo>
                  <a:cubicBezTo>
                    <a:pt x="36122" y="1"/>
                    <a:pt x="46544" y="10423"/>
                    <a:pt x="46544" y="23280"/>
                  </a:cubicBezTo>
                  <a:close/>
                </a:path>
              </a:pathLst>
            </a:custGeom>
            <a:noFill/>
            <a:ln w="9525" cap="flat" cmpd="sng">
              <a:solidFill>
                <a:schemeClr val="dk1"/>
              </a:solidFill>
              <a:prstDash val="solid"/>
              <a:miter lim="155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D5DC69-293F-409A-88A7-B94224B0B6E6}"/>
              </a:ext>
            </a:extLst>
          </p:cNvPr>
          <p:cNvSpPr>
            <a:spLocks noGrp="1"/>
          </p:cNvSpPr>
          <p:nvPr>
            <p:ph type="title"/>
          </p:nvPr>
        </p:nvSpPr>
        <p:spPr>
          <a:xfrm>
            <a:off x="849600" y="319837"/>
            <a:ext cx="7444800" cy="646500"/>
          </a:xfrm>
        </p:spPr>
        <p:txBody>
          <a:bodyPr/>
          <a:lstStyle/>
          <a:p>
            <a:r>
              <a:rPr lang="es-BO" sz="3200" dirty="0"/>
              <a:t>MODELO LÓGICO</a:t>
            </a:r>
          </a:p>
        </p:txBody>
      </p:sp>
      <p:pic>
        <p:nvPicPr>
          <p:cNvPr id="5" name="Imagen 4">
            <a:extLst>
              <a:ext uri="{FF2B5EF4-FFF2-40B4-BE49-F238E27FC236}">
                <a16:creationId xmlns:a16="http://schemas.microsoft.com/office/drawing/2014/main" id="{CB2BF5DB-7861-44C7-8825-3CA524B4EC3D}"/>
              </a:ext>
            </a:extLst>
          </p:cNvPr>
          <p:cNvPicPr>
            <a:picLocks noChangeAspect="1"/>
          </p:cNvPicPr>
          <p:nvPr/>
        </p:nvPicPr>
        <p:blipFill>
          <a:blip r:embed="rId2"/>
          <a:stretch>
            <a:fillRect/>
          </a:stretch>
        </p:blipFill>
        <p:spPr>
          <a:xfrm>
            <a:off x="1708056" y="966337"/>
            <a:ext cx="5727888" cy="4078840"/>
          </a:xfrm>
          <a:prstGeom prst="rect">
            <a:avLst/>
          </a:prstGeom>
        </p:spPr>
      </p:pic>
    </p:spTree>
    <p:extLst>
      <p:ext uri="{BB962C8B-B14F-4D97-AF65-F5344CB8AC3E}">
        <p14:creationId xmlns:p14="http://schemas.microsoft.com/office/powerpoint/2010/main" val="1977440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B8BE71-B19F-4A6C-AEE2-47C7C5BD26E1}"/>
              </a:ext>
            </a:extLst>
          </p:cNvPr>
          <p:cNvSpPr>
            <a:spLocks noGrp="1"/>
          </p:cNvSpPr>
          <p:nvPr>
            <p:ph type="title"/>
          </p:nvPr>
        </p:nvSpPr>
        <p:spPr>
          <a:xfrm>
            <a:off x="849600" y="510855"/>
            <a:ext cx="7444800" cy="646500"/>
          </a:xfrm>
        </p:spPr>
        <p:txBody>
          <a:bodyPr/>
          <a:lstStyle/>
          <a:p>
            <a:r>
              <a:rPr lang="es-BO" sz="3200" dirty="0"/>
              <a:t>MODELO FÍSICO </a:t>
            </a:r>
          </a:p>
        </p:txBody>
      </p:sp>
    </p:spTree>
    <p:extLst>
      <p:ext uri="{BB962C8B-B14F-4D97-AF65-F5344CB8AC3E}">
        <p14:creationId xmlns:p14="http://schemas.microsoft.com/office/powerpoint/2010/main" val="583841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0"/>
        <p:cNvGrpSpPr/>
        <p:nvPr/>
      </p:nvGrpSpPr>
      <p:grpSpPr>
        <a:xfrm>
          <a:off x="0" y="0"/>
          <a:ext cx="0" cy="0"/>
          <a:chOff x="0" y="0"/>
          <a:chExt cx="0" cy="0"/>
        </a:xfrm>
      </p:grpSpPr>
      <p:sp>
        <p:nvSpPr>
          <p:cNvPr id="1191" name="Google Shape;1191;p31"/>
          <p:cNvSpPr txBox="1">
            <a:spLocks noGrp="1"/>
          </p:cNvSpPr>
          <p:nvPr>
            <p:ph type="title"/>
          </p:nvPr>
        </p:nvSpPr>
        <p:spPr>
          <a:xfrm>
            <a:off x="3091609" y="2325641"/>
            <a:ext cx="2266313" cy="596100"/>
          </a:xfrm>
          <a:prstGeom prst="rect">
            <a:avLst/>
          </a:prstGeom>
        </p:spPr>
        <p:txBody>
          <a:bodyPr spcFirstLastPara="1" wrap="square" lIns="91425" tIns="91425" rIns="91425" bIns="91425" anchor="t" anchorCtr="0">
            <a:noAutofit/>
          </a:bodyPr>
          <a:lstStyle/>
          <a:p>
            <a:pPr marL="0" indent="0"/>
            <a:r>
              <a:rPr lang="en" sz="4000" dirty="0"/>
              <a:t>GRACIAS!</a:t>
            </a:r>
            <a:endParaRPr lang="es-ES" sz="4000" dirty="0"/>
          </a:p>
        </p:txBody>
      </p:sp>
      <p:sp>
        <p:nvSpPr>
          <p:cNvPr id="1193" name="Google Shape;1193;p31"/>
          <p:cNvSpPr txBox="1">
            <a:spLocks noGrp="1"/>
          </p:cNvSpPr>
          <p:nvPr>
            <p:ph type="title" idx="2"/>
          </p:nvPr>
        </p:nvSpPr>
        <p:spPr>
          <a:xfrm>
            <a:off x="5970872" y="2093741"/>
            <a:ext cx="1380900" cy="105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grpSp>
        <p:nvGrpSpPr>
          <p:cNvPr id="1162" name="Google Shape;1162;p30"/>
          <p:cNvGrpSpPr/>
          <p:nvPr/>
        </p:nvGrpSpPr>
        <p:grpSpPr>
          <a:xfrm>
            <a:off x="1649554" y="3042759"/>
            <a:ext cx="911520" cy="911520"/>
            <a:chOff x="1048130" y="1807395"/>
            <a:chExt cx="911520" cy="911520"/>
          </a:xfrm>
        </p:grpSpPr>
        <p:sp>
          <p:nvSpPr>
            <p:cNvPr id="1163" name="Google Shape;1163;p30"/>
            <p:cNvSpPr/>
            <p:nvPr/>
          </p:nvSpPr>
          <p:spPr>
            <a:xfrm flipH="1">
              <a:off x="1048130" y="1864215"/>
              <a:ext cx="854700" cy="854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0"/>
            <p:cNvSpPr/>
            <p:nvPr/>
          </p:nvSpPr>
          <p:spPr>
            <a:xfrm flipH="1">
              <a:off x="1104949" y="1807395"/>
              <a:ext cx="854700" cy="854700"/>
            </a:xfrm>
            <a:prstGeom prst="ellipse">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8" name="Google Shape;1168;p30"/>
          <p:cNvGrpSpPr/>
          <p:nvPr/>
        </p:nvGrpSpPr>
        <p:grpSpPr>
          <a:xfrm>
            <a:off x="1682947" y="1953930"/>
            <a:ext cx="911520" cy="911520"/>
            <a:chOff x="1048130" y="1807395"/>
            <a:chExt cx="911520" cy="911520"/>
          </a:xfrm>
        </p:grpSpPr>
        <p:sp>
          <p:nvSpPr>
            <p:cNvPr id="1169" name="Google Shape;1169;p30"/>
            <p:cNvSpPr/>
            <p:nvPr/>
          </p:nvSpPr>
          <p:spPr>
            <a:xfrm flipH="1">
              <a:off x="1048130" y="1864215"/>
              <a:ext cx="854700" cy="854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0"/>
            <p:cNvSpPr/>
            <p:nvPr/>
          </p:nvSpPr>
          <p:spPr>
            <a:xfrm flipH="1">
              <a:off x="1104949" y="1807395"/>
              <a:ext cx="854700" cy="854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 name="Google Shape;1171;p30"/>
          <p:cNvGrpSpPr/>
          <p:nvPr/>
        </p:nvGrpSpPr>
        <p:grpSpPr>
          <a:xfrm>
            <a:off x="1682947" y="882749"/>
            <a:ext cx="911520" cy="911520"/>
            <a:chOff x="1048130" y="1807395"/>
            <a:chExt cx="911520" cy="911520"/>
          </a:xfrm>
        </p:grpSpPr>
        <p:sp>
          <p:nvSpPr>
            <p:cNvPr id="1172" name="Google Shape;1172;p30"/>
            <p:cNvSpPr/>
            <p:nvPr/>
          </p:nvSpPr>
          <p:spPr>
            <a:xfrm flipH="1">
              <a:off x="1048130" y="1864215"/>
              <a:ext cx="854700" cy="854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0"/>
            <p:cNvSpPr/>
            <p:nvPr/>
          </p:nvSpPr>
          <p:spPr>
            <a:xfrm flipH="1">
              <a:off x="1105077" y="1807395"/>
              <a:ext cx="854572" cy="854572"/>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4" name="Google Shape;1174;p30"/>
          <p:cNvSpPr txBox="1">
            <a:spLocks noGrp="1"/>
          </p:cNvSpPr>
          <p:nvPr>
            <p:ph type="title" idx="3"/>
          </p:nvPr>
        </p:nvSpPr>
        <p:spPr>
          <a:xfrm>
            <a:off x="1800661" y="3111027"/>
            <a:ext cx="864300" cy="64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sp>
        <p:nvSpPr>
          <p:cNvPr id="1176" name="Google Shape;1176;p30"/>
          <p:cNvSpPr txBox="1">
            <a:spLocks noGrp="1"/>
          </p:cNvSpPr>
          <p:nvPr>
            <p:ph type="subTitle" idx="5"/>
          </p:nvPr>
        </p:nvSpPr>
        <p:spPr>
          <a:xfrm>
            <a:off x="2731219" y="1141457"/>
            <a:ext cx="2954981" cy="732851"/>
          </a:xfrm>
          <a:prstGeom prst="rect">
            <a:avLst/>
          </a:prstGeom>
        </p:spPr>
        <p:txBody>
          <a:bodyPr spcFirstLastPara="1" wrap="square" lIns="0" tIns="91425" rIns="91425" bIns="91425" anchor="t" anchorCtr="0">
            <a:noAutofit/>
          </a:bodyPr>
          <a:lstStyle/>
          <a:p>
            <a:pPr marL="0" indent="0"/>
            <a:r>
              <a:rPr lang="en" dirty="0"/>
              <a:t>¿</a:t>
            </a:r>
            <a:r>
              <a:rPr lang="es-ES" dirty="0"/>
              <a:t>QUÉ </a:t>
            </a:r>
            <a:r>
              <a:rPr lang="en" dirty="0"/>
              <a:t>ES Y PARA QU</a:t>
            </a:r>
            <a:r>
              <a:rPr lang="es-ES" dirty="0"/>
              <a:t>É</a:t>
            </a:r>
            <a:r>
              <a:rPr lang="en" dirty="0"/>
              <a:t> SIRVE? </a:t>
            </a:r>
            <a:endParaRPr dirty="0"/>
          </a:p>
        </p:txBody>
      </p:sp>
      <p:sp>
        <p:nvSpPr>
          <p:cNvPr id="1178" name="Google Shape;1178;p30"/>
          <p:cNvSpPr txBox="1">
            <a:spLocks noGrp="1"/>
          </p:cNvSpPr>
          <p:nvPr>
            <p:ph type="subTitle" idx="7"/>
          </p:nvPr>
        </p:nvSpPr>
        <p:spPr>
          <a:xfrm>
            <a:off x="2839562" y="2214577"/>
            <a:ext cx="1724400" cy="381900"/>
          </a:xfrm>
          <a:prstGeom prst="rect">
            <a:avLst/>
          </a:prstGeom>
        </p:spPr>
        <p:txBody>
          <a:bodyPr spcFirstLastPara="1" wrap="square" lIns="0" tIns="91425" rIns="91425" bIns="91425" anchor="t" anchorCtr="0">
            <a:noAutofit/>
          </a:bodyPr>
          <a:lstStyle/>
          <a:p>
            <a:pPr marL="0" lvl="0" indent="0"/>
            <a:r>
              <a:rPr lang="es-ES" dirty="0"/>
              <a:t>ANÁLISIS</a:t>
            </a:r>
          </a:p>
        </p:txBody>
      </p:sp>
      <p:sp>
        <p:nvSpPr>
          <p:cNvPr id="1180" name="Google Shape;1180;p30"/>
          <p:cNvSpPr txBox="1">
            <a:spLocks noGrp="1"/>
          </p:cNvSpPr>
          <p:nvPr>
            <p:ph type="subTitle" idx="9"/>
          </p:nvPr>
        </p:nvSpPr>
        <p:spPr>
          <a:xfrm>
            <a:off x="2839562" y="3269192"/>
            <a:ext cx="2205089" cy="381900"/>
          </a:xfrm>
          <a:prstGeom prst="rect">
            <a:avLst/>
          </a:prstGeom>
        </p:spPr>
        <p:txBody>
          <a:bodyPr spcFirstLastPara="1" wrap="square" lIns="0" tIns="91425" rIns="91425" bIns="91425" anchor="t" anchorCtr="0">
            <a:noAutofit/>
          </a:bodyPr>
          <a:lstStyle/>
          <a:p>
            <a:pPr marL="0" lvl="0" indent="0" algn="l" rtl="0">
              <a:spcBef>
                <a:spcPts val="0"/>
              </a:spcBef>
              <a:spcAft>
                <a:spcPts val="0"/>
              </a:spcAft>
              <a:buClr>
                <a:schemeClr val="dk1"/>
              </a:buClr>
              <a:buSzPts val="1100"/>
              <a:buFont typeface="Arial"/>
              <a:buNone/>
            </a:pPr>
            <a:r>
              <a:rPr lang="es-BO" dirty="0"/>
              <a:t>ATRIBUTOS</a:t>
            </a:r>
            <a:endParaRPr dirty="0"/>
          </a:p>
        </p:txBody>
      </p:sp>
      <p:sp>
        <p:nvSpPr>
          <p:cNvPr id="1183" name="Google Shape;1183;p30"/>
          <p:cNvSpPr txBox="1">
            <a:spLocks noGrp="1"/>
          </p:cNvSpPr>
          <p:nvPr>
            <p:ph type="title"/>
          </p:nvPr>
        </p:nvSpPr>
        <p:spPr>
          <a:xfrm>
            <a:off x="1866919" y="988906"/>
            <a:ext cx="864300" cy="6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a:t>
            </a:r>
            <a:endParaRPr dirty="0"/>
          </a:p>
        </p:txBody>
      </p:sp>
      <p:sp>
        <p:nvSpPr>
          <p:cNvPr id="1184" name="Google Shape;1184;p30"/>
          <p:cNvSpPr txBox="1">
            <a:spLocks noGrp="1"/>
          </p:cNvSpPr>
          <p:nvPr>
            <p:ph type="title" idx="2"/>
          </p:nvPr>
        </p:nvSpPr>
        <p:spPr>
          <a:xfrm>
            <a:off x="1824305" y="2010849"/>
            <a:ext cx="864300" cy="6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sp>
        <p:nvSpPr>
          <p:cNvPr id="1186" name="Google Shape;1186;p30"/>
          <p:cNvSpPr txBox="1">
            <a:spLocks noGrp="1"/>
          </p:cNvSpPr>
          <p:nvPr>
            <p:ph type="title" idx="15"/>
          </p:nvPr>
        </p:nvSpPr>
        <p:spPr>
          <a:xfrm>
            <a:off x="849600" y="246531"/>
            <a:ext cx="7444800" cy="646500"/>
          </a:xfrm>
          <a:prstGeom prst="rect">
            <a:avLst/>
          </a:prstGeom>
        </p:spPr>
        <p:txBody>
          <a:bodyPr spcFirstLastPara="1" wrap="square" lIns="0" tIns="91425" rIns="91425" bIns="91425" anchor="ctr" anchorCtr="0">
            <a:noAutofit/>
          </a:bodyPr>
          <a:lstStyle/>
          <a:p>
            <a:pPr marL="0" lvl="0" indent="0" algn="l" rtl="0">
              <a:spcBef>
                <a:spcPts val="0"/>
              </a:spcBef>
              <a:spcAft>
                <a:spcPts val="0"/>
              </a:spcAft>
              <a:buNone/>
            </a:pPr>
            <a:r>
              <a:rPr lang="en" dirty="0"/>
              <a:t>CONTENIDO</a:t>
            </a:r>
            <a:endParaRPr dirty="0"/>
          </a:p>
        </p:txBody>
      </p:sp>
      <p:grpSp>
        <p:nvGrpSpPr>
          <p:cNvPr id="18" name="Google Shape;1171;p30">
            <a:extLst>
              <a:ext uri="{FF2B5EF4-FFF2-40B4-BE49-F238E27FC236}">
                <a16:creationId xmlns:a16="http://schemas.microsoft.com/office/drawing/2014/main" id="{40BC08C6-BC9B-4E09-8AEC-9DFCB1E24D59}"/>
              </a:ext>
            </a:extLst>
          </p:cNvPr>
          <p:cNvGrpSpPr/>
          <p:nvPr/>
        </p:nvGrpSpPr>
        <p:grpSpPr>
          <a:xfrm>
            <a:off x="1600993" y="4131588"/>
            <a:ext cx="911520" cy="911520"/>
            <a:chOff x="1048130" y="1807395"/>
            <a:chExt cx="911520" cy="911520"/>
          </a:xfrm>
        </p:grpSpPr>
        <p:sp>
          <p:nvSpPr>
            <p:cNvPr id="19" name="Google Shape;1172;p30">
              <a:extLst>
                <a:ext uri="{FF2B5EF4-FFF2-40B4-BE49-F238E27FC236}">
                  <a16:creationId xmlns:a16="http://schemas.microsoft.com/office/drawing/2014/main" id="{9BB914FA-3600-4B4A-B241-759D796FA6AF}"/>
                </a:ext>
              </a:extLst>
            </p:cNvPr>
            <p:cNvSpPr/>
            <p:nvPr/>
          </p:nvSpPr>
          <p:spPr>
            <a:xfrm flipH="1">
              <a:off x="1048130" y="1864215"/>
              <a:ext cx="854700" cy="854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73;p30">
              <a:extLst>
                <a:ext uri="{FF2B5EF4-FFF2-40B4-BE49-F238E27FC236}">
                  <a16:creationId xmlns:a16="http://schemas.microsoft.com/office/drawing/2014/main" id="{FA1EE570-99BA-414A-B315-4D7471D1935E}"/>
                </a:ext>
              </a:extLst>
            </p:cNvPr>
            <p:cNvSpPr/>
            <p:nvPr/>
          </p:nvSpPr>
          <p:spPr>
            <a:xfrm flipH="1">
              <a:off x="1105077" y="1807395"/>
              <a:ext cx="854572" cy="854572"/>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1174;p30">
            <a:extLst>
              <a:ext uri="{FF2B5EF4-FFF2-40B4-BE49-F238E27FC236}">
                <a16:creationId xmlns:a16="http://schemas.microsoft.com/office/drawing/2014/main" id="{8E8AF975-B97F-488C-A448-5692A0062F25}"/>
              </a:ext>
            </a:extLst>
          </p:cNvPr>
          <p:cNvSpPr txBox="1">
            <a:spLocks/>
          </p:cNvSpPr>
          <p:nvPr/>
        </p:nvSpPr>
        <p:spPr>
          <a:xfrm>
            <a:off x="1739766" y="4206903"/>
            <a:ext cx="864300" cy="64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Oswald"/>
              <a:buNone/>
              <a:defRPr sz="38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9pPr>
          </a:lstStyle>
          <a:p>
            <a:r>
              <a:rPr lang="en" dirty="0"/>
              <a:t>04</a:t>
            </a:r>
          </a:p>
        </p:txBody>
      </p:sp>
      <p:sp>
        <p:nvSpPr>
          <p:cNvPr id="25" name="Google Shape;1180;p30">
            <a:extLst>
              <a:ext uri="{FF2B5EF4-FFF2-40B4-BE49-F238E27FC236}">
                <a16:creationId xmlns:a16="http://schemas.microsoft.com/office/drawing/2014/main" id="{0ACAE293-9F66-4F12-AF95-6E09BF81AD86}"/>
              </a:ext>
            </a:extLst>
          </p:cNvPr>
          <p:cNvSpPr txBox="1">
            <a:spLocks/>
          </p:cNvSpPr>
          <p:nvPr/>
        </p:nvSpPr>
        <p:spPr>
          <a:xfrm>
            <a:off x="2839562" y="4164628"/>
            <a:ext cx="4979072" cy="732850"/>
          </a:xfrm>
          <a:prstGeom prst="rect">
            <a:avLst/>
          </a:prstGeom>
          <a:noFill/>
          <a:ln>
            <a:noFill/>
          </a:ln>
        </p:spPr>
        <p:txBody>
          <a:bodyPr spcFirstLastPara="1" wrap="square" lIns="0"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Oswald Medium"/>
              <a:buNone/>
              <a:defRPr sz="1800" b="0" i="0" u="none" strike="noStrike" cap="none">
                <a:solidFill>
                  <a:schemeClr val="dk1"/>
                </a:solidFill>
                <a:latin typeface="Oswald Medium"/>
                <a:ea typeface="Oswald Medium"/>
                <a:cs typeface="Oswald Medium"/>
                <a:sym typeface="Oswald Medium"/>
              </a:defRPr>
            </a:lvl1pPr>
            <a:lvl2pPr marL="914400" marR="0" lvl="1" indent="-317500" algn="l" rtl="0">
              <a:lnSpc>
                <a:spcPct val="100000"/>
              </a:lnSpc>
              <a:spcBef>
                <a:spcPts val="0"/>
              </a:spcBef>
              <a:spcAft>
                <a:spcPts val="0"/>
              </a:spcAft>
              <a:buClr>
                <a:schemeClr val="dk1"/>
              </a:buClr>
              <a:buSzPts val="1800"/>
              <a:buFont typeface="Oswald Medium"/>
              <a:buNone/>
              <a:defRPr sz="1800" b="0" i="0" u="none" strike="noStrike" cap="none">
                <a:solidFill>
                  <a:schemeClr val="dk1"/>
                </a:solidFill>
                <a:latin typeface="Oswald Medium"/>
                <a:ea typeface="Oswald Medium"/>
                <a:cs typeface="Oswald Medium"/>
                <a:sym typeface="Oswald Medium"/>
              </a:defRPr>
            </a:lvl2pPr>
            <a:lvl3pPr marL="1371600" marR="0" lvl="2" indent="-317500" algn="l" rtl="0">
              <a:lnSpc>
                <a:spcPct val="100000"/>
              </a:lnSpc>
              <a:spcBef>
                <a:spcPts val="0"/>
              </a:spcBef>
              <a:spcAft>
                <a:spcPts val="0"/>
              </a:spcAft>
              <a:buClr>
                <a:schemeClr val="dk1"/>
              </a:buClr>
              <a:buSzPts val="1800"/>
              <a:buFont typeface="Oswald Medium"/>
              <a:buNone/>
              <a:defRPr sz="1800" b="0" i="0" u="none" strike="noStrike" cap="none">
                <a:solidFill>
                  <a:schemeClr val="dk1"/>
                </a:solidFill>
                <a:latin typeface="Oswald Medium"/>
                <a:ea typeface="Oswald Medium"/>
                <a:cs typeface="Oswald Medium"/>
                <a:sym typeface="Oswald Medium"/>
              </a:defRPr>
            </a:lvl3pPr>
            <a:lvl4pPr marL="1828800" marR="0" lvl="3" indent="-317500" algn="l" rtl="0">
              <a:lnSpc>
                <a:spcPct val="100000"/>
              </a:lnSpc>
              <a:spcBef>
                <a:spcPts val="0"/>
              </a:spcBef>
              <a:spcAft>
                <a:spcPts val="0"/>
              </a:spcAft>
              <a:buClr>
                <a:schemeClr val="dk1"/>
              </a:buClr>
              <a:buSzPts val="1800"/>
              <a:buFont typeface="Oswald Medium"/>
              <a:buNone/>
              <a:defRPr sz="1800" b="0" i="0" u="none" strike="noStrike" cap="none">
                <a:solidFill>
                  <a:schemeClr val="dk1"/>
                </a:solidFill>
                <a:latin typeface="Oswald Medium"/>
                <a:ea typeface="Oswald Medium"/>
                <a:cs typeface="Oswald Medium"/>
                <a:sym typeface="Oswald Medium"/>
              </a:defRPr>
            </a:lvl4pPr>
            <a:lvl5pPr marL="2286000" marR="0" lvl="4" indent="-317500" algn="l" rtl="0">
              <a:lnSpc>
                <a:spcPct val="100000"/>
              </a:lnSpc>
              <a:spcBef>
                <a:spcPts val="0"/>
              </a:spcBef>
              <a:spcAft>
                <a:spcPts val="0"/>
              </a:spcAft>
              <a:buClr>
                <a:schemeClr val="dk1"/>
              </a:buClr>
              <a:buSzPts val="1800"/>
              <a:buFont typeface="Oswald Medium"/>
              <a:buNone/>
              <a:defRPr sz="1800" b="0" i="0" u="none" strike="noStrike" cap="none">
                <a:solidFill>
                  <a:schemeClr val="dk1"/>
                </a:solidFill>
                <a:latin typeface="Oswald Medium"/>
                <a:ea typeface="Oswald Medium"/>
                <a:cs typeface="Oswald Medium"/>
                <a:sym typeface="Oswald Medium"/>
              </a:defRPr>
            </a:lvl5pPr>
            <a:lvl6pPr marL="2743200" marR="0" lvl="5" indent="-317500" algn="l" rtl="0">
              <a:lnSpc>
                <a:spcPct val="100000"/>
              </a:lnSpc>
              <a:spcBef>
                <a:spcPts val="0"/>
              </a:spcBef>
              <a:spcAft>
                <a:spcPts val="0"/>
              </a:spcAft>
              <a:buClr>
                <a:schemeClr val="dk1"/>
              </a:buClr>
              <a:buSzPts val="1800"/>
              <a:buFont typeface="Oswald Medium"/>
              <a:buNone/>
              <a:defRPr sz="1800" b="0" i="0" u="none" strike="noStrike" cap="none">
                <a:solidFill>
                  <a:schemeClr val="dk1"/>
                </a:solidFill>
                <a:latin typeface="Oswald Medium"/>
                <a:ea typeface="Oswald Medium"/>
                <a:cs typeface="Oswald Medium"/>
                <a:sym typeface="Oswald Medium"/>
              </a:defRPr>
            </a:lvl6pPr>
            <a:lvl7pPr marL="3200400" marR="0" lvl="6" indent="-317500" algn="l" rtl="0">
              <a:lnSpc>
                <a:spcPct val="100000"/>
              </a:lnSpc>
              <a:spcBef>
                <a:spcPts val="0"/>
              </a:spcBef>
              <a:spcAft>
                <a:spcPts val="0"/>
              </a:spcAft>
              <a:buClr>
                <a:schemeClr val="dk1"/>
              </a:buClr>
              <a:buSzPts val="1800"/>
              <a:buFont typeface="Oswald Medium"/>
              <a:buNone/>
              <a:defRPr sz="1800" b="0" i="0" u="none" strike="noStrike" cap="none">
                <a:solidFill>
                  <a:schemeClr val="dk1"/>
                </a:solidFill>
                <a:latin typeface="Oswald Medium"/>
                <a:ea typeface="Oswald Medium"/>
                <a:cs typeface="Oswald Medium"/>
                <a:sym typeface="Oswald Medium"/>
              </a:defRPr>
            </a:lvl7pPr>
            <a:lvl8pPr marL="3657600" marR="0" lvl="7" indent="-317500" algn="l" rtl="0">
              <a:lnSpc>
                <a:spcPct val="100000"/>
              </a:lnSpc>
              <a:spcBef>
                <a:spcPts val="0"/>
              </a:spcBef>
              <a:spcAft>
                <a:spcPts val="0"/>
              </a:spcAft>
              <a:buClr>
                <a:schemeClr val="dk1"/>
              </a:buClr>
              <a:buSzPts val="1800"/>
              <a:buFont typeface="Oswald Medium"/>
              <a:buNone/>
              <a:defRPr sz="1800" b="0" i="0" u="none" strike="noStrike" cap="none">
                <a:solidFill>
                  <a:schemeClr val="dk1"/>
                </a:solidFill>
                <a:latin typeface="Oswald Medium"/>
                <a:ea typeface="Oswald Medium"/>
                <a:cs typeface="Oswald Medium"/>
                <a:sym typeface="Oswald Medium"/>
              </a:defRPr>
            </a:lvl8pPr>
            <a:lvl9pPr marL="4114800" marR="0" lvl="8" indent="-317500" algn="l" rtl="0">
              <a:lnSpc>
                <a:spcPct val="100000"/>
              </a:lnSpc>
              <a:spcBef>
                <a:spcPts val="0"/>
              </a:spcBef>
              <a:spcAft>
                <a:spcPts val="0"/>
              </a:spcAft>
              <a:buClr>
                <a:schemeClr val="dk1"/>
              </a:buClr>
              <a:buSzPts val="1800"/>
              <a:buFont typeface="Oswald Medium"/>
              <a:buNone/>
              <a:defRPr sz="1800" b="0" i="0" u="none" strike="noStrike" cap="none">
                <a:solidFill>
                  <a:schemeClr val="dk1"/>
                </a:solidFill>
                <a:latin typeface="Oswald Medium"/>
                <a:ea typeface="Oswald Medium"/>
                <a:cs typeface="Oswald Medium"/>
                <a:sym typeface="Oswald Medium"/>
              </a:defRPr>
            </a:lvl9pPr>
          </a:lstStyle>
          <a:p>
            <a:pPr marL="0" indent="0">
              <a:buSzPts val="1100"/>
            </a:pPr>
            <a:r>
              <a:rPr lang="es-ES" dirty="0"/>
              <a:t>MODELO CONCEPTUAL , MODELO LÓGICO , MODELO FÍSICO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7"/>
        <p:cNvGrpSpPr/>
        <p:nvPr/>
      </p:nvGrpSpPr>
      <p:grpSpPr>
        <a:xfrm>
          <a:off x="0" y="0"/>
          <a:ext cx="0" cy="0"/>
          <a:chOff x="0" y="0"/>
          <a:chExt cx="0" cy="0"/>
        </a:xfrm>
      </p:grpSpPr>
      <p:sp>
        <p:nvSpPr>
          <p:cNvPr id="1198" name="Google Shape;1198;p32"/>
          <p:cNvSpPr/>
          <p:nvPr/>
        </p:nvSpPr>
        <p:spPr>
          <a:xfrm>
            <a:off x="4733300" y="1222075"/>
            <a:ext cx="3259500" cy="3259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2"/>
          <p:cNvSpPr txBox="1">
            <a:spLocks noGrp="1"/>
          </p:cNvSpPr>
          <p:nvPr>
            <p:ph type="subTitle" idx="1"/>
          </p:nvPr>
        </p:nvSpPr>
        <p:spPr>
          <a:xfrm>
            <a:off x="657711" y="1222075"/>
            <a:ext cx="3328555" cy="3431508"/>
          </a:xfrm>
          <a:prstGeom prst="rect">
            <a:avLst/>
          </a:prstGeom>
        </p:spPr>
        <p:txBody>
          <a:bodyPr spcFirstLastPara="1" wrap="square" lIns="91425" tIns="91425" rIns="91425" bIns="91425" anchor="t" anchorCtr="0">
            <a:noAutofit/>
          </a:bodyPr>
          <a:lstStyle/>
          <a:p>
            <a:pPr marL="0" lvl="0" indent="0" algn="just"/>
            <a:r>
              <a:rPr lang="es-ES" dirty="0"/>
              <a:t>Los registros de pacientes son una herramienta importante para la investigación</a:t>
            </a:r>
          </a:p>
          <a:p>
            <a:pPr marL="0" lvl="0" indent="0" algn="just"/>
            <a:r>
              <a:rPr lang="es-ES" b="0" i="0" dirty="0">
                <a:solidFill>
                  <a:srgbClr val="284A5B"/>
                </a:solidFill>
                <a:effectLst/>
                <a:latin typeface="proxima-nova"/>
              </a:rPr>
              <a:t>Si bien se puede contar con los expedientes clínicos de los pacientes, un sistema de Registro de Salud Electrónico está diseñado para ir más allá de los datos clínicos estándar recopilados en el consultorio y brindar una visión más amplia en la atención dentro de la consulta médica. </a:t>
            </a:r>
            <a:endParaRPr lang="es-ES" dirty="0"/>
          </a:p>
        </p:txBody>
      </p:sp>
      <p:sp>
        <p:nvSpPr>
          <p:cNvPr id="1200" name="Google Shape;1200;p32"/>
          <p:cNvSpPr txBox="1">
            <a:spLocks noGrp="1"/>
          </p:cNvSpPr>
          <p:nvPr>
            <p:ph type="title"/>
          </p:nvPr>
        </p:nvSpPr>
        <p:spPr>
          <a:xfrm>
            <a:off x="565244" y="757391"/>
            <a:ext cx="3706800" cy="585000"/>
          </a:xfrm>
          <a:prstGeom prst="rect">
            <a:avLst/>
          </a:prstGeom>
        </p:spPr>
        <p:txBody>
          <a:bodyPr spcFirstLastPara="1" wrap="square" lIns="91425" tIns="91425" rIns="91425" bIns="91425" anchor="t" anchorCtr="0">
            <a:noAutofit/>
          </a:bodyPr>
          <a:lstStyle/>
          <a:p>
            <a:pPr lvl="0"/>
            <a:r>
              <a:rPr lang="es-ES" sz="2000" dirty="0"/>
              <a:t>¿QUÉ ES Y </a:t>
            </a:r>
            <a:r>
              <a:rPr lang="es-ES" sz="2000" dirty="0">
                <a:solidFill>
                  <a:srgbClr val="434343"/>
                </a:solidFill>
              </a:rPr>
              <a:t>PARA QUÉ SIRVE</a:t>
            </a:r>
            <a:r>
              <a:rPr lang="es-ES" sz="2000" dirty="0"/>
              <a:t>? </a:t>
            </a:r>
            <a:endParaRPr sz="2000" dirty="0"/>
          </a:p>
        </p:txBody>
      </p:sp>
      <p:graphicFrame>
        <p:nvGraphicFramePr>
          <p:cNvPr id="2" name="Diagrama 1"/>
          <p:cNvGraphicFramePr/>
          <p:nvPr>
            <p:extLst>
              <p:ext uri="{D42A27DB-BD31-4B8C-83A1-F6EECF244321}">
                <p14:modId xmlns:p14="http://schemas.microsoft.com/office/powerpoint/2010/main" val="1254139159"/>
              </p:ext>
            </p:extLst>
          </p:nvPr>
        </p:nvGraphicFramePr>
        <p:xfrm>
          <a:off x="3141102" y="1462707"/>
          <a:ext cx="5629275" cy="3190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5"/>
        <p:cNvGrpSpPr/>
        <p:nvPr/>
      </p:nvGrpSpPr>
      <p:grpSpPr>
        <a:xfrm>
          <a:off x="0" y="0"/>
          <a:ext cx="0" cy="0"/>
          <a:chOff x="0" y="0"/>
          <a:chExt cx="0" cy="0"/>
        </a:xfrm>
      </p:grpSpPr>
      <p:sp>
        <p:nvSpPr>
          <p:cNvPr id="1256" name="Google Shape;1256;p34"/>
          <p:cNvSpPr txBox="1">
            <a:spLocks noGrp="1"/>
          </p:cNvSpPr>
          <p:nvPr>
            <p:ph type="title"/>
          </p:nvPr>
        </p:nvSpPr>
        <p:spPr>
          <a:xfrm>
            <a:off x="2017061" y="1925053"/>
            <a:ext cx="5358297" cy="2122965"/>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ES" sz="1400" dirty="0"/>
              <a:t>Este trabajo en la creación de un sistema para un consultorio medico, el cual nos ayudara a registrar los datos del paciente, historial medico, prescripción medica, entre otros. Definimos los atributos: MEDICO, PACIENTE, LABORATORIO, CITA, HISTORIA, RECETA con sus respectivas entidades para realizar el Diseño Conceptual, Lógico y Físico. </a:t>
            </a:r>
            <a:br>
              <a:rPr lang="es-ES" sz="1400" dirty="0"/>
            </a:br>
            <a:r>
              <a:rPr lang="es-ES" sz="1400" dirty="0"/>
              <a:t> Para el diseño y la implementación de la base de datos utilizaremos  Visual Studio y PostgreSQL en el lenguaje de programación C#</a:t>
            </a:r>
            <a:endParaRPr lang="es-BO" sz="1400" dirty="0"/>
          </a:p>
        </p:txBody>
      </p:sp>
      <p:sp>
        <p:nvSpPr>
          <p:cNvPr id="1258" name="Google Shape;1258;p34"/>
          <p:cNvSpPr txBox="1">
            <a:spLocks noGrp="1"/>
          </p:cNvSpPr>
          <p:nvPr>
            <p:ph type="title" idx="2"/>
          </p:nvPr>
        </p:nvSpPr>
        <p:spPr>
          <a:xfrm>
            <a:off x="787825" y="572500"/>
            <a:ext cx="7444800" cy="646500"/>
          </a:xfrm>
          <a:prstGeom prst="rect">
            <a:avLst/>
          </a:prstGeom>
        </p:spPr>
        <p:txBody>
          <a:bodyPr spcFirstLastPara="1" wrap="square" lIns="91425" tIns="91425" rIns="91425" bIns="91425" anchor="ctr" anchorCtr="0">
            <a:noAutofit/>
          </a:bodyPr>
          <a:lstStyle/>
          <a:p>
            <a:pPr lvl="0"/>
            <a:r>
              <a:rPr lang="es-ES" dirty="0"/>
              <a:t>ANÁLISIS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4"/>
        <p:cNvGrpSpPr/>
        <p:nvPr/>
      </p:nvGrpSpPr>
      <p:grpSpPr>
        <a:xfrm>
          <a:off x="0" y="0"/>
          <a:ext cx="0" cy="0"/>
          <a:chOff x="0" y="0"/>
          <a:chExt cx="0" cy="0"/>
        </a:xfrm>
      </p:grpSpPr>
      <p:sp>
        <p:nvSpPr>
          <p:cNvPr id="1725" name="Google Shape;1725;p50"/>
          <p:cNvSpPr txBox="1">
            <a:spLocks noGrp="1"/>
          </p:cNvSpPr>
          <p:nvPr>
            <p:ph type="title"/>
          </p:nvPr>
        </p:nvSpPr>
        <p:spPr>
          <a:xfrm>
            <a:off x="787825" y="391629"/>
            <a:ext cx="7444800" cy="64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DATOS A TOMAR EN CUENTA</a:t>
            </a:r>
            <a:endParaRPr dirty="0"/>
          </a:p>
        </p:txBody>
      </p:sp>
      <p:sp>
        <p:nvSpPr>
          <p:cNvPr id="3" name="CuadroTexto 2">
            <a:extLst>
              <a:ext uri="{FF2B5EF4-FFF2-40B4-BE49-F238E27FC236}">
                <a16:creationId xmlns:a16="http://schemas.microsoft.com/office/drawing/2014/main" id="{F0B957FD-DEC7-4F19-86C5-1539EEBA8260}"/>
              </a:ext>
            </a:extLst>
          </p:cNvPr>
          <p:cNvSpPr txBox="1"/>
          <p:nvPr/>
        </p:nvSpPr>
        <p:spPr>
          <a:xfrm>
            <a:off x="1096309" y="1228573"/>
            <a:ext cx="6660679" cy="296087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s-ES" dirty="0"/>
              <a:t>Con relación a los médicos se compone de: código medico, nombre, teléfono, dirección y especialidad.</a:t>
            </a:r>
          </a:p>
          <a:p>
            <a:pPr marL="285750" indent="-285750" algn="just">
              <a:lnSpc>
                <a:spcPct val="150000"/>
              </a:lnSpc>
              <a:buFont typeface="Wingdings" panose="05000000000000000000" pitchFamily="2" charset="2"/>
              <a:buChar char="q"/>
            </a:pPr>
            <a:r>
              <a:rPr lang="es-BO" dirty="0"/>
              <a:t>En referente a los pacientes los datos relevantes al tener en cuenta son: código de paciente , nombre, edad, genero, dirección y teléfono.</a:t>
            </a:r>
          </a:p>
          <a:p>
            <a:pPr marL="285750" indent="-285750" algn="just">
              <a:lnSpc>
                <a:spcPct val="150000"/>
              </a:lnSpc>
              <a:buFont typeface="Wingdings" panose="05000000000000000000" pitchFamily="2" charset="2"/>
              <a:buChar char="q"/>
            </a:pPr>
            <a:r>
              <a:rPr lang="es-BO" dirty="0"/>
              <a:t>En cuanto al diagnóstico: descripción de la enfermedad y nombre </a:t>
            </a:r>
          </a:p>
          <a:p>
            <a:pPr marL="285750" indent="-285750" algn="just">
              <a:lnSpc>
                <a:spcPct val="150000"/>
              </a:lnSpc>
              <a:buFont typeface="Wingdings" panose="05000000000000000000" pitchFamily="2" charset="2"/>
              <a:buChar char="q"/>
            </a:pPr>
            <a:r>
              <a:rPr lang="es-BO" dirty="0"/>
              <a:t>Entre otros</a:t>
            </a:r>
          </a:p>
          <a:p>
            <a:pPr marL="285750" indent="-285750" algn="just">
              <a:lnSpc>
                <a:spcPct val="150000"/>
              </a:lnSpc>
              <a:buFont typeface="Wingdings" panose="05000000000000000000" pitchFamily="2" charset="2"/>
              <a:buChar char="q"/>
            </a:pPr>
            <a:r>
              <a:rPr lang="es-BO" dirty="0"/>
              <a:t>El medico necesita de un consultorio para atender a sus pacientes lo cual lo definimos por: código del consultorio medico, numero teléfono, nombre del medico y lugar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ENTIDADES</a:t>
            </a:r>
          </a:p>
        </p:txBody>
      </p:sp>
      <p:sp>
        <p:nvSpPr>
          <p:cNvPr id="6" name="Google Shape;1256;p34"/>
          <p:cNvSpPr txBox="1">
            <a:spLocks/>
          </p:cNvSpPr>
          <p:nvPr/>
        </p:nvSpPr>
        <p:spPr>
          <a:xfrm>
            <a:off x="1234665" y="1219000"/>
            <a:ext cx="6032409" cy="454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s-ES" sz="1100" dirty="0"/>
              <a:t>- LAS ENTIDADES QUE TOMAREMOS EN CUENTA PARA EL PROCESO  DEL DISEÑO CONCEPTUAL, LOGICO , FISICO SON:   </a:t>
            </a:r>
          </a:p>
        </p:txBody>
      </p:sp>
      <p:grpSp>
        <p:nvGrpSpPr>
          <p:cNvPr id="7" name="Google Shape;1168;p30">
            <a:extLst>
              <a:ext uri="{FF2B5EF4-FFF2-40B4-BE49-F238E27FC236}">
                <a16:creationId xmlns:a16="http://schemas.microsoft.com/office/drawing/2014/main" id="{5739FFF7-A738-49AA-8AB9-510A84C60AB3}"/>
              </a:ext>
            </a:extLst>
          </p:cNvPr>
          <p:cNvGrpSpPr/>
          <p:nvPr/>
        </p:nvGrpSpPr>
        <p:grpSpPr>
          <a:xfrm>
            <a:off x="1480375" y="3159350"/>
            <a:ext cx="2099413" cy="911520"/>
            <a:chOff x="1048130" y="1807395"/>
            <a:chExt cx="911519" cy="911520"/>
          </a:xfrm>
        </p:grpSpPr>
        <p:sp>
          <p:nvSpPr>
            <p:cNvPr id="8" name="Google Shape;1169;p30">
              <a:extLst>
                <a:ext uri="{FF2B5EF4-FFF2-40B4-BE49-F238E27FC236}">
                  <a16:creationId xmlns:a16="http://schemas.microsoft.com/office/drawing/2014/main" id="{E7DB94FA-041A-4B73-B0B8-CADAFCC7130C}"/>
                </a:ext>
              </a:extLst>
            </p:cNvPr>
            <p:cNvSpPr/>
            <p:nvPr/>
          </p:nvSpPr>
          <p:spPr>
            <a:xfrm flipH="1">
              <a:off x="1048130" y="1864215"/>
              <a:ext cx="854700" cy="854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70;p30">
              <a:extLst>
                <a:ext uri="{FF2B5EF4-FFF2-40B4-BE49-F238E27FC236}">
                  <a16:creationId xmlns:a16="http://schemas.microsoft.com/office/drawing/2014/main" id="{F6CB6D40-6979-468D-9E6A-B0A3DCDA6429}"/>
                </a:ext>
              </a:extLst>
            </p:cNvPr>
            <p:cNvSpPr/>
            <p:nvPr/>
          </p:nvSpPr>
          <p:spPr>
            <a:xfrm flipH="1">
              <a:off x="1104949" y="1807395"/>
              <a:ext cx="854700" cy="854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1168;p30">
            <a:extLst>
              <a:ext uri="{FF2B5EF4-FFF2-40B4-BE49-F238E27FC236}">
                <a16:creationId xmlns:a16="http://schemas.microsoft.com/office/drawing/2014/main" id="{3A3748AA-F6F7-4638-A8F4-6117022397A9}"/>
              </a:ext>
            </a:extLst>
          </p:cNvPr>
          <p:cNvGrpSpPr/>
          <p:nvPr/>
        </p:nvGrpSpPr>
        <p:grpSpPr>
          <a:xfrm>
            <a:off x="3975345" y="2869016"/>
            <a:ext cx="2073476" cy="911520"/>
            <a:chOff x="1048130" y="1807395"/>
            <a:chExt cx="911520" cy="911520"/>
          </a:xfrm>
        </p:grpSpPr>
        <p:sp>
          <p:nvSpPr>
            <p:cNvPr id="11" name="Google Shape;1169;p30">
              <a:extLst>
                <a:ext uri="{FF2B5EF4-FFF2-40B4-BE49-F238E27FC236}">
                  <a16:creationId xmlns:a16="http://schemas.microsoft.com/office/drawing/2014/main" id="{5D38D323-1975-49AD-8E8B-ED6CA663AD7E}"/>
                </a:ext>
              </a:extLst>
            </p:cNvPr>
            <p:cNvSpPr/>
            <p:nvPr/>
          </p:nvSpPr>
          <p:spPr>
            <a:xfrm flipH="1">
              <a:off x="1048130" y="1864215"/>
              <a:ext cx="854700" cy="854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70;p30">
              <a:extLst>
                <a:ext uri="{FF2B5EF4-FFF2-40B4-BE49-F238E27FC236}">
                  <a16:creationId xmlns:a16="http://schemas.microsoft.com/office/drawing/2014/main" id="{BBD93272-A632-4F1A-AA86-DB66CA1427EB}"/>
                </a:ext>
              </a:extLst>
            </p:cNvPr>
            <p:cNvSpPr/>
            <p:nvPr/>
          </p:nvSpPr>
          <p:spPr>
            <a:xfrm flipH="1">
              <a:off x="1104949" y="1807395"/>
              <a:ext cx="854700" cy="854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 name="Google Shape;1168;p30">
            <a:extLst>
              <a:ext uri="{FF2B5EF4-FFF2-40B4-BE49-F238E27FC236}">
                <a16:creationId xmlns:a16="http://schemas.microsoft.com/office/drawing/2014/main" id="{C8E63A25-8090-4A6D-82BE-C6E0A5B32DC5}"/>
              </a:ext>
            </a:extLst>
          </p:cNvPr>
          <p:cNvGrpSpPr/>
          <p:nvPr/>
        </p:nvGrpSpPr>
        <p:grpSpPr>
          <a:xfrm>
            <a:off x="6626888" y="3159350"/>
            <a:ext cx="2073474" cy="911520"/>
            <a:chOff x="1048130" y="1807395"/>
            <a:chExt cx="911520" cy="911520"/>
          </a:xfrm>
        </p:grpSpPr>
        <p:sp>
          <p:nvSpPr>
            <p:cNvPr id="14" name="Google Shape;1169;p30">
              <a:extLst>
                <a:ext uri="{FF2B5EF4-FFF2-40B4-BE49-F238E27FC236}">
                  <a16:creationId xmlns:a16="http://schemas.microsoft.com/office/drawing/2014/main" id="{9185A69C-9F4E-4E49-A9AB-C9E0A424E103}"/>
                </a:ext>
              </a:extLst>
            </p:cNvPr>
            <p:cNvSpPr/>
            <p:nvPr/>
          </p:nvSpPr>
          <p:spPr>
            <a:xfrm flipH="1">
              <a:off x="1048130" y="1864215"/>
              <a:ext cx="854700" cy="854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70;p30">
              <a:extLst>
                <a:ext uri="{FF2B5EF4-FFF2-40B4-BE49-F238E27FC236}">
                  <a16:creationId xmlns:a16="http://schemas.microsoft.com/office/drawing/2014/main" id="{8F51431D-EDF4-4F79-89BF-8CD25609F6D3}"/>
                </a:ext>
              </a:extLst>
            </p:cNvPr>
            <p:cNvSpPr/>
            <p:nvPr/>
          </p:nvSpPr>
          <p:spPr>
            <a:xfrm flipH="1">
              <a:off x="1104949" y="1807395"/>
              <a:ext cx="854700" cy="854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168;p30">
            <a:extLst>
              <a:ext uri="{FF2B5EF4-FFF2-40B4-BE49-F238E27FC236}">
                <a16:creationId xmlns:a16="http://schemas.microsoft.com/office/drawing/2014/main" id="{F98983CA-CAF0-45E8-8152-19B1DE64DC7F}"/>
              </a:ext>
            </a:extLst>
          </p:cNvPr>
          <p:cNvGrpSpPr/>
          <p:nvPr/>
        </p:nvGrpSpPr>
        <p:grpSpPr>
          <a:xfrm>
            <a:off x="3897749" y="4163994"/>
            <a:ext cx="2099415" cy="911520"/>
            <a:chOff x="1048130" y="1807395"/>
            <a:chExt cx="911520" cy="911520"/>
          </a:xfrm>
        </p:grpSpPr>
        <p:sp>
          <p:nvSpPr>
            <p:cNvPr id="17" name="Google Shape;1169;p30">
              <a:extLst>
                <a:ext uri="{FF2B5EF4-FFF2-40B4-BE49-F238E27FC236}">
                  <a16:creationId xmlns:a16="http://schemas.microsoft.com/office/drawing/2014/main" id="{8B889B45-B0A0-4FD0-BD3F-D0D6C35A0548}"/>
                </a:ext>
              </a:extLst>
            </p:cNvPr>
            <p:cNvSpPr/>
            <p:nvPr/>
          </p:nvSpPr>
          <p:spPr>
            <a:xfrm flipH="1">
              <a:off x="1048130" y="1864215"/>
              <a:ext cx="854700" cy="854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70;p30">
              <a:extLst>
                <a:ext uri="{FF2B5EF4-FFF2-40B4-BE49-F238E27FC236}">
                  <a16:creationId xmlns:a16="http://schemas.microsoft.com/office/drawing/2014/main" id="{1920B432-D85B-476B-B634-B4836C042196}"/>
                </a:ext>
              </a:extLst>
            </p:cNvPr>
            <p:cNvSpPr/>
            <p:nvPr/>
          </p:nvSpPr>
          <p:spPr>
            <a:xfrm flipH="1">
              <a:off x="1104949" y="1807395"/>
              <a:ext cx="854700" cy="854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CuadroTexto 2">
            <a:extLst>
              <a:ext uri="{FF2B5EF4-FFF2-40B4-BE49-F238E27FC236}">
                <a16:creationId xmlns:a16="http://schemas.microsoft.com/office/drawing/2014/main" id="{54883DF6-16B1-4AEC-910F-ECABBB8F9872}"/>
              </a:ext>
            </a:extLst>
          </p:cNvPr>
          <p:cNvSpPr txBox="1"/>
          <p:nvPr/>
        </p:nvSpPr>
        <p:spPr>
          <a:xfrm>
            <a:off x="1895244" y="3432811"/>
            <a:ext cx="1371600" cy="307777"/>
          </a:xfrm>
          <a:prstGeom prst="rect">
            <a:avLst/>
          </a:prstGeom>
          <a:noFill/>
        </p:spPr>
        <p:txBody>
          <a:bodyPr wrap="square" rtlCol="0">
            <a:spAutoFit/>
          </a:bodyPr>
          <a:lstStyle/>
          <a:p>
            <a:pPr algn="ctr"/>
            <a:r>
              <a:rPr lang="es-BO" dirty="0"/>
              <a:t>CITA</a:t>
            </a:r>
          </a:p>
        </p:txBody>
      </p:sp>
      <p:sp>
        <p:nvSpPr>
          <p:cNvPr id="19" name="CuadroTexto 18">
            <a:extLst>
              <a:ext uri="{FF2B5EF4-FFF2-40B4-BE49-F238E27FC236}">
                <a16:creationId xmlns:a16="http://schemas.microsoft.com/office/drawing/2014/main" id="{CC8F5F0C-A0FF-4899-9AD5-CE308D9D8584}"/>
              </a:ext>
            </a:extLst>
          </p:cNvPr>
          <p:cNvSpPr txBox="1"/>
          <p:nvPr/>
        </p:nvSpPr>
        <p:spPr>
          <a:xfrm>
            <a:off x="4313993" y="3159350"/>
            <a:ext cx="1525426" cy="307777"/>
          </a:xfrm>
          <a:prstGeom prst="rect">
            <a:avLst/>
          </a:prstGeom>
          <a:noFill/>
        </p:spPr>
        <p:txBody>
          <a:bodyPr wrap="square" rtlCol="0">
            <a:spAutoFit/>
          </a:bodyPr>
          <a:lstStyle/>
          <a:p>
            <a:pPr algn="ctr"/>
            <a:r>
              <a:rPr lang="es-BO" dirty="0"/>
              <a:t>MEDICO</a:t>
            </a:r>
          </a:p>
        </p:txBody>
      </p:sp>
      <p:sp>
        <p:nvSpPr>
          <p:cNvPr id="20" name="CuadroTexto 19">
            <a:extLst>
              <a:ext uri="{FF2B5EF4-FFF2-40B4-BE49-F238E27FC236}">
                <a16:creationId xmlns:a16="http://schemas.microsoft.com/office/drawing/2014/main" id="{065A14F3-25FD-4E66-A5A8-C8388F693C5D}"/>
              </a:ext>
            </a:extLst>
          </p:cNvPr>
          <p:cNvSpPr txBox="1"/>
          <p:nvPr/>
        </p:nvSpPr>
        <p:spPr>
          <a:xfrm>
            <a:off x="4313993" y="4494275"/>
            <a:ext cx="1371600" cy="307777"/>
          </a:xfrm>
          <a:prstGeom prst="rect">
            <a:avLst/>
          </a:prstGeom>
          <a:noFill/>
        </p:spPr>
        <p:txBody>
          <a:bodyPr wrap="square" rtlCol="0">
            <a:spAutoFit/>
          </a:bodyPr>
          <a:lstStyle/>
          <a:p>
            <a:pPr algn="ctr"/>
            <a:r>
              <a:rPr lang="es-BO" dirty="0"/>
              <a:t>HISTORIA</a:t>
            </a:r>
          </a:p>
        </p:txBody>
      </p:sp>
      <p:sp>
        <p:nvSpPr>
          <p:cNvPr id="21" name="CuadroTexto 20">
            <a:extLst>
              <a:ext uri="{FF2B5EF4-FFF2-40B4-BE49-F238E27FC236}">
                <a16:creationId xmlns:a16="http://schemas.microsoft.com/office/drawing/2014/main" id="{94D7EC0B-D354-4025-9F61-7C0F11F4A72B}"/>
              </a:ext>
            </a:extLst>
          </p:cNvPr>
          <p:cNvSpPr txBox="1"/>
          <p:nvPr/>
        </p:nvSpPr>
        <p:spPr>
          <a:xfrm>
            <a:off x="6978961" y="3436222"/>
            <a:ext cx="1528663" cy="307777"/>
          </a:xfrm>
          <a:prstGeom prst="rect">
            <a:avLst/>
          </a:prstGeom>
          <a:noFill/>
        </p:spPr>
        <p:txBody>
          <a:bodyPr wrap="square" rtlCol="0">
            <a:spAutoFit/>
          </a:bodyPr>
          <a:lstStyle/>
          <a:p>
            <a:pPr algn="ctr"/>
            <a:r>
              <a:rPr lang="es-BO" dirty="0"/>
              <a:t>RECETA</a:t>
            </a:r>
          </a:p>
        </p:txBody>
      </p:sp>
      <p:grpSp>
        <p:nvGrpSpPr>
          <p:cNvPr id="28" name="Google Shape;1168;p30">
            <a:extLst>
              <a:ext uri="{FF2B5EF4-FFF2-40B4-BE49-F238E27FC236}">
                <a16:creationId xmlns:a16="http://schemas.microsoft.com/office/drawing/2014/main" id="{A28639EA-9F6E-4409-927D-51AB03883697}"/>
              </a:ext>
            </a:extLst>
          </p:cNvPr>
          <p:cNvGrpSpPr/>
          <p:nvPr/>
        </p:nvGrpSpPr>
        <p:grpSpPr>
          <a:xfrm>
            <a:off x="5188513" y="1757727"/>
            <a:ext cx="2073476" cy="911520"/>
            <a:chOff x="1048130" y="1807395"/>
            <a:chExt cx="911520" cy="911520"/>
          </a:xfrm>
        </p:grpSpPr>
        <p:sp>
          <p:nvSpPr>
            <p:cNvPr id="29" name="Google Shape;1169;p30">
              <a:extLst>
                <a:ext uri="{FF2B5EF4-FFF2-40B4-BE49-F238E27FC236}">
                  <a16:creationId xmlns:a16="http://schemas.microsoft.com/office/drawing/2014/main" id="{ABD9B4F1-2D3E-4BA8-9A41-EBF7D8E6641C}"/>
                </a:ext>
              </a:extLst>
            </p:cNvPr>
            <p:cNvSpPr/>
            <p:nvPr/>
          </p:nvSpPr>
          <p:spPr>
            <a:xfrm flipH="1">
              <a:off x="1048130" y="1864215"/>
              <a:ext cx="854700" cy="854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70;p30">
              <a:extLst>
                <a:ext uri="{FF2B5EF4-FFF2-40B4-BE49-F238E27FC236}">
                  <a16:creationId xmlns:a16="http://schemas.microsoft.com/office/drawing/2014/main" id="{566A74FF-6BA7-4299-8B51-CA3347625D56}"/>
                </a:ext>
              </a:extLst>
            </p:cNvPr>
            <p:cNvSpPr/>
            <p:nvPr/>
          </p:nvSpPr>
          <p:spPr>
            <a:xfrm flipH="1">
              <a:off x="1104949" y="1807395"/>
              <a:ext cx="854700" cy="854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2" name="CuadroTexto 31">
            <a:extLst>
              <a:ext uri="{FF2B5EF4-FFF2-40B4-BE49-F238E27FC236}">
                <a16:creationId xmlns:a16="http://schemas.microsoft.com/office/drawing/2014/main" id="{D542E57C-51EC-4B40-BDC6-67CD387BE7DE}"/>
              </a:ext>
            </a:extLst>
          </p:cNvPr>
          <p:cNvSpPr txBox="1"/>
          <p:nvPr/>
        </p:nvSpPr>
        <p:spPr>
          <a:xfrm>
            <a:off x="5585315" y="2045421"/>
            <a:ext cx="1525426" cy="307777"/>
          </a:xfrm>
          <a:prstGeom prst="rect">
            <a:avLst/>
          </a:prstGeom>
          <a:noFill/>
        </p:spPr>
        <p:txBody>
          <a:bodyPr wrap="square" rtlCol="0">
            <a:spAutoFit/>
          </a:bodyPr>
          <a:lstStyle/>
          <a:p>
            <a:pPr algn="ctr"/>
            <a:r>
              <a:rPr lang="es-BO" dirty="0"/>
              <a:t>LABORATORIO</a:t>
            </a:r>
          </a:p>
        </p:txBody>
      </p:sp>
      <p:grpSp>
        <p:nvGrpSpPr>
          <p:cNvPr id="34" name="Google Shape;1168;p30">
            <a:extLst>
              <a:ext uri="{FF2B5EF4-FFF2-40B4-BE49-F238E27FC236}">
                <a16:creationId xmlns:a16="http://schemas.microsoft.com/office/drawing/2014/main" id="{7F2B1C8F-BCE3-4B2D-9E14-AF87602F4701}"/>
              </a:ext>
            </a:extLst>
          </p:cNvPr>
          <p:cNvGrpSpPr/>
          <p:nvPr/>
        </p:nvGrpSpPr>
        <p:grpSpPr>
          <a:xfrm>
            <a:off x="2687188" y="1804664"/>
            <a:ext cx="2099413" cy="911520"/>
            <a:chOff x="1048130" y="1807395"/>
            <a:chExt cx="911519" cy="911520"/>
          </a:xfrm>
        </p:grpSpPr>
        <p:sp>
          <p:nvSpPr>
            <p:cNvPr id="35" name="Google Shape;1169;p30">
              <a:extLst>
                <a:ext uri="{FF2B5EF4-FFF2-40B4-BE49-F238E27FC236}">
                  <a16:creationId xmlns:a16="http://schemas.microsoft.com/office/drawing/2014/main" id="{734C74D4-17B9-4D1D-98B7-1572FED98DE9}"/>
                </a:ext>
              </a:extLst>
            </p:cNvPr>
            <p:cNvSpPr/>
            <p:nvPr/>
          </p:nvSpPr>
          <p:spPr>
            <a:xfrm flipH="1">
              <a:off x="1048130" y="1864215"/>
              <a:ext cx="854700" cy="854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70;p30">
              <a:extLst>
                <a:ext uri="{FF2B5EF4-FFF2-40B4-BE49-F238E27FC236}">
                  <a16:creationId xmlns:a16="http://schemas.microsoft.com/office/drawing/2014/main" id="{9E3BB1FF-0309-41F6-A5DA-C4E9DC8D5123}"/>
                </a:ext>
              </a:extLst>
            </p:cNvPr>
            <p:cNvSpPr/>
            <p:nvPr/>
          </p:nvSpPr>
          <p:spPr>
            <a:xfrm flipH="1">
              <a:off x="1104949" y="1807395"/>
              <a:ext cx="854700" cy="854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CuadroTexto 36">
            <a:extLst>
              <a:ext uri="{FF2B5EF4-FFF2-40B4-BE49-F238E27FC236}">
                <a16:creationId xmlns:a16="http://schemas.microsoft.com/office/drawing/2014/main" id="{A4D52109-EA67-4A51-9053-FA1E52AAFD8B}"/>
              </a:ext>
            </a:extLst>
          </p:cNvPr>
          <p:cNvSpPr txBox="1"/>
          <p:nvPr/>
        </p:nvSpPr>
        <p:spPr>
          <a:xfrm>
            <a:off x="3065967" y="2054653"/>
            <a:ext cx="1371600" cy="307777"/>
          </a:xfrm>
          <a:prstGeom prst="rect">
            <a:avLst/>
          </a:prstGeom>
          <a:noFill/>
        </p:spPr>
        <p:txBody>
          <a:bodyPr wrap="square" rtlCol="0">
            <a:spAutoFit/>
          </a:bodyPr>
          <a:lstStyle/>
          <a:p>
            <a:pPr algn="ctr"/>
            <a:r>
              <a:rPr lang="es-BO" dirty="0"/>
              <a:t>PACIENTE</a:t>
            </a:r>
          </a:p>
        </p:txBody>
      </p:sp>
    </p:spTree>
    <p:extLst>
      <p:ext uri="{BB962C8B-B14F-4D97-AF65-F5344CB8AC3E}">
        <p14:creationId xmlns:p14="http://schemas.microsoft.com/office/powerpoint/2010/main" val="3494569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0"/>
        <p:cNvGrpSpPr/>
        <p:nvPr/>
      </p:nvGrpSpPr>
      <p:grpSpPr>
        <a:xfrm>
          <a:off x="0" y="0"/>
          <a:ext cx="0" cy="0"/>
          <a:chOff x="0" y="0"/>
          <a:chExt cx="0" cy="0"/>
        </a:xfrm>
      </p:grpSpPr>
      <p:sp>
        <p:nvSpPr>
          <p:cNvPr id="1681" name="Google Shape;1681;p47"/>
          <p:cNvSpPr txBox="1">
            <a:spLocks noGrp="1"/>
          </p:cNvSpPr>
          <p:nvPr>
            <p:ph type="title"/>
          </p:nvPr>
        </p:nvSpPr>
        <p:spPr>
          <a:xfrm>
            <a:off x="640009" y="207154"/>
            <a:ext cx="7444800" cy="64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ATRIBUTOS</a:t>
            </a:r>
            <a:endParaRPr dirty="0"/>
          </a:p>
        </p:txBody>
      </p:sp>
      <p:graphicFrame>
        <p:nvGraphicFramePr>
          <p:cNvPr id="11" name="Tabla 5">
            <a:extLst>
              <a:ext uri="{FF2B5EF4-FFF2-40B4-BE49-F238E27FC236}">
                <a16:creationId xmlns:a16="http://schemas.microsoft.com/office/drawing/2014/main" id="{C694A347-D1D9-4579-8F88-7F44B1D74102}"/>
              </a:ext>
            </a:extLst>
          </p:cNvPr>
          <p:cNvGraphicFramePr>
            <a:graphicFrameLocks noGrp="1"/>
          </p:cNvGraphicFramePr>
          <p:nvPr>
            <p:extLst>
              <p:ext uri="{D42A27DB-BD31-4B8C-83A1-F6EECF244321}">
                <p14:modId xmlns:p14="http://schemas.microsoft.com/office/powerpoint/2010/main" val="1501518459"/>
              </p:ext>
            </p:extLst>
          </p:nvPr>
        </p:nvGraphicFramePr>
        <p:xfrm>
          <a:off x="1363862" y="834005"/>
          <a:ext cx="1808747" cy="3079755"/>
        </p:xfrm>
        <a:graphic>
          <a:graphicData uri="http://schemas.openxmlformats.org/drawingml/2006/table">
            <a:tbl>
              <a:tblPr firstRow="1" bandRow="1">
                <a:tableStyleId>{775DCB02-9BB8-47FD-8907-85C794F793BA}</a:tableStyleId>
              </a:tblPr>
              <a:tblGrid>
                <a:gridCol w="1808747">
                  <a:extLst>
                    <a:ext uri="{9D8B030D-6E8A-4147-A177-3AD203B41FA5}">
                      <a16:colId xmlns:a16="http://schemas.microsoft.com/office/drawing/2014/main" val="2452132999"/>
                    </a:ext>
                  </a:extLst>
                </a:gridCol>
              </a:tblGrid>
              <a:tr h="599549">
                <a:tc>
                  <a:txBody>
                    <a:bodyPr/>
                    <a:lstStyle/>
                    <a:p>
                      <a:pPr algn="ctr"/>
                      <a:endParaRPr lang="es-BO" dirty="0"/>
                    </a:p>
                    <a:p>
                      <a:pPr algn="ctr"/>
                      <a:r>
                        <a:rPr lang="es-BO" dirty="0"/>
                        <a:t>PACIENTE</a:t>
                      </a:r>
                    </a:p>
                    <a:p>
                      <a:pPr algn="ctr"/>
                      <a:endParaRPr lang="es-BO" dirty="0"/>
                    </a:p>
                  </a:txBody>
                  <a:tcPr/>
                </a:tc>
                <a:extLst>
                  <a:ext uri="{0D108BD9-81ED-4DB2-BD59-A6C34878D82A}">
                    <a16:rowId xmlns:a16="http://schemas.microsoft.com/office/drawing/2014/main" val="1531388287"/>
                  </a:ext>
                </a:extLst>
              </a:tr>
              <a:tr h="2348235">
                <a:tc>
                  <a:txBody>
                    <a:bodyPr/>
                    <a:lstStyle/>
                    <a:p>
                      <a:r>
                        <a:rPr lang="en-US" dirty="0" err="1"/>
                        <a:t>Id_paci</a:t>
                      </a:r>
                      <a:endParaRPr lang="en-US" dirty="0"/>
                    </a:p>
                    <a:p>
                      <a:r>
                        <a:rPr lang="en-US" dirty="0" err="1"/>
                        <a:t>Nom_paci</a:t>
                      </a:r>
                      <a:endParaRPr lang="en-US" dirty="0"/>
                    </a:p>
                    <a:p>
                      <a:r>
                        <a:rPr lang="en-US" dirty="0" err="1"/>
                        <a:t>Ap_pat_paci</a:t>
                      </a:r>
                      <a:endParaRPr lang="en-US" dirty="0"/>
                    </a:p>
                    <a:p>
                      <a:r>
                        <a:rPr lang="en-US" dirty="0" err="1"/>
                        <a:t>Ap_mat_paci</a:t>
                      </a:r>
                      <a:endParaRPr lang="en-US" dirty="0"/>
                    </a:p>
                    <a:p>
                      <a:r>
                        <a:rPr lang="en-US" dirty="0" err="1"/>
                        <a:t>Direcci_paci</a:t>
                      </a:r>
                      <a:endParaRPr lang="en-US" dirty="0"/>
                    </a:p>
                    <a:p>
                      <a:r>
                        <a:rPr lang="en-US" dirty="0" err="1"/>
                        <a:t>Ci_paci</a:t>
                      </a:r>
                      <a:endParaRPr lang="en-US" dirty="0"/>
                    </a:p>
                    <a:p>
                      <a:r>
                        <a:rPr lang="en-US" dirty="0" err="1"/>
                        <a:t>Telfcelular_paci</a:t>
                      </a:r>
                      <a:endParaRPr lang="en-US" dirty="0"/>
                    </a:p>
                    <a:p>
                      <a:r>
                        <a:rPr lang="en-US" dirty="0" err="1"/>
                        <a:t>Telfcasa_paci</a:t>
                      </a:r>
                      <a:endParaRPr lang="en-US" dirty="0"/>
                    </a:p>
                    <a:p>
                      <a:r>
                        <a:rPr lang="en-US" dirty="0" err="1"/>
                        <a:t>Correo_paci</a:t>
                      </a:r>
                      <a:endParaRPr lang="en-US" dirty="0"/>
                    </a:p>
                    <a:p>
                      <a:endParaRPr lang="es-BO" dirty="0"/>
                    </a:p>
                  </a:txBody>
                  <a:tcPr/>
                </a:tc>
                <a:extLst>
                  <a:ext uri="{0D108BD9-81ED-4DB2-BD59-A6C34878D82A}">
                    <a16:rowId xmlns:a16="http://schemas.microsoft.com/office/drawing/2014/main" val="1803570491"/>
                  </a:ext>
                </a:extLst>
              </a:tr>
            </a:tbl>
          </a:graphicData>
        </a:graphic>
      </p:graphicFrame>
      <p:graphicFrame>
        <p:nvGraphicFramePr>
          <p:cNvPr id="12" name="Tabla 5">
            <a:extLst>
              <a:ext uri="{FF2B5EF4-FFF2-40B4-BE49-F238E27FC236}">
                <a16:creationId xmlns:a16="http://schemas.microsoft.com/office/drawing/2014/main" id="{CE47F159-B903-4ED0-88E5-0FFA14A877A3}"/>
              </a:ext>
            </a:extLst>
          </p:cNvPr>
          <p:cNvGraphicFramePr>
            <a:graphicFrameLocks noGrp="1"/>
          </p:cNvGraphicFramePr>
          <p:nvPr>
            <p:extLst>
              <p:ext uri="{D42A27DB-BD31-4B8C-83A1-F6EECF244321}">
                <p14:modId xmlns:p14="http://schemas.microsoft.com/office/powerpoint/2010/main" val="538390894"/>
              </p:ext>
            </p:extLst>
          </p:nvPr>
        </p:nvGraphicFramePr>
        <p:xfrm>
          <a:off x="3672886" y="853654"/>
          <a:ext cx="1798228" cy="2646741"/>
        </p:xfrm>
        <a:graphic>
          <a:graphicData uri="http://schemas.openxmlformats.org/drawingml/2006/table">
            <a:tbl>
              <a:tblPr firstRow="1" bandRow="1">
                <a:tableStyleId>{775DCB02-9BB8-47FD-8907-85C794F793BA}</a:tableStyleId>
              </a:tblPr>
              <a:tblGrid>
                <a:gridCol w="1798228">
                  <a:extLst>
                    <a:ext uri="{9D8B030D-6E8A-4147-A177-3AD203B41FA5}">
                      <a16:colId xmlns:a16="http://schemas.microsoft.com/office/drawing/2014/main" val="2452132999"/>
                    </a:ext>
                  </a:extLst>
                </a:gridCol>
              </a:tblGrid>
              <a:tr h="775847">
                <a:tc>
                  <a:txBody>
                    <a:bodyPr/>
                    <a:lstStyle/>
                    <a:p>
                      <a:pPr algn="ctr"/>
                      <a:endParaRPr lang="es-BO" dirty="0"/>
                    </a:p>
                    <a:p>
                      <a:pPr algn="ctr"/>
                      <a:r>
                        <a:rPr lang="es-BO" dirty="0"/>
                        <a:t>MEDICO</a:t>
                      </a:r>
                    </a:p>
                    <a:p>
                      <a:pPr algn="ctr"/>
                      <a:endParaRPr lang="es-BO" dirty="0"/>
                    </a:p>
                  </a:txBody>
                  <a:tcPr/>
                </a:tc>
                <a:extLst>
                  <a:ext uri="{0D108BD9-81ED-4DB2-BD59-A6C34878D82A}">
                    <a16:rowId xmlns:a16="http://schemas.microsoft.com/office/drawing/2014/main" val="1531388287"/>
                  </a:ext>
                </a:extLst>
              </a:tr>
              <a:tr h="1870894">
                <a:tc>
                  <a:txBody>
                    <a:bodyPr/>
                    <a:lstStyle/>
                    <a:p>
                      <a:r>
                        <a:rPr lang="en-US" dirty="0" err="1"/>
                        <a:t>Id_doc</a:t>
                      </a:r>
                      <a:endParaRPr lang="en-US" dirty="0"/>
                    </a:p>
                    <a:p>
                      <a:r>
                        <a:rPr lang="en-US" dirty="0" err="1"/>
                        <a:t>Nomb_doc</a:t>
                      </a:r>
                      <a:endParaRPr lang="en-US" dirty="0"/>
                    </a:p>
                    <a:p>
                      <a:r>
                        <a:rPr lang="en-US" dirty="0" err="1"/>
                        <a:t>Ape_pat_doc</a:t>
                      </a:r>
                      <a:endParaRPr lang="en-US" dirty="0"/>
                    </a:p>
                    <a:p>
                      <a:r>
                        <a:rPr lang="en-US" dirty="0" err="1"/>
                        <a:t>Ape_mat_doc</a:t>
                      </a:r>
                      <a:endParaRPr lang="en-US" dirty="0"/>
                    </a:p>
                    <a:p>
                      <a:r>
                        <a:rPr lang="en-US" dirty="0" err="1"/>
                        <a:t>Direc_doc</a:t>
                      </a:r>
                      <a:endParaRPr lang="en-US" dirty="0"/>
                    </a:p>
                    <a:p>
                      <a:r>
                        <a:rPr lang="en-US" dirty="0" err="1"/>
                        <a:t>Espec_doc</a:t>
                      </a:r>
                      <a:endParaRPr lang="en-US" dirty="0"/>
                    </a:p>
                    <a:p>
                      <a:r>
                        <a:rPr lang="es-BO" dirty="0" err="1"/>
                        <a:t>Correo_direc</a:t>
                      </a:r>
                      <a:endParaRPr lang="es-BO" dirty="0"/>
                    </a:p>
                    <a:p>
                      <a:r>
                        <a:rPr lang="es-BO" dirty="0" err="1"/>
                        <a:t>Consultorio_doc</a:t>
                      </a:r>
                      <a:endParaRPr lang="es-BO" dirty="0"/>
                    </a:p>
                  </a:txBody>
                  <a:tcPr/>
                </a:tc>
                <a:extLst>
                  <a:ext uri="{0D108BD9-81ED-4DB2-BD59-A6C34878D82A}">
                    <a16:rowId xmlns:a16="http://schemas.microsoft.com/office/drawing/2014/main" val="1803570491"/>
                  </a:ext>
                </a:extLst>
              </a:tr>
            </a:tbl>
          </a:graphicData>
        </a:graphic>
      </p:graphicFrame>
      <p:graphicFrame>
        <p:nvGraphicFramePr>
          <p:cNvPr id="13" name="Tabla 5">
            <a:extLst>
              <a:ext uri="{FF2B5EF4-FFF2-40B4-BE49-F238E27FC236}">
                <a16:creationId xmlns:a16="http://schemas.microsoft.com/office/drawing/2014/main" id="{097B5E67-2868-4AF3-A082-85C5AC3F4D71}"/>
              </a:ext>
            </a:extLst>
          </p:cNvPr>
          <p:cNvGraphicFramePr>
            <a:graphicFrameLocks noGrp="1"/>
          </p:cNvGraphicFramePr>
          <p:nvPr>
            <p:extLst>
              <p:ext uri="{D42A27DB-BD31-4B8C-83A1-F6EECF244321}">
                <p14:modId xmlns:p14="http://schemas.microsoft.com/office/powerpoint/2010/main" val="3371276354"/>
              </p:ext>
            </p:extLst>
          </p:nvPr>
        </p:nvGraphicFramePr>
        <p:xfrm>
          <a:off x="5971391" y="855452"/>
          <a:ext cx="1808747" cy="2117351"/>
        </p:xfrm>
        <a:graphic>
          <a:graphicData uri="http://schemas.openxmlformats.org/drawingml/2006/table">
            <a:tbl>
              <a:tblPr firstRow="1" bandRow="1">
                <a:tableStyleId>{775DCB02-9BB8-47FD-8907-85C794F793BA}</a:tableStyleId>
              </a:tblPr>
              <a:tblGrid>
                <a:gridCol w="1808747">
                  <a:extLst>
                    <a:ext uri="{9D8B030D-6E8A-4147-A177-3AD203B41FA5}">
                      <a16:colId xmlns:a16="http://schemas.microsoft.com/office/drawing/2014/main" val="2452132999"/>
                    </a:ext>
                  </a:extLst>
                </a:gridCol>
              </a:tblGrid>
              <a:tr h="745751">
                <a:tc>
                  <a:txBody>
                    <a:bodyPr/>
                    <a:lstStyle/>
                    <a:p>
                      <a:pPr algn="ctr"/>
                      <a:endParaRPr lang="es-BO" dirty="0"/>
                    </a:p>
                    <a:p>
                      <a:pPr algn="ctr"/>
                      <a:r>
                        <a:rPr lang="es-BO" dirty="0"/>
                        <a:t>CITA</a:t>
                      </a:r>
                    </a:p>
                  </a:txBody>
                  <a:tcPr/>
                </a:tc>
                <a:extLst>
                  <a:ext uri="{0D108BD9-81ED-4DB2-BD59-A6C34878D82A}">
                    <a16:rowId xmlns:a16="http://schemas.microsoft.com/office/drawing/2014/main" val="1531388287"/>
                  </a:ext>
                </a:extLst>
              </a:tr>
              <a:tr h="1219320">
                <a:tc>
                  <a:txBody>
                    <a:bodyPr/>
                    <a:lstStyle/>
                    <a:p>
                      <a:r>
                        <a:rPr lang="en-US" dirty="0" err="1"/>
                        <a:t>Id_cita</a:t>
                      </a:r>
                      <a:endParaRPr lang="en-US" dirty="0"/>
                    </a:p>
                    <a:p>
                      <a:r>
                        <a:rPr lang="en-US" dirty="0" err="1"/>
                        <a:t>Motivo_cita</a:t>
                      </a:r>
                      <a:endParaRPr lang="en-US" dirty="0"/>
                    </a:p>
                    <a:p>
                      <a:r>
                        <a:rPr lang="en-US" dirty="0" err="1"/>
                        <a:t>Hora_cita</a:t>
                      </a:r>
                      <a:endParaRPr lang="en-US" dirty="0"/>
                    </a:p>
                    <a:p>
                      <a:r>
                        <a:rPr lang="en-US" dirty="0" err="1"/>
                        <a:t>Fecha_cita</a:t>
                      </a:r>
                      <a:endParaRPr lang="en-US" dirty="0"/>
                    </a:p>
                    <a:p>
                      <a:r>
                        <a:rPr lang="en-US" dirty="0" err="1"/>
                        <a:t>Tratamiento_cita</a:t>
                      </a:r>
                      <a:endParaRPr lang="es-BO" dirty="0"/>
                    </a:p>
                    <a:p>
                      <a:endParaRPr lang="en-US" dirty="0"/>
                    </a:p>
                  </a:txBody>
                  <a:tcPr/>
                </a:tc>
                <a:extLst>
                  <a:ext uri="{0D108BD9-81ED-4DB2-BD59-A6C34878D82A}">
                    <a16:rowId xmlns:a16="http://schemas.microsoft.com/office/drawing/2014/main" val="180357049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a 6">
            <a:extLst>
              <a:ext uri="{FF2B5EF4-FFF2-40B4-BE49-F238E27FC236}">
                <a16:creationId xmlns:a16="http://schemas.microsoft.com/office/drawing/2014/main" id="{4FAAD518-B835-45F9-8C09-5E994127592C}"/>
              </a:ext>
            </a:extLst>
          </p:cNvPr>
          <p:cNvGraphicFramePr>
            <a:graphicFrameLocks noGrp="1"/>
          </p:cNvGraphicFramePr>
          <p:nvPr>
            <p:extLst>
              <p:ext uri="{D42A27DB-BD31-4B8C-83A1-F6EECF244321}">
                <p14:modId xmlns:p14="http://schemas.microsoft.com/office/powerpoint/2010/main" val="2559075468"/>
              </p:ext>
            </p:extLst>
          </p:nvPr>
        </p:nvGraphicFramePr>
        <p:xfrm>
          <a:off x="1638728" y="819832"/>
          <a:ext cx="1547973" cy="1825698"/>
        </p:xfrm>
        <a:graphic>
          <a:graphicData uri="http://schemas.openxmlformats.org/drawingml/2006/table">
            <a:tbl>
              <a:tblPr firstRow="1" bandRow="1">
                <a:tableStyleId>{775DCB02-9BB8-47FD-8907-85C794F793BA}</a:tableStyleId>
              </a:tblPr>
              <a:tblGrid>
                <a:gridCol w="1547973">
                  <a:extLst>
                    <a:ext uri="{9D8B030D-6E8A-4147-A177-3AD203B41FA5}">
                      <a16:colId xmlns:a16="http://schemas.microsoft.com/office/drawing/2014/main" val="2986395380"/>
                    </a:ext>
                  </a:extLst>
                </a:gridCol>
              </a:tblGrid>
              <a:tr h="487667">
                <a:tc>
                  <a:txBody>
                    <a:bodyPr/>
                    <a:lstStyle/>
                    <a:p>
                      <a:r>
                        <a:rPr lang="es-BO" dirty="0"/>
                        <a:t>RECETA</a:t>
                      </a:r>
                    </a:p>
                  </a:txBody>
                  <a:tcPr/>
                </a:tc>
                <a:extLst>
                  <a:ext uri="{0D108BD9-81ED-4DB2-BD59-A6C34878D82A}">
                    <a16:rowId xmlns:a16="http://schemas.microsoft.com/office/drawing/2014/main" val="1636115907"/>
                  </a:ext>
                </a:extLst>
              </a:tr>
              <a:tr h="1338031">
                <a:tc>
                  <a:txBody>
                    <a:bodyPr/>
                    <a:lstStyle/>
                    <a:p>
                      <a:r>
                        <a:rPr lang="es-BO" dirty="0" err="1"/>
                        <a:t>Id_rec</a:t>
                      </a:r>
                      <a:endParaRPr lang="es-BO" dirty="0"/>
                    </a:p>
                    <a:p>
                      <a:r>
                        <a:rPr lang="es-BO" dirty="0" err="1"/>
                        <a:t>Desc_rec</a:t>
                      </a:r>
                      <a:endParaRPr lang="es-BO" dirty="0"/>
                    </a:p>
                    <a:p>
                      <a:endParaRPr lang="es-BO" dirty="0"/>
                    </a:p>
                  </a:txBody>
                  <a:tcPr/>
                </a:tc>
                <a:extLst>
                  <a:ext uri="{0D108BD9-81ED-4DB2-BD59-A6C34878D82A}">
                    <a16:rowId xmlns:a16="http://schemas.microsoft.com/office/drawing/2014/main" val="2709145155"/>
                  </a:ext>
                </a:extLst>
              </a:tr>
            </a:tbl>
          </a:graphicData>
        </a:graphic>
      </p:graphicFrame>
      <p:graphicFrame>
        <p:nvGraphicFramePr>
          <p:cNvPr id="9" name="Tabla 6">
            <a:extLst>
              <a:ext uri="{FF2B5EF4-FFF2-40B4-BE49-F238E27FC236}">
                <a16:creationId xmlns:a16="http://schemas.microsoft.com/office/drawing/2014/main" id="{D4AAD3EF-5145-4059-AABB-134005D4BD4F}"/>
              </a:ext>
            </a:extLst>
          </p:cNvPr>
          <p:cNvGraphicFramePr>
            <a:graphicFrameLocks noGrp="1"/>
          </p:cNvGraphicFramePr>
          <p:nvPr>
            <p:extLst>
              <p:ext uri="{D42A27DB-BD31-4B8C-83A1-F6EECF244321}">
                <p14:modId xmlns:p14="http://schemas.microsoft.com/office/powerpoint/2010/main" val="3317842450"/>
              </p:ext>
            </p:extLst>
          </p:nvPr>
        </p:nvGraphicFramePr>
        <p:xfrm>
          <a:off x="3816849" y="844549"/>
          <a:ext cx="1547973" cy="1856191"/>
        </p:xfrm>
        <a:graphic>
          <a:graphicData uri="http://schemas.openxmlformats.org/drawingml/2006/table">
            <a:tbl>
              <a:tblPr firstRow="1" bandRow="1">
                <a:tableStyleId>{775DCB02-9BB8-47FD-8907-85C794F793BA}</a:tableStyleId>
              </a:tblPr>
              <a:tblGrid>
                <a:gridCol w="1547973">
                  <a:extLst>
                    <a:ext uri="{9D8B030D-6E8A-4147-A177-3AD203B41FA5}">
                      <a16:colId xmlns:a16="http://schemas.microsoft.com/office/drawing/2014/main" val="2986395380"/>
                    </a:ext>
                  </a:extLst>
                </a:gridCol>
              </a:tblGrid>
              <a:tr h="487667">
                <a:tc>
                  <a:txBody>
                    <a:bodyPr/>
                    <a:lstStyle/>
                    <a:p>
                      <a:r>
                        <a:rPr lang="es-BO" dirty="0"/>
                        <a:t>HISTORIA CLINICA</a:t>
                      </a:r>
                    </a:p>
                  </a:txBody>
                  <a:tcPr/>
                </a:tc>
                <a:extLst>
                  <a:ext uri="{0D108BD9-81ED-4DB2-BD59-A6C34878D82A}">
                    <a16:rowId xmlns:a16="http://schemas.microsoft.com/office/drawing/2014/main" val="1636115907"/>
                  </a:ext>
                </a:extLst>
              </a:tr>
              <a:tr h="1338031">
                <a:tc>
                  <a:txBody>
                    <a:bodyPr/>
                    <a:lstStyle/>
                    <a:p>
                      <a:r>
                        <a:rPr lang="es-BO" dirty="0" err="1"/>
                        <a:t>Id_hist</a:t>
                      </a:r>
                      <a:endParaRPr lang="es-BO" dirty="0"/>
                    </a:p>
                    <a:p>
                      <a:r>
                        <a:rPr lang="es-BO" dirty="0" err="1"/>
                        <a:t>Id_paciente</a:t>
                      </a:r>
                      <a:endParaRPr lang="es-BO" dirty="0"/>
                    </a:p>
                    <a:p>
                      <a:r>
                        <a:rPr lang="es-BO" dirty="0" err="1"/>
                        <a:t>Descripcion_hist</a:t>
                      </a:r>
                      <a:endParaRPr lang="es-BO" dirty="0"/>
                    </a:p>
                  </a:txBody>
                  <a:tcPr/>
                </a:tc>
                <a:extLst>
                  <a:ext uri="{0D108BD9-81ED-4DB2-BD59-A6C34878D82A}">
                    <a16:rowId xmlns:a16="http://schemas.microsoft.com/office/drawing/2014/main" val="2709145155"/>
                  </a:ext>
                </a:extLst>
              </a:tr>
            </a:tbl>
          </a:graphicData>
        </a:graphic>
      </p:graphicFrame>
      <p:graphicFrame>
        <p:nvGraphicFramePr>
          <p:cNvPr id="10" name="Tabla 6">
            <a:extLst>
              <a:ext uri="{FF2B5EF4-FFF2-40B4-BE49-F238E27FC236}">
                <a16:creationId xmlns:a16="http://schemas.microsoft.com/office/drawing/2014/main" id="{00914DA4-A70E-49EF-9DD4-9B3011AFD4F5}"/>
              </a:ext>
            </a:extLst>
          </p:cNvPr>
          <p:cNvGraphicFramePr>
            <a:graphicFrameLocks noGrp="1"/>
          </p:cNvGraphicFramePr>
          <p:nvPr>
            <p:extLst>
              <p:ext uri="{D42A27DB-BD31-4B8C-83A1-F6EECF244321}">
                <p14:modId xmlns:p14="http://schemas.microsoft.com/office/powerpoint/2010/main" val="1382319173"/>
              </p:ext>
            </p:extLst>
          </p:nvPr>
        </p:nvGraphicFramePr>
        <p:xfrm>
          <a:off x="5957299" y="844549"/>
          <a:ext cx="1547973" cy="2319891"/>
        </p:xfrm>
        <a:graphic>
          <a:graphicData uri="http://schemas.openxmlformats.org/drawingml/2006/table">
            <a:tbl>
              <a:tblPr firstRow="1" bandRow="1">
                <a:tableStyleId>{775DCB02-9BB8-47FD-8907-85C794F793BA}</a:tableStyleId>
              </a:tblPr>
              <a:tblGrid>
                <a:gridCol w="1547973">
                  <a:extLst>
                    <a:ext uri="{9D8B030D-6E8A-4147-A177-3AD203B41FA5}">
                      <a16:colId xmlns:a16="http://schemas.microsoft.com/office/drawing/2014/main" val="2986395380"/>
                    </a:ext>
                  </a:extLst>
                </a:gridCol>
              </a:tblGrid>
              <a:tr h="545846">
                <a:tc>
                  <a:txBody>
                    <a:bodyPr/>
                    <a:lstStyle/>
                    <a:p>
                      <a:r>
                        <a:rPr lang="es-BO" dirty="0"/>
                        <a:t>LABORATORIO</a:t>
                      </a:r>
                    </a:p>
                  </a:txBody>
                  <a:tcPr/>
                </a:tc>
                <a:extLst>
                  <a:ext uri="{0D108BD9-81ED-4DB2-BD59-A6C34878D82A}">
                    <a16:rowId xmlns:a16="http://schemas.microsoft.com/office/drawing/2014/main" val="1636115907"/>
                  </a:ext>
                </a:extLst>
              </a:tr>
              <a:tr h="1774045">
                <a:tc>
                  <a:txBody>
                    <a:bodyPr/>
                    <a:lstStyle/>
                    <a:p>
                      <a:r>
                        <a:rPr lang="es-BO" dirty="0" err="1"/>
                        <a:t>Id_laboratorio</a:t>
                      </a:r>
                      <a:endParaRPr lang="es-BO" dirty="0"/>
                    </a:p>
                    <a:p>
                      <a:r>
                        <a:rPr lang="es-BO" dirty="0" err="1"/>
                        <a:t>Fech_labo</a:t>
                      </a:r>
                      <a:endParaRPr lang="es-BO" dirty="0"/>
                    </a:p>
                    <a:p>
                      <a:r>
                        <a:rPr lang="es-BO" dirty="0" err="1"/>
                        <a:t>Descripcion_labo</a:t>
                      </a:r>
                      <a:endParaRPr lang="es-BO" dirty="0"/>
                    </a:p>
                    <a:p>
                      <a:r>
                        <a:rPr lang="es-BO" dirty="0" err="1"/>
                        <a:t>Pais_labo</a:t>
                      </a:r>
                      <a:endParaRPr lang="es-BO" dirty="0"/>
                    </a:p>
                    <a:p>
                      <a:r>
                        <a:rPr lang="es-BO" dirty="0" err="1"/>
                        <a:t>Ciudad_labo</a:t>
                      </a:r>
                      <a:endParaRPr lang="es-BO" dirty="0"/>
                    </a:p>
                    <a:p>
                      <a:r>
                        <a:rPr lang="es-BO" dirty="0" err="1"/>
                        <a:t>Direccion_labo</a:t>
                      </a:r>
                      <a:endParaRPr lang="es-BO" dirty="0"/>
                    </a:p>
                    <a:p>
                      <a:r>
                        <a:rPr lang="es-BO" dirty="0" err="1"/>
                        <a:t>Estudios_labo</a:t>
                      </a:r>
                      <a:endParaRPr lang="es-BO" dirty="0"/>
                    </a:p>
                  </a:txBody>
                  <a:tcPr/>
                </a:tc>
                <a:extLst>
                  <a:ext uri="{0D108BD9-81ED-4DB2-BD59-A6C34878D82A}">
                    <a16:rowId xmlns:a16="http://schemas.microsoft.com/office/drawing/2014/main" val="2709145155"/>
                  </a:ext>
                </a:extLst>
              </a:tr>
            </a:tbl>
          </a:graphicData>
        </a:graphic>
      </p:graphicFrame>
    </p:spTree>
    <p:extLst>
      <p:ext uri="{BB962C8B-B14F-4D97-AF65-F5344CB8AC3E}">
        <p14:creationId xmlns:p14="http://schemas.microsoft.com/office/powerpoint/2010/main" val="3754874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EA41A0-44B9-4301-9589-F722507571F9}"/>
              </a:ext>
            </a:extLst>
          </p:cNvPr>
          <p:cNvSpPr>
            <a:spLocks noGrp="1"/>
          </p:cNvSpPr>
          <p:nvPr>
            <p:ph type="title"/>
          </p:nvPr>
        </p:nvSpPr>
        <p:spPr>
          <a:xfrm>
            <a:off x="767277" y="356744"/>
            <a:ext cx="3208822" cy="646500"/>
          </a:xfrm>
        </p:spPr>
        <p:txBody>
          <a:bodyPr/>
          <a:lstStyle/>
          <a:p>
            <a:r>
              <a:rPr lang="es-BO" dirty="0"/>
              <a:t>DISEÑO CONCEPTUAL</a:t>
            </a:r>
          </a:p>
        </p:txBody>
      </p:sp>
    </p:spTree>
    <p:extLst>
      <p:ext uri="{BB962C8B-B14F-4D97-AF65-F5344CB8AC3E}">
        <p14:creationId xmlns:p14="http://schemas.microsoft.com/office/powerpoint/2010/main" val="1706587729"/>
      </p:ext>
    </p:extLst>
  </p:cSld>
  <p:clrMapOvr>
    <a:masterClrMapping/>
  </p:clrMapOvr>
</p:sld>
</file>

<file path=ppt/theme/theme1.xml><?xml version="1.0" encoding="utf-8"?>
<a:theme xmlns:a="http://schemas.openxmlformats.org/drawingml/2006/main" name="Veilchen Shapes CV by Slidesgo">
  <a:themeElements>
    <a:clrScheme name="Simple Light">
      <a:dk1>
        <a:srgbClr val="434343"/>
      </a:dk1>
      <a:lt1>
        <a:srgbClr val="FFFFFF"/>
      </a:lt1>
      <a:dk2>
        <a:srgbClr val="FBF2FC"/>
      </a:dk2>
      <a:lt2>
        <a:srgbClr val="F8E76D"/>
      </a:lt2>
      <a:accent1>
        <a:srgbClr val="ECE0FA"/>
      </a:accent1>
      <a:accent2>
        <a:srgbClr val="C4A6F8"/>
      </a:accent2>
      <a:accent3>
        <a:srgbClr val="9C6DD1"/>
      </a:accent3>
      <a:accent4>
        <a:srgbClr val="D2E1E7"/>
      </a:accent4>
      <a:accent5>
        <a:srgbClr val="B2D5E0"/>
      </a:accent5>
      <a:accent6>
        <a:srgbClr val="88B8C3"/>
      </a:accent6>
      <a:hlink>
        <a:srgbClr val="21212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926</TotalTime>
  <Words>455</Words>
  <Application>Microsoft Office PowerPoint</Application>
  <PresentationFormat>Presentación en pantalla (16:9)</PresentationFormat>
  <Paragraphs>84</Paragraphs>
  <Slides>12</Slides>
  <Notes>7</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12</vt:i4>
      </vt:variant>
    </vt:vector>
  </HeadingPairs>
  <TitlesOfParts>
    <vt:vector size="20" baseType="lpstr">
      <vt:lpstr>proxima-nova</vt:lpstr>
      <vt:lpstr>Wingdings</vt:lpstr>
      <vt:lpstr>Spartan</vt:lpstr>
      <vt:lpstr>Oswald</vt:lpstr>
      <vt:lpstr>Roboto</vt:lpstr>
      <vt:lpstr>Arial</vt:lpstr>
      <vt:lpstr>Oswald Medium</vt:lpstr>
      <vt:lpstr>Veilchen Shapes CV by Slidesgo</vt:lpstr>
      <vt:lpstr>SISTEMA DE REGISTRO DE PACIENTES EN UN CONSULTORIO MEDICO</vt:lpstr>
      <vt:lpstr>03</vt:lpstr>
      <vt:lpstr>¿QUÉ ES Y PARA QUÉ SIRVE? </vt:lpstr>
      <vt:lpstr>Este trabajo en la creación de un sistema para un consultorio medico, el cual nos ayudara a registrar los datos del paciente, historial medico, prescripción medica, entre otros. Definimos los atributos: MEDICO, PACIENTE, LABORATORIO, CITA, HISTORIA, RECETA con sus respectivas entidades para realizar el Diseño Conceptual, Lógico y Físico.   Para el diseño y la implementación de la base de datos utilizaremos  Visual Studio y PostgreSQL en el lenguaje de programación C#</vt:lpstr>
      <vt:lpstr>DATOS A TOMAR EN CUENTA</vt:lpstr>
      <vt:lpstr>ENTIDADES</vt:lpstr>
      <vt:lpstr>ATRIBUTOS</vt:lpstr>
      <vt:lpstr>Presentación de PowerPoint</vt:lpstr>
      <vt:lpstr>DISEÑO CONCEPTUAL</vt:lpstr>
      <vt:lpstr>MODELO LÓGICO</vt:lpstr>
      <vt:lpstr>MODELO FÍSICO </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FORMULARIO 110 V.4</dc:title>
  <dc:creator>alison rodriguez</dc:creator>
  <cp:lastModifiedBy>Alison Jhanina Rodriguez Luizaga</cp:lastModifiedBy>
  <cp:revision>46</cp:revision>
  <dcterms:modified xsi:type="dcterms:W3CDTF">2022-11-24T13:17:01Z</dcterms:modified>
</cp:coreProperties>
</file>