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79" r:id="rId4"/>
    <p:sldId id="280" r:id="rId5"/>
    <p:sldId id="281" r:id="rId6"/>
    <p:sldId id="282" r:id="rId7"/>
    <p:sldId id="283" r:id="rId8"/>
    <p:sldId id="284" r:id="rId9"/>
    <p:sldId id="285" r:id="rId10"/>
    <p:sldId id="286" r:id="rId11"/>
    <p:sldId id="288" r:id="rId12"/>
    <p:sldId id="287"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278" r:id="rId36"/>
    <p:sldId id="277" r:id="rId37"/>
  </p:sldIdLst>
  <p:sldSz cx="12192000" cy="6858000"/>
  <p:notesSz cx="7010400" cy="93964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CA9FB-2CFF-46E7-BB1F-B9E836D559BD}" v="7" dt="2023-01-12T16:54:57.095"/>
    <p1510:client id="{92A9E41B-76B9-4B7D-B4CF-92BA47862A51}" v="10" dt="2023-01-12T23:31:28.15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varScale="1">
        <p:scale>
          <a:sx n="48" d="100"/>
          <a:sy n="48" d="100"/>
        </p:scale>
        <p:origin x="62" y="9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 Antonio Polito Palma" userId="25928581-3c6c-4d3a-bdeb-262eb8d8ff15" providerId="ADAL" clId="{1472CEE2-658B-4ACF-8768-A735D0CADCA7}"/>
    <pc:docChg chg="modSld">
      <pc:chgData name="Bryan Antonio Polito Palma" userId="25928581-3c6c-4d3a-bdeb-262eb8d8ff15" providerId="ADAL" clId="{1472CEE2-658B-4ACF-8768-A735D0CADCA7}" dt="2023-01-12T18:13:13.375" v="4" actId="20577"/>
      <pc:docMkLst>
        <pc:docMk/>
      </pc:docMkLst>
      <pc:sldChg chg="modSp mod">
        <pc:chgData name="Bryan Antonio Polito Palma" userId="25928581-3c6c-4d3a-bdeb-262eb8d8ff15" providerId="ADAL" clId="{1472CEE2-658B-4ACF-8768-A735D0CADCA7}" dt="2023-01-12T18:13:13.375" v="4" actId="20577"/>
        <pc:sldMkLst>
          <pc:docMk/>
          <pc:sldMk cId="1566975564" sldId="278"/>
        </pc:sldMkLst>
        <pc:graphicFrameChg chg="modGraphic">
          <ac:chgData name="Bryan Antonio Polito Palma" userId="25928581-3c6c-4d3a-bdeb-262eb8d8ff15" providerId="ADAL" clId="{1472CEE2-658B-4ACF-8768-A735D0CADCA7}" dt="2023-01-12T18:13:13.375" v="4" actId="20577"/>
          <ac:graphicFrameMkLst>
            <pc:docMk/>
            <pc:sldMk cId="1566975564" sldId="278"/>
            <ac:graphicFrameMk id="9" creationId="{8593ED0D-2027-4003-A4F5-3E1FA40F9AB3}"/>
          </ac:graphicFrameMkLst>
        </pc:graphicFrameChg>
      </pc:sldChg>
    </pc:docChg>
  </pc:docChgLst>
  <pc:docChgLst>
    <pc:chgData name="Bryan Antonio Polito Palma" userId="25928581-3c6c-4d3a-bdeb-262eb8d8ff15" providerId="ADAL" clId="{92A9E41B-76B9-4B7D-B4CF-92BA47862A51}"/>
    <pc:docChg chg="undo custSel modSld">
      <pc:chgData name="Bryan Antonio Polito Palma" userId="25928581-3c6c-4d3a-bdeb-262eb8d8ff15" providerId="ADAL" clId="{92A9E41B-76B9-4B7D-B4CF-92BA47862A51}" dt="2023-01-12T23:36:55.908" v="201" actId="207"/>
      <pc:docMkLst>
        <pc:docMk/>
      </pc:docMkLst>
      <pc:sldChg chg="addSp delSp modSp mod setBg addAnim">
        <pc:chgData name="Bryan Antonio Polito Palma" userId="25928581-3c6c-4d3a-bdeb-262eb8d8ff15" providerId="ADAL" clId="{92A9E41B-76B9-4B7D-B4CF-92BA47862A51}" dt="2023-01-12T23:35:49.938" v="151"/>
        <pc:sldMkLst>
          <pc:docMk/>
          <pc:sldMk cId="2461387831" sldId="256"/>
        </pc:sldMkLst>
        <pc:spChg chg="mod ord">
          <ac:chgData name="Bryan Antonio Polito Palma" userId="25928581-3c6c-4d3a-bdeb-262eb8d8ff15" providerId="ADAL" clId="{92A9E41B-76B9-4B7D-B4CF-92BA47862A51}" dt="2023-01-12T23:35:49.938" v="150" actId="26606"/>
          <ac:spMkLst>
            <pc:docMk/>
            <pc:sldMk cId="2461387831" sldId="256"/>
            <ac:spMk id="2" creationId="{51BD16C2-E993-4FFE-ADFE-99D458F5A848}"/>
          </ac:spMkLst>
        </pc:spChg>
        <pc:spChg chg="del">
          <ac:chgData name="Bryan Antonio Polito Palma" userId="25928581-3c6c-4d3a-bdeb-262eb8d8ff15" providerId="ADAL" clId="{92A9E41B-76B9-4B7D-B4CF-92BA47862A51}" dt="2023-01-12T23:34:05.816" v="130" actId="478"/>
          <ac:spMkLst>
            <pc:docMk/>
            <pc:sldMk cId="2461387831" sldId="256"/>
            <ac:spMk id="3" creationId="{FB4B4885-29AF-4D53-9AAB-AF40AC9EAF5D}"/>
          </ac:spMkLst>
        </pc:spChg>
        <pc:spChg chg="add del mod">
          <ac:chgData name="Bryan Antonio Polito Palma" userId="25928581-3c6c-4d3a-bdeb-262eb8d8ff15" providerId="ADAL" clId="{92A9E41B-76B9-4B7D-B4CF-92BA47862A51}" dt="2023-01-12T23:32:41.182" v="120" actId="478"/>
          <ac:spMkLst>
            <pc:docMk/>
            <pc:sldMk cId="2461387831" sldId="256"/>
            <ac:spMk id="5" creationId="{279EACE0-B0F7-0BF1-68E9-3256522BCBAB}"/>
          </ac:spMkLst>
        </pc:spChg>
        <pc:spChg chg="add del mod">
          <ac:chgData name="Bryan Antonio Polito Palma" userId="25928581-3c6c-4d3a-bdeb-262eb8d8ff15" providerId="ADAL" clId="{92A9E41B-76B9-4B7D-B4CF-92BA47862A51}" dt="2023-01-12T23:34:11.268" v="133" actId="478"/>
          <ac:spMkLst>
            <pc:docMk/>
            <pc:sldMk cId="2461387831" sldId="256"/>
            <ac:spMk id="6" creationId="{FBD694BD-188F-05C0-7729-8E86F00A2840}"/>
          </ac:spMkLst>
        </pc:spChg>
        <pc:spChg chg="del">
          <ac:chgData name="Bryan Antonio Polito Palma" userId="25928581-3c6c-4d3a-bdeb-262eb8d8ff15" providerId="ADAL" clId="{92A9E41B-76B9-4B7D-B4CF-92BA47862A51}" dt="2023-01-12T23:35:49.938" v="150" actId="26606"/>
          <ac:spMkLst>
            <pc:docMk/>
            <pc:sldMk cId="2461387831" sldId="256"/>
            <ac:spMk id="11" creationId="{4C1E981B-F06E-48B4-9275-F4B261AFCAC0}"/>
          </ac:spMkLst>
        </pc:spChg>
        <pc:spChg chg="del">
          <ac:chgData name="Bryan Antonio Polito Palma" userId="25928581-3c6c-4d3a-bdeb-262eb8d8ff15" providerId="ADAL" clId="{92A9E41B-76B9-4B7D-B4CF-92BA47862A51}" dt="2023-01-12T23:35:49.938" v="150" actId="26606"/>
          <ac:spMkLst>
            <pc:docMk/>
            <pc:sldMk cId="2461387831" sldId="256"/>
            <ac:spMk id="16" creationId="{312E2C24-0CD2-4071-8CE2-B059993A99EF}"/>
          </ac:spMkLst>
        </pc:spChg>
        <pc:spChg chg="del">
          <ac:chgData name="Bryan Antonio Polito Palma" userId="25928581-3c6c-4d3a-bdeb-262eb8d8ff15" providerId="ADAL" clId="{92A9E41B-76B9-4B7D-B4CF-92BA47862A51}" dt="2023-01-12T23:35:49.938" v="150" actId="26606"/>
          <ac:spMkLst>
            <pc:docMk/>
            <pc:sldMk cId="2461387831" sldId="256"/>
            <ac:spMk id="18" creationId="{24F1DC13-C830-4B86-A9C6-927F5C55DBD7}"/>
          </ac:spMkLst>
        </pc:spChg>
        <pc:spChg chg="add">
          <ac:chgData name="Bryan Antonio Polito Palma" userId="25928581-3c6c-4d3a-bdeb-262eb8d8ff15" providerId="ADAL" clId="{92A9E41B-76B9-4B7D-B4CF-92BA47862A51}" dt="2023-01-12T23:35:49.938" v="150" actId="26606"/>
          <ac:spMkLst>
            <pc:docMk/>
            <pc:sldMk cId="2461387831" sldId="256"/>
            <ac:spMk id="23" creationId="{A4322390-8B58-46BE-88EB-D9FD30C08743}"/>
          </ac:spMkLst>
        </pc:spChg>
        <pc:spChg chg="add">
          <ac:chgData name="Bryan Antonio Polito Palma" userId="25928581-3c6c-4d3a-bdeb-262eb8d8ff15" providerId="ADAL" clId="{92A9E41B-76B9-4B7D-B4CF-92BA47862A51}" dt="2023-01-12T23:35:49.938" v="150" actId="26606"/>
          <ac:spMkLst>
            <pc:docMk/>
            <pc:sldMk cId="2461387831" sldId="256"/>
            <ac:spMk id="25" creationId="{C885E190-58DD-42DD-A4A8-401E15C92A52}"/>
          </ac:spMkLst>
        </pc:spChg>
        <pc:picChg chg="add del mod">
          <ac:chgData name="Bryan Antonio Polito Palma" userId="25928581-3c6c-4d3a-bdeb-262eb8d8ff15" providerId="ADAL" clId="{92A9E41B-76B9-4B7D-B4CF-92BA47862A51}" dt="2023-01-12T23:35:49.938" v="150" actId="26606"/>
          <ac:picMkLst>
            <pc:docMk/>
            <pc:sldMk cId="2461387831" sldId="256"/>
            <ac:picMk id="4" creationId="{401655E7-937D-B5DC-D00E-2AEF5EC7569A}"/>
          </ac:picMkLst>
        </pc:picChg>
      </pc:sldChg>
      <pc:sldChg chg="addSp delSp modSp mod">
        <pc:chgData name="Bryan Antonio Polito Palma" userId="25928581-3c6c-4d3a-bdeb-262eb8d8ff15" providerId="ADAL" clId="{92A9E41B-76B9-4B7D-B4CF-92BA47862A51}" dt="2023-01-12T23:36:55.908" v="201" actId="207"/>
        <pc:sldMkLst>
          <pc:docMk/>
          <pc:sldMk cId="1566975564" sldId="278"/>
        </pc:sldMkLst>
        <pc:spChg chg="add del mod">
          <ac:chgData name="Bryan Antonio Polito Palma" userId="25928581-3c6c-4d3a-bdeb-262eb8d8ff15" providerId="ADAL" clId="{92A9E41B-76B9-4B7D-B4CF-92BA47862A51}" dt="2023-01-12T23:34:20.676" v="135" actId="478"/>
          <ac:spMkLst>
            <pc:docMk/>
            <pc:sldMk cId="1566975564" sldId="278"/>
            <ac:spMk id="4" creationId="{111557FE-9852-0EFF-1BCC-755341F979C3}"/>
          </ac:spMkLst>
        </pc:spChg>
        <pc:spChg chg="add del mod">
          <ac:chgData name="Bryan Antonio Polito Palma" userId="25928581-3c6c-4d3a-bdeb-262eb8d8ff15" providerId="ADAL" clId="{92A9E41B-76B9-4B7D-B4CF-92BA47862A51}" dt="2023-01-12T23:28:24.943" v="37" actId="767"/>
          <ac:spMkLst>
            <pc:docMk/>
            <pc:sldMk cId="1566975564" sldId="278"/>
            <ac:spMk id="4" creationId="{D51D6501-DB15-7B31-6E96-E1AE3D110B06}"/>
          </ac:spMkLst>
        </pc:spChg>
        <pc:spChg chg="add mod">
          <ac:chgData name="Bryan Antonio Polito Palma" userId="25928581-3c6c-4d3a-bdeb-262eb8d8ff15" providerId="ADAL" clId="{92A9E41B-76B9-4B7D-B4CF-92BA47862A51}" dt="2023-01-12T23:34:36.712" v="139" actId="113"/>
          <ac:spMkLst>
            <pc:docMk/>
            <pc:sldMk cId="1566975564" sldId="278"/>
            <ac:spMk id="5" creationId="{82DEC2E0-BF6C-D8B5-E656-4C6DA7501244}"/>
          </ac:spMkLst>
        </pc:spChg>
        <pc:spChg chg="add mod">
          <ac:chgData name="Bryan Antonio Polito Palma" userId="25928581-3c6c-4d3a-bdeb-262eb8d8ff15" providerId="ADAL" clId="{92A9E41B-76B9-4B7D-B4CF-92BA47862A51}" dt="2023-01-12T23:34:51.945" v="149" actId="113"/>
          <ac:spMkLst>
            <pc:docMk/>
            <pc:sldMk cId="1566975564" sldId="278"/>
            <ac:spMk id="6" creationId="{8D7212B4-D190-1F64-EDD3-4B36ABFD70DD}"/>
          </ac:spMkLst>
        </pc:spChg>
        <pc:spChg chg="add del mod">
          <ac:chgData name="Bryan Antonio Polito Palma" userId="25928581-3c6c-4d3a-bdeb-262eb8d8ff15" providerId="ADAL" clId="{92A9E41B-76B9-4B7D-B4CF-92BA47862A51}" dt="2023-01-12T23:31:08.050" v="108"/>
          <ac:spMkLst>
            <pc:docMk/>
            <pc:sldMk cId="1566975564" sldId="278"/>
            <ac:spMk id="7" creationId="{50FA3AEC-FC66-CFB6-28DE-E84F85D4281F}"/>
          </ac:spMkLst>
        </pc:spChg>
        <pc:spChg chg="add mod">
          <ac:chgData name="Bryan Antonio Polito Palma" userId="25928581-3c6c-4d3a-bdeb-262eb8d8ff15" providerId="ADAL" clId="{92A9E41B-76B9-4B7D-B4CF-92BA47862A51}" dt="2023-01-12T23:36:29.058" v="198" actId="14100"/>
          <ac:spMkLst>
            <pc:docMk/>
            <pc:sldMk cId="1566975564" sldId="278"/>
            <ac:spMk id="8" creationId="{14B07ED5-6D5E-021E-06EA-1B1C29A85556}"/>
          </ac:spMkLst>
        </pc:spChg>
        <pc:spChg chg="add mod">
          <ac:chgData name="Bryan Antonio Polito Palma" userId="25928581-3c6c-4d3a-bdeb-262eb8d8ff15" providerId="ADAL" clId="{92A9E41B-76B9-4B7D-B4CF-92BA47862A51}" dt="2023-01-12T23:34:45.984" v="145" actId="113"/>
          <ac:spMkLst>
            <pc:docMk/>
            <pc:sldMk cId="1566975564" sldId="278"/>
            <ac:spMk id="10" creationId="{4C5D2761-34B7-F832-EB05-BD6060FDC8AF}"/>
          </ac:spMkLst>
        </pc:spChg>
        <pc:spChg chg="mod">
          <ac:chgData name="Bryan Antonio Polito Palma" userId="25928581-3c6c-4d3a-bdeb-262eb8d8ff15" providerId="ADAL" clId="{92A9E41B-76B9-4B7D-B4CF-92BA47862A51}" dt="2023-01-12T23:29:51.197" v="51" actId="20577"/>
          <ac:spMkLst>
            <pc:docMk/>
            <pc:sldMk cId="1566975564" sldId="278"/>
            <ac:spMk id="11" creationId="{83BAE47A-6093-4589-8E13-54796F2C3D82}"/>
          </ac:spMkLst>
        </pc:spChg>
        <pc:graphicFrameChg chg="add del mod modGraphic">
          <ac:chgData name="Bryan Antonio Polito Palma" userId="25928581-3c6c-4d3a-bdeb-262eb8d8ff15" providerId="ADAL" clId="{92A9E41B-76B9-4B7D-B4CF-92BA47862A51}" dt="2023-01-12T23:36:55.908" v="201" actId="207"/>
          <ac:graphicFrameMkLst>
            <pc:docMk/>
            <pc:sldMk cId="1566975564" sldId="278"/>
            <ac:graphicFrameMk id="9" creationId="{8593ED0D-2027-4003-A4F5-3E1FA40F9AB3}"/>
          </ac:graphicFrameMkLst>
        </pc:graphicFrameChg>
      </pc:sldChg>
      <pc:sldChg chg="addSp modSp mod setBg">
        <pc:chgData name="Bryan Antonio Polito Palma" userId="25928581-3c6c-4d3a-bdeb-262eb8d8ff15" providerId="ADAL" clId="{92A9E41B-76B9-4B7D-B4CF-92BA47862A51}" dt="2023-01-12T23:36:07.065" v="197" actId="26606"/>
        <pc:sldMkLst>
          <pc:docMk/>
          <pc:sldMk cId="316276696" sldId="279"/>
        </pc:sldMkLst>
        <pc:spChg chg="mod ord">
          <ac:chgData name="Bryan Antonio Polito Palma" userId="25928581-3c6c-4d3a-bdeb-262eb8d8ff15" providerId="ADAL" clId="{92A9E41B-76B9-4B7D-B4CF-92BA47862A51}" dt="2023-01-12T23:36:07.065" v="197" actId="26606"/>
          <ac:spMkLst>
            <pc:docMk/>
            <pc:sldMk cId="316276696" sldId="279"/>
            <ac:spMk id="2" creationId="{562B8187-653E-4496-9D8D-9D6772133022}"/>
          </ac:spMkLst>
        </pc:spChg>
        <pc:spChg chg="mod">
          <ac:chgData name="Bryan Antonio Polito Palma" userId="25928581-3c6c-4d3a-bdeb-262eb8d8ff15" providerId="ADAL" clId="{92A9E41B-76B9-4B7D-B4CF-92BA47862A51}" dt="2023-01-12T23:36:07.065" v="197" actId="26606"/>
          <ac:spMkLst>
            <pc:docMk/>
            <pc:sldMk cId="316276696" sldId="279"/>
            <ac:spMk id="3" creationId="{2B0F4AAA-573A-4980-9709-808C1141A2EE}"/>
          </ac:spMkLst>
        </pc:spChg>
        <pc:spChg chg="add">
          <ac:chgData name="Bryan Antonio Polito Palma" userId="25928581-3c6c-4d3a-bdeb-262eb8d8ff15" providerId="ADAL" clId="{92A9E41B-76B9-4B7D-B4CF-92BA47862A51}" dt="2023-01-12T23:36:07.065" v="197" actId="26606"/>
          <ac:spMkLst>
            <pc:docMk/>
            <pc:sldMk cId="316276696" sldId="279"/>
            <ac:spMk id="10" creationId="{529DF628-3DC1-41BF-9730-E680D7FC23A1}"/>
          </ac:spMkLst>
        </pc:spChg>
        <pc:spChg chg="add">
          <ac:chgData name="Bryan Antonio Polito Palma" userId="25928581-3c6c-4d3a-bdeb-262eb8d8ff15" providerId="ADAL" clId="{92A9E41B-76B9-4B7D-B4CF-92BA47862A51}" dt="2023-01-12T23:36:07.065" v="197" actId="26606"/>
          <ac:spMkLst>
            <pc:docMk/>
            <pc:sldMk cId="316276696" sldId="279"/>
            <ac:spMk id="12" creationId="{623695FD-17A6-460C-AFB4-A56F8DFB4ED3}"/>
          </ac:spMkLst>
        </pc:spChg>
        <pc:picChg chg="mod">
          <ac:chgData name="Bryan Antonio Polito Palma" userId="25928581-3c6c-4d3a-bdeb-262eb8d8ff15" providerId="ADAL" clId="{92A9E41B-76B9-4B7D-B4CF-92BA47862A51}" dt="2023-01-12T23:36:07.065" v="197" actId="26606"/>
          <ac:picMkLst>
            <pc:docMk/>
            <pc:sldMk cId="316276696" sldId="279"/>
            <ac:picMk id="5" creationId="{435DC7EC-8448-917E-498F-19F57FCA753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08AE2-3D9C-4FA7-98EA-67A7253DAB9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FB8255D0-9C0B-4DFA-AAA5-6C9BCE3F1F53}">
      <dgm:prSet/>
      <dgm:spPr/>
      <dgm:t>
        <a:bodyPr/>
        <a:lstStyle/>
        <a:p>
          <a:r>
            <a:rPr lang="es-MX" b="0" i="0"/>
            <a:t>11. ¿ Cual de los siguientes criterios aplica cuando estimas la duración de las tareas?</a:t>
          </a:r>
          <a:endParaRPr lang="en-US"/>
        </a:p>
      </dgm:t>
    </dgm:pt>
    <dgm:pt modelId="{B824BF74-E735-405A-A384-AE0836657233}" type="parTrans" cxnId="{8954B39F-A681-4C97-99D7-26240BDA7812}">
      <dgm:prSet/>
      <dgm:spPr/>
      <dgm:t>
        <a:bodyPr/>
        <a:lstStyle/>
        <a:p>
          <a:endParaRPr lang="en-US"/>
        </a:p>
      </dgm:t>
    </dgm:pt>
    <dgm:pt modelId="{1ACECD79-53BE-47B0-B64F-93E4FF7881AA}" type="sibTrans" cxnId="{8954B39F-A681-4C97-99D7-26240BDA7812}">
      <dgm:prSet/>
      <dgm:spPr/>
      <dgm:t>
        <a:bodyPr/>
        <a:lstStyle/>
        <a:p>
          <a:endParaRPr lang="en-US"/>
        </a:p>
      </dgm:t>
    </dgm:pt>
    <dgm:pt modelId="{37CD03F8-7752-4D86-9D99-3220B6C7CDFD}">
      <dgm:prSet/>
      <dgm:spPr/>
      <dgm:t>
        <a:bodyPr/>
        <a:lstStyle/>
        <a:p>
          <a:r>
            <a:rPr lang="es-MX" b="0" i="0"/>
            <a:t>A) Generalmente, subestimo la duración de una tarea, de modo que siempre necesito un tiempo extra.</a:t>
          </a:r>
          <a:endParaRPr lang="en-US"/>
        </a:p>
      </dgm:t>
    </dgm:pt>
    <dgm:pt modelId="{FB9EB95F-0270-4E7B-B9A2-6C3BC91CB72C}" type="parTrans" cxnId="{DD3C660C-85EB-45D5-98B4-0C7675277CF8}">
      <dgm:prSet/>
      <dgm:spPr/>
      <dgm:t>
        <a:bodyPr/>
        <a:lstStyle/>
        <a:p>
          <a:endParaRPr lang="en-US"/>
        </a:p>
      </dgm:t>
    </dgm:pt>
    <dgm:pt modelId="{4917428C-DA9F-4979-A3F7-40EC55851C58}" type="sibTrans" cxnId="{DD3C660C-85EB-45D5-98B4-0C7675277CF8}">
      <dgm:prSet/>
      <dgm:spPr/>
      <dgm:t>
        <a:bodyPr/>
        <a:lstStyle/>
        <a:p>
          <a:endParaRPr lang="en-US"/>
        </a:p>
      </dgm:t>
    </dgm:pt>
    <dgm:pt modelId="{EFD35A59-C6CA-4806-BC81-DB45A0173C3E}">
      <dgm:prSet/>
      <dgm:spPr/>
      <dgm:t>
        <a:bodyPr/>
        <a:lstStyle/>
        <a:p>
          <a:r>
            <a:rPr lang="es-MX" b="0" i="0"/>
            <a:t>B) En realidad, creo que no estimo nada en absoluto, solo sigo con la tarea.</a:t>
          </a:r>
          <a:endParaRPr lang="en-US"/>
        </a:p>
      </dgm:t>
    </dgm:pt>
    <dgm:pt modelId="{8A0BE02F-A67B-4FE1-A596-749BBCBE7298}" type="parTrans" cxnId="{7DAAE0C1-46AE-4C36-B1D0-1ABE0A3F5B67}">
      <dgm:prSet/>
      <dgm:spPr/>
      <dgm:t>
        <a:bodyPr/>
        <a:lstStyle/>
        <a:p>
          <a:endParaRPr lang="en-US"/>
        </a:p>
      </dgm:t>
    </dgm:pt>
    <dgm:pt modelId="{AE21708D-357B-4910-A556-5AE02F11EA3A}" type="sibTrans" cxnId="{7DAAE0C1-46AE-4C36-B1D0-1ABE0A3F5B67}">
      <dgm:prSet/>
      <dgm:spPr/>
      <dgm:t>
        <a:bodyPr/>
        <a:lstStyle/>
        <a:p>
          <a:endParaRPr lang="en-US"/>
        </a:p>
      </dgm:t>
    </dgm:pt>
    <dgm:pt modelId="{19E3BE2E-4F21-4C0A-BC99-A09CD6054FE1}">
      <dgm:prSet/>
      <dgm:spPr/>
      <dgm:t>
        <a:bodyPr/>
        <a:lstStyle/>
        <a:p>
          <a:r>
            <a:rPr lang="es-MX" b="0" i="0"/>
            <a:t>C) Por lo general, sobrestimo, lo cual significa que siempre tengo tiempo disponible.</a:t>
          </a:r>
          <a:endParaRPr lang="en-US"/>
        </a:p>
      </dgm:t>
    </dgm:pt>
    <dgm:pt modelId="{5066EE53-B25F-43D8-8BF8-93854EBF56C1}" type="parTrans" cxnId="{A9671EA0-314C-4E50-8DFE-12CF7B010258}">
      <dgm:prSet/>
      <dgm:spPr/>
      <dgm:t>
        <a:bodyPr/>
        <a:lstStyle/>
        <a:p>
          <a:endParaRPr lang="en-US"/>
        </a:p>
      </dgm:t>
    </dgm:pt>
    <dgm:pt modelId="{3DAF7437-0564-45C2-A3AD-68DED4A997C4}" type="sibTrans" cxnId="{A9671EA0-314C-4E50-8DFE-12CF7B010258}">
      <dgm:prSet/>
      <dgm:spPr/>
      <dgm:t>
        <a:bodyPr/>
        <a:lstStyle/>
        <a:p>
          <a:endParaRPr lang="en-US"/>
        </a:p>
      </dgm:t>
    </dgm:pt>
    <dgm:pt modelId="{320EC749-66FA-42BF-9994-117CA87C811B}">
      <dgm:prSet/>
      <dgm:spPr/>
      <dgm:t>
        <a:bodyPr/>
        <a:lstStyle/>
        <a:p>
          <a:r>
            <a:rPr lang="es-MX" b="0" i="0"/>
            <a:t>D) Casi siempre coincido cono mis tiempos de estimación.</a:t>
          </a:r>
          <a:endParaRPr lang="en-US"/>
        </a:p>
      </dgm:t>
    </dgm:pt>
    <dgm:pt modelId="{4BE8235B-1536-4E0A-AC8D-56569765C11A}" type="parTrans" cxnId="{A50A00A5-5751-48B5-B949-754C76FA4B3E}">
      <dgm:prSet/>
      <dgm:spPr/>
      <dgm:t>
        <a:bodyPr/>
        <a:lstStyle/>
        <a:p>
          <a:endParaRPr lang="en-US"/>
        </a:p>
      </dgm:t>
    </dgm:pt>
    <dgm:pt modelId="{53D7E706-12C4-4ACF-99CB-7BB7F5288A90}" type="sibTrans" cxnId="{A50A00A5-5751-48B5-B949-754C76FA4B3E}">
      <dgm:prSet/>
      <dgm:spPr/>
      <dgm:t>
        <a:bodyPr/>
        <a:lstStyle/>
        <a:p>
          <a:endParaRPr lang="en-US"/>
        </a:p>
      </dgm:t>
    </dgm:pt>
    <dgm:pt modelId="{33EC07CA-9216-4250-8219-FE9D5E7B79FA}" type="pres">
      <dgm:prSet presAssocID="{EBB08AE2-3D9C-4FA7-98EA-67A7253DAB98}" presName="diagram" presStyleCnt="0">
        <dgm:presLayoutVars>
          <dgm:dir/>
          <dgm:resizeHandles val="exact"/>
        </dgm:presLayoutVars>
      </dgm:prSet>
      <dgm:spPr/>
    </dgm:pt>
    <dgm:pt modelId="{3D8B6EF3-C52D-43A3-A179-EC101D624867}" type="pres">
      <dgm:prSet presAssocID="{FB8255D0-9C0B-4DFA-AAA5-6C9BCE3F1F53}" presName="node" presStyleLbl="node1" presStyleIdx="0" presStyleCnt="5">
        <dgm:presLayoutVars>
          <dgm:bulletEnabled val="1"/>
        </dgm:presLayoutVars>
      </dgm:prSet>
      <dgm:spPr/>
    </dgm:pt>
    <dgm:pt modelId="{EE160565-AB33-4176-8D83-AB02079A2DD0}" type="pres">
      <dgm:prSet presAssocID="{1ACECD79-53BE-47B0-B64F-93E4FF7881AA}" presName="sibTrans" presStyleCnt="0"/>
      <dgm:spPr/>
    </dgm:pt>
    <dgm:pt modelId="{AD230954-9137-444D-8403-3BE4EDA8BE16}" type="pres">
      <dgm:prSet presAssocID="{37CD03F8-7752-4D86-9D99-3220B6C7CDFD}" presName="node" presStyleLbl="node1" presStyleIdx="1" presStyleCnt="5">
        <dgm:presLayoutVars>
          <dgm:bulletEnabled val="1"/>
        </dgm:presLayoutVars>
      </dgm:prSet>
      <dgm:spPr/>
    </dgm:pt>
    <dgm:pt modelId="{3BBC339E-BC57-4BB2-89F9-86BFA0BDBF96}" type="pres">
      <dgm:prSet presAssocID="{4917428C-DA9F-4979-A3F7-40EC55851C58}" presName="sibTrans" presStyleCnt="0"/>
      <dgm:spPr/>
    </dgm:pt>
    <dgm:pt modelId="{8DBC248E-C1D4-4991-B067-2F4DBEE44478}" type="pres">
      <dgm:prSet presAssocID="{EFD35A59-C6CA-4806-BC81-DB45A0173C3E}" presName="node" presStyleLbl="node1" presStyleIdx="2" presStyleCnt="5">
        <dgm:presLayoutVars>
          <dgm:bulletEnabled val="1"/>
        </dgm:presLayoutVars>
      </dgm:prSet>
      <dgm:spPr/>
    </dgm:pt>
    <dgm:pt modelId="{D6783DA4-115D-4023-987C-1E070C8B822A}" type="pres">
      <dgm:prSet presAssocID="{AE21708D-357B-4910-A556-5AE02F11EA3A}" presName="sibTrans" presStyleCnt="0"/>
      <dgm:spPr/>
    </dgm:pt>
    <dgm:pt modelId="{AACEED55-0B6E-461C-AB78-51675431A9E1}" type="pres">
      <dgm:prSet presAssocID="{19E3BE2E-4F21-4C0A-BC99-A09CD6054FE1}" presName="node" presStyleLbl="node1" presStyleIdx="3" presStyleCnt="5">
        <dgm:presLayoutVars>
          <dgm:bulletEnabled val="1"/>
        </dgm:presLayoutVars>
      </dgm:prSet>
      <dgm:spPr/>
    </dgm:pt>
    <dgm:pt modelId="{3CFD6EE9-777D-4662-BBF8-A9CBCFE30F0E}" type="pres">
      <dgm:prSet presAssocID="{3DAF7437-0564-45C2-A3AD-68DED4A997C4}" presName="sibTrans" presStyleCnt="0"/>
      <dgm:spPr/>
    </dgm:pt>
    <dgm:pt modelId="{413FA686-C900-468B-B3B3-542F73DAF3FB}" type="pres">
      <dgm:prSet presAssocID="{320EC749-66FA-42BF-9994-117CA87C811B}" presName="node" presStyleLbl="node1" presStyleIdx="4" presStyleCnt="5">
        <dgm:presLayoutVars>
          <dgm:bulletEnabled val="1"/>
        </dgm:presLayoutVars>
      </dgm:prSet>
      <dgm:spPr/>
    </dgm:pt>
  </dgm:ptLst>
  <dgm:cxnLst>
    <dgm:cxn modelId="{9C535708-C9E2-457E-BA99-23493C0B86EB}" type="presOf" srcId="{37CD03F8-7752-4D86-9D99-3220B6C7CDFD}" destId="{AD230954-9137-444D-8403-3BE4EDA8BE16}" srcOrd="0" destOrd="0" presId="urn:microsoft.com/office/officeart/2005/8/layout/default"/>
    <dgm:cxn modelId="{DD3C660C-85EB-45D5-98B4-0C7675277CF8}" srcId="{EBB08AE2-3D9C-4FA7-98EA-67A7253DAB98}" destId="{37CD03F8-7752-4D86-9D99-3220B6C7CDFD}" srcOrd="1" destOrd="0" parTransId="{FB9EB95F-0270-4E7B-B9A2-6C3BC91CB72C}" sibTransId="{4917428C-DA9F-4979-A3F7-40EC55851C58}"/>
    <dgm:cxn modelId="{93F9AF17-9EC9-4813-B158-E42A3D59C35D}" type="presOf" srcId="{19E3BE2E-4F21-4C0A-BC99-A09CD6054FE1}" destId="{AACEED55-0B6E-461C-AB78-51675431A9E1}" srcOrd="0" destOrd="0" presId="urn:microsoft.com/office/officeart/2005/8/layout/default"/>
    <dgm:cxn modelId="{A0C5F428-C7DF-4E4A-A951-1A6C1D18DF0F}" type="presOf" srcId="{EFD35A59-C6CA-4806-BC81-DB45A0173C3E}" destId="{8DBC248E-C1D4-4991-B067-2F4DBEE44478}" srcOrd="0" destOrd="0" presId="urn:microsoft.com/office/officeart/2005/8/layout/default"/>
    <dgm:cxn modelId="{79264F48-64FB-4B72-89BF-0538D35D2EF9}" type="presOf" srcId="{FB8255D0-9C0B-4DFA-AAA5-6C9BCE3F1F53}" destId="{3D8B6EF3-C52D-43A3-A179-EC101D624867}" srcOrd="0" destOrd="0" presId="urn:microsoft.com/office/officeart/2005/8/layout/default"/>
    <dgm:cxn modelId="{E10FF376-0E3D-47C6-A508-29CCD2123271}" type="presOf" srcId="{EBB08AE2-3D9C-4FA7-98EA-67A7253DAB98}" destId="{33EC07CA-9216-4250-8219-FE9D5E7B79FA}" srcOrd="0" destOrd="0" presId="urn:microsoft.com/office/officeart/2005/8/layout/default"/>
    <dgm:cxn modelId="{5207368A-F921-4E25-B8D6-B16EBF6E1E6B}" type="presOf" srcId="{320EC749-66FA-42BF-9994-117CA87C811B}" destId="{413FA686-C900-468B-B3B3-542F73DAF3FB}" srcOrd="0" destOrd="0" presId="urn:microsoft.com/office/officeart/2005/8/layout/default"/>
    <dgm:cxn modelId="{8954B39F-A681-4C97-99D7-26240BDA7812}" srcId="{EBB08AE2-3D9C-4FA7-98EA-67A7253DAB98}" destId="{FB8255D0-9C0B-4DFA-AAA5-6C9BCE3F1F53}" srcOrd="0" destOrd="0" parTransId="{B824BF74-E735-405A-A384-AE0836657233}" sibTransId="{1ACECD79-53BE-47B0-B64F-93E4FF7881AA}"/>
    <dgm:cxn modelId="{A9671EA0-314C-4E50-8DFE-12CF7B010258}" srcId="{EBB08AE2-3D9C-4FA7-98EA-67A7253DAB98}" destId="{19E3BE2E-4F21-4C0A-BC99-A09CD6054FE1}" srcOrd="3" destOrd="0" parTransId="{5066EE53-B25F-43D8-8BF8-93854EBF56C1}" sibTransId="{3DAF7437-0564-45C2-A3AD-68DED4A997C4}"/>
    <dgm:cxn modelId="{A50A00A5-5751-48B5-B949-754C76FA4B3E}" srcId="{EBB08AE2-3D9C-4FA7-98EA-67A7253DAB98}" destId="{320EC749-66FA-42BF-9994-117CA87C811B}" srcOrd="4" destOrd="0" parTransId="{4BE8235B-1536-4E0A-AC8D-56569765C11A}" sibTransId="{53D7E706-12C4-4ACF-99CB-7BB7F5288A90}"/>
    <dgm:cxn modelId="{7DAAE0C1-46AE-4C36-B1D0-1ABE0A3F5B67}" srcId="{EBB08AE2-3D9C-4FA7-98EA-67A7253DAB98}" destId="{EFD35A59-C6CA-4806-BC81-DB45A0173C3E}" srcOrd="2" destOrd="0" parTransId="{8A0BE02F-A67B-4FE1-A596-749BBCBE7298}" sibTransId="{AE21708D-357B-4910-A556-5AE02F11EA3A}"/>
    <dgm:cxn modelId="{FA885DF3-3B70-4493-BDFA-E5EF3700A557}" type="presParOf" srcId="{33EC07CA-9216-4250-8219-FE9D5E7B79FA}" destId="{3D8B6EF3-C52D-43A3-A179-EC101D624867}" srcOrd="0" destOrd="0" presId="urn:microsoft.com/office/officeart/2005/8/layout/default"/>
    <dgm:cxn modelId="{904C25EA-7AD7-4E71-B792-3F82B42CE248}" type="presParOf" srcId="{33EC07CA-9216-4250-8219-FE9D5E7B79FA}" destId="{EE160565-AB33-4176-8D83-AB02079A2DD0}" srcOrd="1" destOrd="0" presId="urn:microsoft.com/office/officeart/2005/8/layout/default"/>
    <dgm:cxn modelId="{CED2084B-37C5-4CD7-A31D-5615C3D5863F}" type="presParOf" srcId="{33EC07CA-9216-4250-8219-FE9D5E7B79FA}" destId="{AD230954-9137-444D-8403-3BE4EDA8BE16}" srcOrd="2" destOrd="0" presId="urn:microsoft.com/office/officeart/2005/8/layout/default"/>
    <dgm:cxn modelId="{BE0B75F4-E814-4FBB-8CC7-6C7C38C8D1C0}" type="presParOf" srcId="{33EC07CA-9216-4250-8219-FE9D5E7B79FA}" destId="{3BBC339E-BC57-4BB2-89F9-86BFA0BDBF96}" srcOrd="3" destOrd="0" presId="urn:microsoft.com/office/officeart/2005/8/layout/default"/>
    <dgm:cxn modelId="{2096C3BE-1DDC-4672-8CB8-9756BFA1D43C}" type="presParOf" srcId="{33EC07CA-9216-4250-8219-FE9D5E7B79FA}" destId="{8DBC248E-C1D4-4991-B067-2F4DBEE44478}" srcOrd="4" destOrd="0" presId="urn:microsoft.com/office/officeart/2005/8/layout/default"/>
    <dgm:cxn modelId="{E8AF92C0-73AB-4823-B586-3531CD5880AA}" type="presParOf" srcId="{33EC07CA-9216-4250-8219-FE9D5E7B79FA}" destId="{D6783DA4-115D-4023-987C-1E070C8B822A}" srcOrd="5" destOrd="0" presId="urn:microsoft.com/office/officeart/2005/8/layout/default"/>
    <dgm:cxn modelId="{EFEB59F3-4CD5-4F26-9377-0EB0E92A91F9}" type="presParOf" srcId="{33EC07CA-9216-4250-8219-FE9D5E7B79FA}" destId="{AACEED55-0B6E-461C-AB78-51675431A9E1}" srcOrd="6" destOrd="0" presId="urn:microsoft.com/office/officeart/2005/8/layout/default"/>
    <dgm:cxn modelId="{4DE74501-1F7D-4FD7-8373-02B5C21E46DC}" type="presParOf" srcId="{33EC07CA-9216-4250-8219-FE9D5E7B79FA}" destId="{3CFD6EE9-777D-4662-BBF8-A9CBCFE30F0E}" srcOrd="7" destOrd="0" presId="urn:microsoft.com/office/officeart/2005/8/layout/default"/>
    <dgm:cxn modelId="{42C08F34-3E5F-4E29-A22B-058B0D0711AF}" type="presParOf" srcId="{33EC07CA-9216-4250-8219-FE9D5E7B79FA}" destId="{413FA686-C900-468B-B3B3-542F73DAF3F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B3B169-037E-4F49-A280-00D4ACC9D6E3}"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C786F3B7-F5F0-4E47-86EB-18217FF7873C}">
      <dgm:prSet/>
      <dgm:spPr/>
      <dgm:t>
        <a:bodyPr/>
        <a:lstStyle/>
        <a:p>
          <a:r>
            <a:rPr lang="es-MX" b="0" i="0"/>
            <a:t>RANGO DE EVALUACIÓN</a:t>
          </a:r>
          <a:endParaRPr lang="en-US"/>
        </a:p>
      </dgm:t>
    </dgm:pt>
    <dgm:pt modelId="{7149965B-5392-4784-96F9-6100C49037A3}" type="parTrans" cxnId="{7D6B8329-6443-4D60-8FA5-87AE70B03B6D}">
      <dgm:prSet/>
      <dgm:spPr/>
      <dgm:t>
        <a:bodyPr/>
        <a:lstStyle/>
        <a:p>
          <a:endParaRPr lang="en-US"/>
        </a:p>
      </dgm:t>
    </dgm:pt>
    <dgm:pt modelId="{E08CA843-6C4C-4678-ACBD-E0744C9075A4}" type="sibTrans" cxnId="{7D6B8329-6443-4D60-8FA5-87AE70B03B6D}">
      <dgm:prSet/>
      <dgm:spPr/>
      <dgm:t>
        <a:bodyPr/>
        <a:lstStyle/>
        <a:p>
          <a:endParaRPr lang="en-US"/>
        </a:p>
      </dgm:t>
    </dgm:pt>
    <dgm:pt modelId="{E1D24E25-C035-4EAA-9FD2-9723180FFB25}">
      <dgm:prSet/>
      <dgm:spPr/>
      <dgm:t>
        <a:bodyPr/>
        <a:lstStyle/>
        <a:p>
          <a:r>
            <a:rPr lang="es-MX"/>
            <a:t>Pregunta 1: A)=1 B)=4 C)=2 D)=3</a:t>
          </a:r>
          <a:endParaRPr lang="en-US"/>
        </a:p>
      </dgm:t>
    </dgm:pt>
    <dgm:pt modelId="{26913C15-983F-4E7D-A1F0-FC0A9A3B8FB3}" type="parTrans" cxnId="{5545FFF2-5F2B-4BE1-ADAD-173E469BDC84}">
      <dgm:prSet/>
      <dgm:spPr/>
      <dgm:t>
        <a:bodyPr/>
        <a:lstStyle/>
        <a:p>
          <a:endParaRPr lang="en-US"/>
        </a:p>
      </dgm:t>
    </dgm:pt>
    <dgm:pt modelId="{AE2F85E5-F789-412F-AC9E-5DEDDF3D0C50}" type="sibTrans" cxnId="{5545FFF2-5F2B-4BE1-ADAD-173E469BDC84}">
      <dgm:prSet/>
      <dgm:spPr/>
      <dgm:t>
        <a:bodyPr/>
        <a:lstStyle/>
        <a:p>
          <a:endParaRPr lang="en-US"/>
        </a:p>
      </dgm:t>
    </dgm:pt>
    <dgm:pt modelId="{3685AD52-641A-453B-9DC6-783D1B096D14}">
      <dgm:prSet/>
      <dgm:spPr/>
      <dgm:t>
        <a:bodyPr/>
        <a:lstStyle/>
        <a:p>
          <a:r>
            <a:rPr lang="es-MX" b="0" i="0"/>
            <a:t>Pregunta 2: A)=1 B)=4 C)</a:t>
          </a:r>
          <a:r>
            <a:rPr lang="es-MX"/>
            <a:t>=2 D)=3</a:t>
          </a:r>
          <a:endParaRPr lang="en-US"/>
        </a:p>
      </dgm:t>
    </dgm:pt>
    <dgm:pt modelId="{25D6100A-52B0-42B4-8341-FB1CBB3F3017}" type="parTrans" cxnId="{ED5061BC-7858-4F52-8ED2-BB2A4B433E61}">
      <dgm:prSet/>
      <dgm:spPr/>
      <dgm:t>
        <a:bodyPr/>
        <a:lstStyle/>
        <a:p>
          <a:endParaRPr lang="en-US"/>
        </a:p>
      </dgm:t>
    </dgm:pt>
    <dgm:pt modelId="{F0083505-A0CD-4088-BC4B-1A062FE952E3}" type="sibTrans" cxnId="{ED5061BC-7858-4F52-8ED2-BB2A4B433E61}">
      <dgm:prSet/>
      <dgm:spPr/>
      <dgm:t>
        <a:bodyPr/>
        <a:lstStyle/>
        <a:p>
          <a:endParaRPr lang="en-US"/>
        </a:p>
      </dgm:t>
    </dgm:pt>
    <dgm:pt modelId="{4C42870F-F05D-4F5C-BD6F-598EE2269115}">
      <dgm:prSet/>
      <dgm:spPr/>
      <dgm:t>
        <a:bodyPr/>
        <a:lstStyle/>
        <a:p>
          <a:r>
            <a:rPr lang="es-MX"/>
            <a:t>Pregunta 3: A)=3 B)=4 C)=1 D)=2</a:t>
          </a:r>
          <a:endParaRPr lang="en-US"/>
        </a:p>
      </dgm:t>
    </dgm:pt>
    <dgm:pt modelId="{061CB5A0-492D-4240-B1BC-0EACA488E614}" type="parTrans" cxnId="{98CC2E41-150C-426A-A335-62C8F42088EF}">
      <dgm:prSet/>
      <dgm:spPr/>
      <dgm:t>
        <a:bodyPr/>
        <a:lstStyle/>
        <a:p>
          <a:endParaRPr lang="en-US"/>
        </a:p>
      </dgm:t>
    </dgm:pt>
    <dgm:pt modelId="{6BFA5C05-CE62-41A6-8B78-5557393C6918}" type="sibTrans" cxnId="{98CC2E41-150C-426A-A335-62C8F42088EF}">
      <dgm:prSet/>
      <dgm:spPr/>
      <dgm:t>
        <a:bodyPr/>
        <a:lstStyle/>
        <a:p>
          <a:endParaRPr lang="en-US"/>
        </a:p>
      </dgm:t>
    </dgm:pt>
    <dgm:pt modelId="{45767C2D-5620-4E07-AF2F-6CD701AEB159}">
      <dgm:prSet/>
      <dgm:spPr/>
      <dgm:t>
        <a:bodyPr/>
        <a:lstStyle/>
        <a:p>
          <a:r>
            <a:rPr lang="es-MX" b="0" i="0"/>
            <a:t>Pregunta 4: A)=4 B)=3 C)=1 D)=2</a:t>
          </a:r>
          <a:endParaRPr lang="en-US"/>
        </a:p>
      </dgm:t>
    </dgm:pt>
    <dgm:pt modelId="{F99FF875-8749-4790-B4F6-32D853E45A50}" type="parTrans" cxnId="{8AB3E280-1F4D-4A15-82EF-130286342944}">
      <dgm:prSet/>
      <dgm:spPr/>
      <dgm:t>
        <a:bodyPr/>
        <a:lstStyle/>
        <a:p>
          <a:endParaRPr lang="en-US"/>
        </a:p>
      </dgm:t>
    </dgm:pt>
    <dgm:pt modelId="{9CBB9E43-9DC3-42D0-86DA-C5A25ABCCC16}" type="sibTrans" cxnId="{8AB3E280-1F4D-4A15-82EF-130286342944}">
      <dgm:prSet/>
      <dgm:spPr/>
      <dgm:t>
        <a:bodyPr/>
        <a:lstStyle/>
        <a:p>
          <a:endParaRPr lang="en-US"/>
        </a:p>
      </dgm:t>
    </dgm:pt>
    <dgm:pt modelId="{81716167-29E0-4029-8671-48C2B494B4E7}">
      <dgm:prSet/>
      <dgm:spPr/>
      <dgm:t>
        <a:bodyPr/>
        <a:lstStyle/>
        <a:p>
          <a:r>
            <a:rPr lang="es-MX"/>
            <a:t>Pregunta 5: A)=1 B)=2 C)=3 D)=4</a:t>
          </a:r>
          <a:endParaRPr lang="en-US"/>
        </a:p>
      </dgm:t>
    </dgm:pt>
    <dgm:pt modelId="{77E81D97-CFBD-4135-AE34-CD27B8C368EF}" type="parTrans" cxnId="{F7196408-3909-4C89-A730-613E9346D88E}">
      <dgm:prSet/>
      <dgm:spPr/>
      <dgm:t>
        <a:bodyPr/>
        <a:lstStyle/>
        <a:p>
          <a:endParaRPr lang="en-US"/>
        </a:p>
      </dgm:t>
    </dgm:pt>
    <dgm:pt modelId="{8F11AA25-6984-413E-910A-D455A20E3F36}" type="sibTrans" cxnId="{F7196408-3909-4C89-A730-613E9346D88E}">
      <dgm:prSet/>
      <dgm:spPr/>
      <dgm:t>
        <a:bodyPr/>
        <a:lstStyle/>
        <a:p>
          <a:endParaRPr lang="en-US"/>
        </a:p>
      </dgm:t>
    </dgm:pt>
    <dgm:pt modelId="{D470D1C2-E572-4D24-9312-EB53359A64D6}">
      <dgm:prSet/>
      <dgm:spPr/>
      <dgm:t>
        <a:bodyPr/>
        <a:lstStyle/>
        <a:p>
          <a:r>
            <a:rPr lang="es-MX" b="0" i="0"/>
            <a:t>Pregunta 6: A)=3 B)=1 C)=2 D)=4</a:t>
          </a:r>
          <a:endParaRPr lang="en-US"/>
        </a:p>
      </dgm:t>
    </dgm:pt>
    <dgm:pt modelId="{78D8BCD4-2EB4-4F08-88F3-3989D2D00035}" type="parTrans" cxnId="{CA6FF46C-FFAD-435F-98EB-0C0FAD97A8A8}">
      <dgm:prSet/>
      <dgm:spPr/>
      <dgm:t>
        <a:bodyPr/>
        <a:lstStyle/>
        <a:p>
          <a:endParaRPr lang="en-US"/>
        </a:p>
      </dgm:t>
    </dgm:pt>
    <dgm:pt modelId="{DCEA7DE5-1F30-49C3-AD60-838C39E07EA9}" type="sibTrans" cxnId="{CA6FF46C-FFAD-435F-98EB-0C0FAD97A8A8}">
      <dgm:prSet/>
      <dgm:spPr/>
      <dgm:t>
        <a:bodyPr/>
        <a:lstStyle/>
        <a:p>
          <a:endParaRPr lang="en-US"/>
        </a:p>
      </dgm:t>
    </dgm:pt>
    <dgm:pt modelId="{B12027BD-FA3B-46E7-A594-5C5BE9888469}">
      <dgm:prSet/>
      <dgm:spPr/>
      <dgm:t>
        <a:bodyPr/>
        <a:lstStyle/>
        <a:p>
          <a:r>
            <a:rPr lang="es-MX"/>
            <a:t>Pregunta 7: A)=3 B)=1 C)=4 D)=2</a:t>
          </a:r>
          <a:endParaRPr lang="en-US"/>
        </a:p>
      </dgm:t>
    </dgm:pt>
    <dgm:pt modelId="{F8D76515-7D0E-4481-9513-B955824244B4}" type="parTrans" cxnId="{99555768-4695-434C-AB66-DC027D27DC80}">
      <dgm:prSet/>
      <dgm:spPr/>
      <dgm:t>
        <a:bodyPr/>
        <a:lstStyle/>
        <a:p>
          <a:endParaRPr lang="en-US"/>
        </a:p>
      </dgm:t>
    </dgm:pt>
    <dgm:pt modelId="{6BC54C1B-CC7B-499B-9D28-BAFE4E5394BB}" type="sibTrans" cxnId="{99555768-4695-434C-AB66-DC027D27DC80}">
      <dgm:prSet/>
      <dgm:spPr/>
      <dgm:t>
        <a:bodyPr/>
        <a:lstStyle/>
        <a:p>
          <a:endParaRPr lang="en-US"/>
        </a:p>
      </dgm:t>
    </dgm:pt>
    <dgm:pt modelId="{F71D8CBA-F6DC-4F52-AD3E-52E7A31589EF}">
      <dgm:prSet/>
      <dgm:spPr/>
      <dgm:t>
        <a:bodyPr/>
        <a:lstStyle/>
        <a:p>
          <a:r>
            <a:rPr lang="es-MX" b="0" i="0"/>
            <a:t>Pregunta 8: A)=4 B)=1 C)=2 D)=3</a:t>
          </a:r>
          <a:endParaRPr lang="en-US"/>
        </a:p>
      </dgm:t>
    </dgm:pt>
    <dgm:pt modelId="{AF27C748-F35B-4DF0-970E-7A1C97FC7595}" type="parTrans" cxnId="{3F7EBB7E-FD83-4D10-9235-950C5D38EBC0}">
      <dgm:prSet/>
      <dgm:spPr/>
      <dgm:t>
        <a:bodyPr/>
        <a:lstStyle/>
        <a:p>
          <a:endParaRPr lang="en-US"/>
        </a:p>
      </dgm:t>
    </dgm:pt>
    <dgm:pt modelId="{35BE368F-7FEC-4830-AC84-65FC1122B592}" type="sibTrans" cxnId="{3F7EBB7E-FD83-4D10-9235-950C5D38EBC0}">
      <dgm:prSet/>
      <dgm:spPr/>
      <dgm:t>
        <a:bodyPr/>
        <a:lstStyle/>
        <a:p>
          <a:endParaRPr lang="en-US"/>
        </a:p>
      </dgm:t>
    </dgm:pt>
    <dgm:pt modelId="{66789E96-4E40-446E-96B8-AD189C2F6EE1}">
      <dgm:prSet/>
      <dgm:spPr/>
      <dgm:t>
        <a:bodyPr/>
        <a:lstStyle/>
        <a:p>
          <a:r>
            <a:rPr lang="es-MX"/>
            <a:t>Pregunta 9: A)=2 B)=4 C)=1 D)=3</a:t>
          </a:r>
          <a:endParaRPr lang="en-US"/>
        </a:p>
      </dgm:t>
    </dgm:pt>
    <dgm:pt modelId="{3714EF5F-8F77-4AF3-A3E6-C6531C5E258A}" type="parTrans" cxnId="{3DEDACEC-AC60-414C-8EE6-70F78576C5A7}">
      <dgm:prSet/>
      <dgm:spPr/>
      <dgm:t>
        <a:bodyPr/>
        <a:lstStyle/>
        <a:p>
          <a:endParaRPr lang="en-US"/>
        </a:p>
      </dgm:t>
    </dgm:pt>
    <dgm:pt modelId="{20714E74-1F4A-46DE-9628-06EEF70DE445}" type="sibTrans" cxnId="{3DEDACEC-AC60-414C-8EE6-70F78576C5A7}">
      <dgm:prSet/>
      <dgm:spPr/>
      <dgm:t>
        <a:bodyPr/>
        <a:lstStyle/>
        <a:p>
          <a:endParaRPr lang="en-US"/>
        </a:p>
      </dgm:t>
    </dgm:pt>
    <dgm:pt modelId="{8503F502-7560-4EC6-9C9F-85EF12E51692}">
      <dgm:prSet/>
      <dgm:spPr/>
      <dgm:t>
        <a:bodyPr/>
        <a:lstStyle/>
        <a:p>
          <a:r>
            <a:rPr lang="es-MX" b="0" i="0"/>
            <a:t>Pregunt</a:t>
          </a:r>
          <a:r>
            <a:rPr lang="es-MX"/>
            <a:t>a 10: A)=4 B)=3 C)=2 D)=1</a:t>
          </a:r>
          <a:endParaRPr lang="en-US"/>
        </a:p>
      </dgm:t>
    </dgm:pt>
    <dgm:pt modelId="{86F0E8BA-57E3-4599-87D6-4E1DE38E058F}" type="parTrans" cxnId="{BAF36846-4CD2-4039-A70C-BF95386C31FF}">
      <dgm:prSet/>
      <dgm:spPr/>
      <dgm:t>
        <a:bodyPr/>
        <a:lstStyle/>
        <a:p>
          <a:endParaRPr lang="en-US"/>
        </a:p>
      </dgm:t>
    </dgm:pt>
    <dgm:pt modelId="{322096EF-28A6-4886-959C-DA328281A96B}" type="sibTrans" cxnId="{BAF36846-4CD2-4039-A70C-BF95386C31FF}">
      <dgm:prSet/>
      <dgm:spPr/>
      <dgm:t>
        <a:bodyPr/>
        <a:lstStyle/>
        <a:p>
          <a:endParaRPr lang="en-US"/>
        </a:p>
      </dgm:t>
    </dgm:pt>
    <dgm:pt modelId="{D512E1D9-3063-4E98-A593-5770CEB92E10}">
      <dgm:prSet/>
      <dgm:spPr/>
      <dgm:t>
        <a:bodyPr/>
        <a:lstStyle/>
        <a:p>
          <a:r>
            <a:rPr lang="es-MX" b="0" i="0"/>
            <a:t>Pregunta 11: A)=2 B)=1 C)=3 D)=4 </a:t>
          </a:r>
          <a:endParaRPr lang="en-US"/>
        </a:p>
      </dgm:t>
    </dgm:pt>
    <dgm:pt modelId="{29602B16-0FBA-4FA9-A9CC-88E940D5467A}" type="parTrans" cxnId="{0624B464-7551-4C01-B85D-2DB0DACDE5B7}">
      <dgm:prSet/>
      <dgm:spPr/>
      <dgm:t>
        <a:bodyPr/>
        <a:lstStyle/>
        <a:p>
          <a:endParaRPr lang="en-US"/>
        </a:p>
      </dgm:t>
    </dgm:pt>
    <dgm:pt modelId="{264E0323-540C-4A56-85CE-6FE33E3B981F}" type="sibTrans" cxnId="{0624B464-7551-4C01-B85D-2DB0DACDE5B7}">
      <dgm:prSet/>
      <dgm:spPr/>
      <dgm:t>
        <a:bodyPr/>
        <a:lstStyle/>
        <a:p>
          <a:endParaRPr lang="en-US"/>
        </a:p>
      </dgm:t>
    </dgm:pt>
    <dgm:pt modelId="{FD57D164-1845-41F5-8C6B-A9B297C642C5}" type="pres">
      <dgm:prSet presAssocID="{12B3B169-037E-4F49-A280-00D4ACC9D6E3}" presName="diagram" presStyleCnt="0">
        <dgm:presLayoutVars>
          <dgm:dir/>
          <dgm:resizeHandles val="exact"/>
        </dgm:presLayoutVars>
      </dgm:prSet>
      <dgm:spPr/>
    </dgm:pt>
    <dgm:pt modelId="{2C763D88-3AED-445D-8119-903647119FB7}" type="pres">
      <dgm:prSet presAssocID="{C786F3B7-F5F0-4E47-86EB-18217FF7873C}" presName="node" presStyleLbl="node1" presStyleIdx="0" presStyleCnt="12">
        <dgm:presLayoutVars>
          <dgm:bulletEnabled val="1"/>
        </dgm:presLayoutVars>
      </dgm:prSet>
      <dgm:spPr/>
    </dgm:pt>
    <dgm:pt modelId="{5C933F67-DA1D-4FD1-800E-5B39A47FD470}" type="pres">
      <dgm:prSet presAssocID="{E08CA843-6C4C-4678-ACBD-E0744C9075A4}" presName="sibTrans" presStyleLbl="sibTrans2D1" presStyleIdx="0" presStyleCnt="11"/>
      <dgm:spPr/>
    </dgm:pt>
    <dgm:pt modelId="{F16EA22C-0E36-4AD3-9D14-2A1EC2796E38}" type="pres">
      <dgm:prSet presAssocID="{E08CA843-6C4C-4678-ACBD-E0744C9075A4}" presName="connectorText" presStyleLbl="sibTrans2D1" presStyleIdx="0" presStyleCnt="11"/>
      <dgm:spPr/>
    </dgm:pt>
    <dgm:pt modelId="{DA2D80D4-AB2B-4BB7-BDFB-BEE7086F7499}" type="pres">
      <dgm:prSet presAssocID="{E1D24E25-C035-4EAA-9FD2-9723180FFB25}" presName="node" presStyleLbl="node1" presStyleIdx="1" presStyleCnt="12">
        <dgm:presLayoutVars>
          <dgm:bulletEnabled val="1"/>
        </dgm:presLayoutVars>
      </dgm:prSet>
      <dgm:spPr/>
    </dgm:pt>
    <dgm:pt modelId="{C25A2499-C4D2-4185-9A18-BD98FCE9C60B}" type="pres">
      <dgm:prSet presAssocID="{AE2F85E5-F789-412F-AC9E-5DEDDF3D0C50}" presName="sibTrans" presStyleLbl="sibTrans2D1" presStyleIdx="1" presStyleCnt="11"/>
      <dgm:spPr/>
    </dgm:pt>
    <dgm:pt modelId="{EDEA1EBC-2638-4BFC-9B3A-A51032110E70}" type="pres">
      <dgm:prSet presAssocID="{AE2F85E5-F789-412F-AC9E-5DEDDF3D0C50}" presName="connectorText" presStyleLbl="sibTrans2D1" presStyleIdx="1" presStyleCnt="11"/>
      <dgm:spPr/>
    </dgm:pt>
    <dgm:pt modelId="{85BA5BE8-BED7-43A9-AC5F-10BE90E88AD0}" type="pres">
      <dgm:prSet presAssocID="{3685AD52-641A-453B-9DC6-783D1B096D14}" presName="node" presStyleLbl="node1" presStyleIdx="2" presStyleCnt="12">
        <dgm:presLayoutVars>
          <dgm:bulletEnabled val="1"/>
        </dgm:presLayoutVars>
      </dgm:prSet>
      <dgm:spPr/>
    </dgm:pt>
    <dgm:pt modelId="{F4471CD3-FAA4-4310-BABA-096E6F1FC650}" type="pres">
      <dgm:prSet presAssocID="{F0083505-A0CD-4088-BC4B-1A062FE952E3}" presName="sibTrans" presStyleLbl="sibTrans2D1" presStyleIdx="2" presStyleCnt="11"/>
      <dgm:spPr/>
    </dgm:pt>
    <dgm:pt modelId="{93C62590-1AB5-4243-BB6C-056B3476F7C0}" type="pres">
      <dgm:prSet presAssocID="{F0083505-A0CD-4088-BC4B-1A062FE952E3}" presName="connectorText" presStyleLbl="sibTrans2D1" presStyleIdx="2" presStyleCnt="11"/>
      <dgm:spPr/>
    </dgm:pt>
    <dgm:pt modelId="{842586B1-BF21-473C-BE4D-495F23D3B9CB}" type="pres">
      <dgm:prSet presAssocID="{4C42870F-F05D-4F5C-BD6F-598EE2269115}" presName="node" presStyleLbl="node1" presStyleIdx="3" presStyleCnt="12">
        <dgm:presLayoutVars>
          <dgm:bulletEnabled val="1"/>
        </dgm:presLayoutVars>
      </dgm:prSet>
      <dgm:spPr/>
    </dgm:pt>
    <dgm:pt modelId="{4FAF943C-3D13-4E85-A986-B4044FAA7ACC}" type="pres">
      <dgm:prSet presAssocID="{6BFA5C05-CE62-41A6-8B78-5557393C6918}" presName="sibTrans" presStyleLbl="sibTrans2D1" presStyleIdx="3" presStyleCnt="11"/>
      <dgm:spPr/>
    </dgm:pt>
    <dgm:pt modelId="{96A8FC26-273D-477D-9C9C-DC0296C19ABF}" type="pres">
      <dgm:prSet presAssocID="{6BFA5C05-CE62-41A6-8B78-5557393C6918}" presName="connectorText" presStyleLbl="sibTrans2D1" presStyleIdx="3" presStyleCnt="11"/>
      <dgm:spPr/>
    </dgm:pt>
    <dgm:pt modelId="{D717FA8C-C5A7-48A7-AD41-1CC29621A3D1}" type="pres">
      <dgm:prSet presAssocID="{45767C2D-5620-4E07-AF2F-6CD701AEB159}" presName="node" presStyleLbl="node1" presStyleIdx="4" presStyleCnt="12">
        <dgm:presLayoutVars>
          <dgm:bulletEnabled val="1"/>
        </dgm:presLayoutVars>
      </dgm:prSet>
      <dgm:spPr/>
    </dgm:pt>
    <dgm:pt modelId="{931EDC1B-C0F9-489A-8B53-1C942B243AEE}" type="pres">
      <dgm:prSet presAssocID="{9CBB9E43-9DC3-42D0-86DA-C5A25ABCCC16}" presName="sibTrans" presStyleLbl="sibTrans2D1" presStyleIdx="4" presStyleCnt="11"/>
      <dgm:spPr/>
    </dgm:pt>
    <dgm:pt modelId="{0542478D-FB4B-4B57-82B1-4BCA78AF3DA9}" type="pres">
      <dgm:prSet presAssocID="{9CBB9E43-9DC3-42D0-86DA-C5A25ABCCC16}" presName="connectorText" presStyleLbl="sibTrans2D1" presStyleIdx="4" presStyleCnt="11"/>
      <dgm:spPr/>
    </dgm:pt>
    <dgm:pt modelId="{1D9BEC4D-A232-4DD8-B160-8CDAF96AB826}" type="pres">
      <dgm:prSet presAssocID="{81716167-29E0-4029-8671-48C2B494B4E7}" presName="node" presStyleLbl="node1" presStyleIdx="5" presStyleCnt="12">
        <dgm:presLayoutVars>
          <dgm:bulletEnabled val="1"/>
        </dgm:presLayoutVars>
      </dgm:prSet>
      <dgm:spPr/>
    </dgm:pt>
    <dgm:pt modelId="{0DE3D31D-804A-4B26-A8F6-C49839566E06}" type="pres">
      <dgm:prSet presAssocID="{8F11AA25-6984-413E-910A-D455A20E3F36}" presName="sibTrans" presStyleLbl="sibTrans2D1" presStyleIdx="5" presStyleCnt="11"/>
      <dgm:spPr/>
    </dgm:pt>
    <dgm:pt modelId="{CD86ABBF-A083-4A94-8498-41A44C69E44E}" type="pres">
      <dgm:prSet presAssocID="{8F11AA25-6984-413E-910A-D455A20E3F36}" presName="connectorText" presStyleLbl="sibTrans2D1" presStyleIdx="5" presStyleCnt="11"/>
      <dgm:spPr/>
    </dgm:pt>
    <dgm:pt modelId="{D61F2413-DAC2-4227-9868-280F960C84B5}" type="pres">
      <dgm:prSet presAssocID="{D470D1C2-E572-4D24-9312-EB53359A64D6}" presName="node" presStyleLbl="node1" presStyleIdx="6" presStyleCnt="12">
        <dgm:presLayoutVars>
          <dgm:bulletEnabled val="1"/>
        </dgm:presLayoutVars>
      </dgm:prSet>
      <dgm:spPr/>
    </dgm:pt>
    <dgm:pt modelId="{BDEDF72A-1A7A-41A7-B75B-D22B838C74CC}" type="pres">
      <dgm:prSet presAssocID="{DCEA7DE5-1F30-49C3-AD60-838C39E07EA9}" presName="sibTrans" presStyleLbl="sibTrans2D1" presStyleIdx="6" presStyleCnt="11"/>
      <dgm:spPr/>
    </dgm:pt>
    <dgm:pt modelId="{A2F06495-6F19-42FC-A2BB-029F7CFE1DDC}" type="pres">
      <dgm:prSet presAssocID="{DCEA7DE5-1F30-49C3-AD60-838C39E07EA9}" presName="connectorText" presStyleLbl="sibTrans2D1" presStyleIdx="6" presStyleCnt="11"/>
      <dgm:spPr/>
    </dgm:pt>
    <dgm:pt modelId="{C1619F5E-03AD-48FC-964B-042220BFC904}" type="pres">
      <dgm:prSet presAssocID="{B12027BD-FA3B-46E7-A594-5C5BE9888469}" presName="node" presStyleLbl="node1" presStyleIdx="7" presStyleCnt="12">
        <dgm:presLayoutVars>
          <dgm:bulletEnabled val="1"/>
        </dgm:presLayoutVars>
      </dgm:prSet>
      <dgm:spPr/>
    </dgm:pt>
    <dgm:pt modelId="{74F1298E-BF2A-4AD4-9C43-38C1B7A01FCC}" type="pres">
      <dgm:prSet presAssocID="{6BC54C1B-CC7B-499B-9D28-BAFE4E5394BB}" presName="sibTrans" presStyleLbl="sibTrans2D1" presStyleIdx="7" presStyleCnt="11"/>
      <dgm:spPr/>
    </dgm:pt>
    <dgm:pt modelId="{A78F6A5E-85EB-4B48-B671-0340287C1199}" type="pres">
      <dgm:prSet presAssocID="{6BC54C1B-CC7B-499B-9D28-BAFE4E5394BB}" presName="connectorText" presStyleLbl="sibTrans2D1" presStyleIdx="7" presStyleCnt="11"/>
      <dgm:spPr/>
    </dgm:pt>
    <dgm:pt modelId="{DC59505E-7090-4E03-8ABD-A00483C7EEB3}" type="pres">
      <dgm:prSet presAssocID="{F71D8CBA-F6DC-4F52-AD3E-52E7A31589EF}" presName="node" presStyleLbl="node1" presStyleIdx="8" presStyleCnt="12">
        <dgm:presLayoutVars>
          <dgm:bulletEnabled val="1"/>
        </dgm:presLayoutVars>
      </dgm:prSet>
      <dgm:spPr/>
    </dgm:pt>
    <dgm:pt modelId="{A17A3828-890C-42F0-A344-41290D9FAC2E}" type="pres">
      <dgm:prSet presAssocID="{35BE368F-7FEC-4830-AC84-65FC1122B592}" presName="sibTrans" presStyleLbl="sibTrans2D1" presStyleIdx="8" presStyleCnt="11"/>
      <dgm:spPr/>
    </dgm:pt>
    <dgm:pt modelId="{EDB3E154-94A0-42BA-B4EA-B5A80B1B3F3B}" type="pres">
      <dgm:prSet presAssocID="{35BE368F-7FEC-4830-AC84-65FC1122B592}" presName="connectorText" presStyleLbl="sibTrans2D1" presStyleIdx="8" presStyleCnt="11"/>
      <dgm:spPr/>
    </dgm:pt>
    <dgm:pt modelId="{BC641DE4-727F-425C-8CA5-DEDD6A998E8C}" type="pres">
      <dgm:prSet presAssocID="{66789E96-4E40-446E-96B8-AD189C2F6EE1}" presName="node" presStyleLbl="node1" presStyleIdx="9" presStyleCnt="12">
        <dgm:presLayoutVars>
          <dgm:bulletEnabled val="1"/>
        </dgm:presLayoutVars>
      </dgm:prSet>
      <dgm:spPr/>
    </dgm:pt>
    <dgm:pt modelId="{412AD97B-A61A-408C-8F08-30D354C4EA03}" type="pres">
      <dgm:prSet presAssocID="{20714E74-1F4A-46DE-9628-06EEF70DE445}" presName="sibTrans" presStyleLbl="sibTrans2D1" presStyleIdx="9" presStyleCnt="11"/>
      <dgm:spPr/>
    </dgm:pt>
    <dgm:pt modelId="{4F7CD394-F812-4D47-A4EA-891600E7E127}" type="pres">
      <dgm:prSet presAssocID="{20714E74-1F4A-46DE-9628-06EEF70DE445}" presName="connectorText" presStyleLbl="sibTrans2D1" presStyleIdx="9" presStyleCnt="11"/>
      <dgm:spPr/>
    </dgm:pt>
    <dgm:pt modelId="{FE831D9C-748F-4AD0-AFC6-CD194405345C}" type="pres">
      <dgm:prSet presAssocID="{8503F502-7560-4EC6-9C9F-85EF12E51692}" presName="node" presStyleLbl="node1" presStyleIdx="10" presStyleCnt="12">
        <dgm:presLayoutVars>
          <dgm:bulletEnabled val="1"/>
        </dgm:presLayoutVars>
      </dgm:prSet>
      <dgm:spPr/>
    </dgm:pt>
    <dgm:pt modelId="{165AB65B-C5C9-47F7-97FF-F4EEAB09957C}" type="pres">
      <dgm:prSet presAssocID="{322096EF-28A6-4886-959C-DA328281A96B}" presName="sibTrans" presStyleLbl="sibTrans2D1" presStyleIdx="10" presStyleCnt="11"/>
      <dgm:spPr/>
    </dgm:pt>
    <dgm:pt modelId="{D4F6BEFB-03E3-442E-8A85-3A78FCA811A9}" type="pres">
      <dgm:prSet presAssocID="{322096EF-28A6-4886-959C-DA328281A96B}" presName="connectorText" presStyleLbl="sibTrans2D1" presStyleIdx="10" presStyleCnt="11"/>
      <dgm:spPr/>
    </dgm:pt>
    <dgm:pt modelId="{AD574A9E-CD0E-40EC-80A6-E6C564A0BACF}" type="pres">
      <dgm:prSet presAssocID="{D512E1D9-3063-4E98-A593-5770CEB92E10}" presName="node" presStyleLbl="node1" presStyleIdx="11" presStyleCnt="12">
        <dgm:presLayoutVars>
          <dgm:bulletEnabled val="1"/>
        </dgm:presLayoutVars>
      </dgm:prSet>
      <dgm:spPr/>
    </dgm:pt>
  </dgm:ptLst>
  <dgm:cxnLst>
    <dgm:cxn modelId="{F7196408-3909-4C89-A730-613E9346D88E}" srcId="{12B3B169-037E-4F49-A280-00D4ACC9D6E3}" destId="{81716167-29E0-4029-8671-48C2B494B4E7}" srcOrd="5" destOrd="0" parTransId="{77E81D97-CFBD-4135-AE34-CD27B8C368EF}" sibTransId="{8F11AA25-6984-413E-910A-D455A20E3F36}"/>
    <dgm:cxn modelId="{E09CD010-F842-4DCE-A82E-AAF50170F547}" type="presOf" srcId="{AE2F85E5-F789-412F-AC9E-5DEDDF3D0C50}" destId="{EDEA1EBC-2638-4BFC-9B3A-A51032110E70}" srcOrd="1" destOrd="0" presId="urn:microsoft.com/office/officeart/2005/8/layout/process5"/>
    <dgm:cxn modelId="{7075DF1B-F4A6-4DB9-BE27-35169D452B11}" type="presOf" srcId="{AE2F85E5-F789-412F-AC9E-5DEDDF3D0C50}" destId="{C25A2499-C4D2-4185-9A18-BD98FCE9C60B}" srcOrd="0" destOrd="0" presId="urn:microsoft.com/office/officeart/2005/8/layout/process5"/>
    <dgm:cxn modelId="{008D381D-7487-4043-91FB-B7D44AF5055C}" type="presOf" srcId="{3685AD52-641A-453B-9DC6-783D1B096D14}" destId="{85BA5BE8-BED7-43A9-AC5F-10BE90E88AD0}" srcOrd="0" destOrd="0" presId="urn:microsoft.com/office/officeart/2005/8/layout/process5"/>
    <dgm:cxn modelId="{7D6B8329-6443-4D60-8FA5-87AE70B03B6D}" srcId="{12B3B169-037E-4F49-A280-00D4ACC9D6E3}" destId="{C786F3B7-F5F0-4E47-86EB-18217FF7873C}" srcOrd="0" destOrd="0" parTransId="{7149965B-5392-4784-96F9-6100C49037A3}" sibTransId="{E08CA843-6C4C-4678-ACBD-E0744C9075A4}"/>
    <dgm:cxn modelId="{B07C3D2A-1D97-4DF1-B14A-FD4017755210}" type="presOf" srcId="{8503F502-7560-4EC6-9C9F-85EF12E51692}" destId="{FE831D9C-748F-4AD0-AFC6-CD194405345C}" srcOrd="0" destOrd="0" presId="urn:microsoft.com/office/officeart/2005/8/layout/process5"/>
    <dgm:cxn modelId="{C05A973B-5921-40F6-AAF8-DE070EBC4819}" type="presOf" srcId="{20714E74-1F4A-46DE-9628-06EEF70DE445}" destId="{412AD97B-A61A-408C-8F08-30D354C4EA03}" srcOrd="0" destOrd="0" presId="urn:microsoft.com/office/officeart/2005/8/layout/process5"/>
    <dgm:cxn modelId="{98CC2E41-150C-426A-A335-62C8F42088EF}" srcId="{12B3B169-037E-4F49-A280-00D4ACC9D6E3}" destId="{4C42870F-F05D-4F5C-BD6F-598EE2269115}" srcOrd="3" destOrd="0" parTransId="{061CB5A0-492D-4240-B1BC-0EACA488E614}" sibTransId="{6BFA5C05-CE62-41A6-8B78-5557393C6918}"/>
    <dgm:cxn modelId="{ADB27844-DEE8-437E-8BDA-C78A33A14AC4}" type="presOf" srcId="{B12027BD-FA3B-46E7-A594-5C5BE9888469}" destId="{C1619F5E-03AD-48FC-964B-042220BFC904}" srcOrd="0" destOrd="0" presId="urn:microsoft.com/office/officeart/2005/8/layout/process5"/>
    <dgm:cxn modelId="{0624B464-7551-4C01-B85D-2DB0DACDE5B7}" srcId="{12B3B169-037E-4F49-A280-00D4ACC9D6E3}" destId="{D512E1D9-3063-4E98-A593-5770CEB92E10}" srcOrd="11" destOrd="0" parTransId="{29602B16-0FBA-4FA9-A9CC-88E940D5467A}" sibTransId="{264E0323-540C-4A56-85CE-6FE33E3B981F}"/>
    <dgm:cxn modelId="{749A4565-BA10-4C43-ACDA-E39FA1762047}" type="presOf" srcId="{4C42870F-F05D-4F5C-BD6F-598EE2269115}" destId="{842586B1-BF21-473C-BE4D-495F23D3B9CB}" srcOrd="0" destOrd="0" presId="urn:microsoft.com/office/officeart/2005/8/layout/process5"/>
    <dgm:cxn modelId="{1ABA5265-B80E-476F-828D-43B049649261}" type="presOf" srcId="{81716167-29E0-4029-8671-48C2B494B4E7}" destId="{1D9BEC4D-A232-4DD8-B160-8CDAF96AB826}" srcOrd="0" destOrd="0" presId="urn:microsoft.com/office/officeart/2005/8/layout/process5"/>
    <dgm:cxn modelId="{702F3D66-941B-4CEC-9C15-368FB8A3FE72}" type="presOf" srcId="{8F11AA25-6984-413E-910A-D455A20E3F36}" destId="{CD86ABBF-A083-4A94-8498-41A44C69E44E}" srcOrd="1" destOrd="0" presId="urn:microsoft.com/office/officeart/2005/8/layout/process5"/>
    <dgm:cxn modelId="{BAF36846-4CD2-4039-A70C-BF95386C31FF}" srcId="{12B3B169-037E-4F49-A280-00D4ACC9D6E3}" destId="{8503F502-7560-4EC6-9C9F-85EF12E51692}" srcOrd="10" destOrd="0" parTransId="{86F0E8BA-57E3-4599-87D6-4E1DE38E058F}" sibTransId="{322096EF-28A6-4886-959C-DA328281A96B}"/>
    <dgm:cxn modelId="{BEB67568-8FE8-4AB8-B345-DA4592D33E27}" type="presOf" srcId="{6BC54C1B-CC7B-499B-9D28-BAFE4E5394BB}" destId="{A78F6A5E-85EB-4B48-B671-0340287C1199}" srcOrd="1" destOrd="0" presId="urn:microsoft.com/office/officeart/2005/8/layout/process5"/>
    <dgm:cxn modelId="{99555768-4695-434C-AB66-DC027D27DC80}" srcId="{12B3B169-037E-4F49-A280-00D4ACC9D6E3}" destId="{B12027BD-FA3B-46E7-A594-5C5BE9888469}" srcOrd="7" destOrd="0" parTransId="{F8D76515-7D0E-4481-9513-B955824244B4}" sibTransId="{6BC54C1B-CC7B-499B-9D28-BAFE4E5394BB}"/>
    <dgm:cxn modelId="{CBD9306B-2292-49DA-A829-8DAC42F62DCC}" type="presOf" srcId="{E1D24E25-C035-4EAA-9FD2-9723180FFB25}" destId="{DA2D80D4-AB2B-4BB7-BDFB-BEE7086F7499}" srcOrd="0" destOrd="0" presId="urn:microsoft.com/office/officeart/2005/8/layout/process5"/>
    <dgm:cxn modelId="{CA6FF46C-FFAD-435F-98EB-0C0FAD97A8A8}" srcId="{12B3B169-037E-4F49-A280-00D4ACC9D6E3}" destId="{D470D1C2-E572-4D24-9312-EB53359A64D6}" srcOrd="6" destOrd="0" parTransId="{78D8BCD4-2EB4-4F08-88F3-3989D2D00035}" sibTransId="{DCEA7DE5-1F30-49C3-AD60-838C39E07EA9}"/>
    <dgm:cxn modelId="{032B7B50-3D47-431D-A0CF-818351703AC5}" type="presOf" srcId="{E08CA843-6C4C-4678-ACBD-E0744C9075A4}" destId="{F16EA22C-0E36-4AD3-9D14-2A1EC2796E38}" srcOrd="1" destOrd="0" presId="urn:microsoft.com/office/officeart/2005/8/layout/process5"/>
    <dgm:cxn modelId="{5AC9C053-1269-48AC-B40C-74DC3F695BA9}" type="presOf" srcId="{6BC54C1B-CC7B-499B-9D28-BAFE4E5394BB}" destId="{74F1298E-BF2A-4AD4-9C43-38C1B7A01FCC}" srcOrd="0" destOrd="0" presId="urn:microsoft.com/office/officeart/2005/8/layout/process5"/>
    <dgm:cxn modelId="{4718707A-809E-4FD3-BA5F-A053A62756D7}" type="presOf" srcId="{DCEA7DE5-1F30-49C3-AD60-838C39E07EA9}" destId="{A2F06495-6F19-42FC-A2BB-029F7CFE1DDC}" srcOrd="1" destOrd="0" presId="urn:microsoft.com/office/officeart/2005/8/layout/process5"/>
    <dgm:cxn modelId="{4D41377B-56E7-4C03-9405-742F081D3EA7}" type="presOf" srcId="{35BE368F-7FEC-4830-AC84-65FC1122B592}" destId="{A17A3828-890C-42F0-A344-41290D9FAC2E}" srcOrd="0" destOrd="0" presId="urn:microsoft.com/office/officeart/2005/8/layout/process5"/>
    <dgm:cxn modelId="{49B5E67B-B02C-42E5-8F3C-7602F876703D}" type="presOf" srcId="{45767C2D-5620-4E07-AF2F-6CD701AEB159}" destId="{D717FA8C-C5A7-48A7-AD41-1CC29621A3D1}" srcOrd="0" destOrd="0" presId="urn:microsoft.com/office/officeart/2005/8/layout/process5"/>
    <dgm:cxn modelId="{3F7EBB7E-FD83-4D10-9235-950C5D38EBC0}" srcId="{12B3B169-037E-4F49-A280-00D4ACC9D6E3}" destId="{F71D8CBA-F6DC-4F52-AD3E-52E7A31589EF}" srcOrd="8" destOrd="0" parTransId="{AF27C748-F35B-4DF0-970E-7A1C97FC7595}" sibTransId="{35BE368F-7FEC-4830-AC84-65FC1122B592}"/>
    <dgm:cxn modelId="{8AB3E280-1F4D-4A15-82EF-130286342944}" srcId="{12B3B169-037E-4F49-A280-00D4ACC9D6E3}" destId="{45767C2D-5620-4E07-AF2F-6CD701AEB159}" srcOrd="4" destOrd="0" parTransId="{F99FF875-8749-4790-B4F6-32D853E45A50}" sibTransId="{9CBB9E43-9DC3-42D0-86DA-C5A25ABCCC16}"/>
    <dgm:cxn modelId="{76DE2E81-36BB-4D21-BF95-BFC1FAB3AF2C}" type="presOf" srcId="{9CBB9E43-9DC3-42D0-86DA-C5A25ABCCC16}" destId="{931EDC1B-C0F9-489A-8B53-1C942B243AEE}" srcOrd="0" destOrd="0" presId="urn:microsoft.com/office/officeart/2005/8/layout/process5"/>
    <dgm:cxn modelId="{F2C1F985-C602-43A7-8A0D-6FBB452AB18B}" type="presOf" srcId="{66789E96-4E40-446E-96B8-AD189C2F6EE1}" destId="{BC641DE4-727F-425C-8CA5-DEDD6A998E8C}" srcOrd="0" destOrd="0" presId="urn:microsoft.com/office/officeart/2005/8/layout/process5"/>
    <dgm:cxn modelId="{231CB389-297F-413F-A7BC-7399810ECE15}" type="presOf" srcId="{20714E74-1F4A-46DE-9628-06EEF70DE445}" destId="{4F7CD394-F812-4D47-A4EA-891600E7E127}" srcOrd="1" destOrd="0" presId="urn:microsoft.com/office/officeart/2005/8/layout/process5"/>
    <dgm:cxn modelId="{B9707292-9DD7-461B-8167-8B451CD250A0}" type="presOf" srcId="{DCEA7DE5-1F30-49C3-AD60-838C39E07EA9}" destId="{BDEDF72A-1A7A-41A7-B75B-D22B838C74CC}" srcOrd="0" destOrd="0" presId="urn:microsoft.com/office/officeart/2005/8/layout/process5"/>
    <dgm:cxn modelId="{B2D7CD94-DD5A-484A-8B22-3021FD6A7B1C}" type="presOf" srcId="{F0083505-A0CD-4088-BC4B-1A062FE952E3}" destId="{93C62590-1AB5-4243-BB6C-056B3476F7C0}" srcOrd="1" destOrd="0" presId="urn:microsoft.com/office/officeart/2005/8/layout/process5"/>
    <dgm:cxn modelId="{03C1909D-8923-4045-A327-B793C8CA6808}" type="presOf" srcId="{35BE368F-7FEC-4830-AC84-65FC1122B592}" destId="{EDB3E154-94A0-42BA-B4EA-B5A80B1B3F3B}" srcOrd="1" destOrd="0" presId="urn:microsoft.com/office/officeart/2005/8/layout/process5"/>
    <dgm:cxn modelId="{0B1DFCA3-4E15-431A-BF2B-11D9CDCEF4B9}" type="presOf" srcId="{F0083505-A0CD-4088-BC4B-1A062FE952E3}" destId="{F4471CD3-FAA4-4310-BABA-096E6F1FC650}" srcOrd="0" destOrd="0" presId="urn:microsoft.com/office/officeart/2005/8/layout/process5"/>
    <dgm:cxn modelId="{09D1FFA6-4FA3-49BB-BD47-E3D9D87582CF}" type="presOf" srcId="{8F11AA25-6984-413E-910A-D455A20E3F36}" destId="{0DE3D31D-804A-4B26-A8F6-C49839566E06}" srcOrd="0" destOrd="0" presId="urn:microsoft.com/office/officeart/2005/8/layout/process5"/>
    <dgm:cxn modelId="{60E3D7AA-6403-4EA6-95B2-C7FF77730B3B}" type="presOf" srcId="{6BFA5C05-CE62-41A6-8B78-5557393C6918}" destId="{96A8FC26-273D-477D-9C9C-DC0296C19ABF}" srcOrd="1" destOrd="0" presId="urn:microsoft.com/office/officeart/2005/8/layout/process5"/>
    <dgm:cxn modelId="{B92818B8-F6AE-411A-B7CF-F4E8C5846E91}" type="presOf" srcId="{D512E1D9-3063-4E98-A593-5770CEB92E10}" destId="{AD574A9E-CD0E-40EC-80A6-E6C564A0BACF}" srcOrd="0" destOrd="0" presId="urn:microsoft.com/office/officeart/2005/8/layout/process5"/>
    <dgm:cxn modelId="{ED5061BC-7858-4F52-8ED2-BB2A4B433E61}" srcId="{12B3B169-037E-4F49-A280-00D4ACC9D6E3}" destId="{3685AD52-641A-453B-9DC6-783D1B096D14}" srcOrd="2" destOrd="0" parTransId="{25D6100A-52B0-42B4-8341-FB1CBB3F3017}" sibTransId="{F0083505-A0CD-4088-BC4B-1A062FE952E3}"/>
    <dgm:cxn modelId="{39E941C2-938D-4CD3-966B-7402376E38B6}" type="presOf" srcId="{322096EF-28A6-4886-959C-DA328281A96B}" destId="{165AB65B-C5C9-47F7-97FF-F4EEAB09957C}" srcOrd="0" destOrd="0" presId="urn:microsoft.com/office/officeart/2005/8/layout/process5"/>
    <dgm:cxn modelId="{908A74C3-C89D-4AB4-9308-066AADEF60C0}" type="presOf" srcId="{322096EF-28A6-4886-959C-DA328281A96B}" destId="{D4F6BEFB-03E3-442E-8A85-3A78FCA811A9}" srcOrd="1" destOrd="0" presId="urn:microsoft.com/office/officeart/2005/8/layout/process5"/>
    <dgm:cxn modelId="{3753E4CE-A1EE-4236-BF7F-351F132F58B9}" type="presOf" srcId="{E08CA843-6C4C-4678-ACBD-E0744C9075A4}" destId="{5C933F67-DA1D-4FD1-800E-5B39A47FD470}" srcOrd="0" destOrd="0" presId="urn:microsoft.com/office/officeart/2005/8/layout/process5"/>
    <dgm:cxn modelId="{635DAFD7-EC4D-4D20-9BAA-1D415F73BE92}" type="presOf" srcId="{9CBB9E43-9DC3-42D0-86DA-C5A25ABCCC16}" destId="{0542478D-FB4B-4B57-82B1-4BCA78AF3DA9}" srcOrd="1" destOrd="0" presId="urn:microsoft.com/office/officeart/2005/8/layout/process5"/>
    <dgm:cxn modelId="{B120AEDD-74E7-4758-AA60-77403604B6B0}" type="presOf" srcId="{12B3B169-037E-4F49-A280-00D4ACC9D6E3}" destId="{FD57D164-1845-41F5-8C6B-A9B297C642C5}" srcOrd="0" destOrd="0" presId="urn:microsoft.com/office/officeart/2005/8/layout/process5"/>
    <dgm:cxn modelId="{DDE3F0E4-3347-49A1-8FC3-E3E37B551AF7}" type="presOf" srcId="{F71D8CBA-F6DC-4F52-AD3E-52E7A31589EF}" destId="{DC59505E-7090-4E03-8ABD-A00483C7EEB3}" srcOrd="0" destOrd="0" presId="urn:microsoft.com/office/officeart/2005/8/layout/process5"/>
    <dgm:cxn modelId="{3DEDACEC-AC60-414C-8EE6-70F78576C5A7}" srcId="{12B3B169-037E-4F49-A280-00D4ACC9D6E3}" destId="{66789E96-4E40-446E-96B8-AD189C2F6EE1}" srcOrd="9" destOrd="0" parTransId="{3714EF5F-8F77-4AF3-A3E6-C6531C5E258A}" sibTransId="{20714E74-1F4A-46DE-9628-06EEF70DE445}"/>
    <dgm:cxn modelId="{B42DE1EF-68A8-4D74-8C74-BC05A7F9414C}" type="presOf" srcId="{D470D1C2-E572-4D24-9312-EB53359A64D6}" destId="{D61F2413-DAC2-4227-9868-280F960C84B5}" srcOrd="0" destOrd="0" presId="urn:microsoft.com/office/officeart/2005/8/layout/process5"/>
    <dgm:cxn modelId="{5545FFF2-5F2B-4BE1-ADAD-173E469BDC84}" srcId="{12B3B169-037E-4F49-A280-00D4ACC9D6E3}" destId="{E1D24E25-C035-4EAA-9FD2-9723180FFB25}" srcOrd="1" destOrd="0" parTransId="{26913C15-983F-4E7D-A1F0-FC0A9A3B8FB3}" sibTransId="{AE2F85E5-F789-412F-AC9E-5DEDDF3D0C50}"/>
    <dgm:cxn modelId="{4AEA29F8-61BD-48CF-979B-C13BA3D881A4}" type="presOf" srcId="{6BFA5C05-CE62-41A6-8B78-5557393C6918}" destId="{4FAF943C-3D13-4E85-A986-B4044FAA7ACC}" srcOrd="0" destOrd="0" presId="urn:microsoft.com/office/officeart/2005/8/layout/process5"/>
    <dgm:cxn modelId="{31273EF8-7383-4775-AD4F-36EB5425A39B}" type="presOf" srcId="{C786F3B7-F5F0-4E47-86EB-18217FF7873C}" destId="{2C763D88-3AED-445D-8119-903647119FB7}" srcOrd="0" destOrd="0" presId="urn:microsoft.com/office/officeart/2005/8/layout/process5"/>
    <dgm:cxn modelId="{CBA41FC6-E479-46FF-ABDA-01E2DDAA6006}" type="presParOf" srcId="{FD57D164-1845-41F5-8C6B-A9B297C642C5}" destId="{2C763D88-3AED-445D-8119-903647119FB7}" srcOrd="0" destOrd="0" presId="urn:microsoft.com/office/officeart/2005/8/layout/process5"/>
    <dgm:cxn modelId="{B20D72B7-4AAB-4FE2-86A2-5CB2B9AF1E40}" type="presParOf" srcId="{FD57D164-1845-41F5-8C6B-A9B297C642C5}" destId="{5C933F67-DA1D-4FD1-800E-5B39A47FD470}" srcOrd="1" destOrd="0" presId="urn:microsoft.com/office/officeart/2005/8/layout/process5"/>
    <dgm:cxn modelId="{A233E1E7-F6A4-4E44-B00D-C54A092EA208}" type="presParOf" srcId="{5C933F67-DA1D-4FD1-800E-5B39A47FD470}" destId="{F16EA22C-0E36-4AD3-9D14-2A1EC2796E38}" srcOrd="0" destOrd="0" presId="urn:microsoft.com/office/officeart/2005/8/layout/process5"/>
    <dgm:cxn modelId="{6A8C8AAE-CFEA-444F-B1B1-421E3D06E98B}" type="presParOf" srcId="{FD57D164-1845-41F5-8C6B-A9B297C642C5}" destId="{DA2D80D4-AB2B-4BB7-BDFB-BEE7086F7499}" srcOrd="2" destOrd="0" presId="urn:microsoft.com/office/officeart/2005/8/layout/process5"/>
    <dgm:cxn modelId="{D0B8EDB9-5573-4734-81C5-DAC63ED7DBBB}" type="presParOf" srcId="{FD57D164-1845-41F5-8C6B-A9B297C642C5}" destId="{C25A2499-C4D2-4185-9A18-BD98FCE9C60B}" srcOrd="3" destOrd="0" presId="urn:microsoft.com/office/officeart/2005/8/layout/process5"/>
    <dgm:cxn modelId="{6665CCF4-2ED0-4897-83C5-4DA5D3C661FD}" type="presParOf" srcId="{C25A2499-C4D2-4185-9A18-BD98FCE9C60B}" destId="{EDEA1EBC-2638-4BFC-9B3A-A51032110E70}" srcOrd="0" destOrd="0" presId="urn:microsoft.com/office/officeart/2005/8/layout/process5"/>
    <dgm:cxn modelId="{ADF61912-9869-4E3D-AC53-19672969AC67}" type="presParOf" srcId="{FD57D164-1845-41F5-8C6B-A9B297C642C5}" destId="{85BA5BE8-BED7-43A9-AC5F-10BE90E88AD0}" srcOrd="4" destOrd="0" presId="urn:microsoft.com/office/officeart/2005/8/layout/process5"/>
    <dgm:cxn modelId="{DD4C4487-C6D2-453B-BBD9-823CF182E9AE}" type="presParOf" srcId="{FD57D164-1845-41F5-8C6B-A9B297C642C5}" destId="{F4471CD3-FAA4-4310-BABA-096E6F1FC650}" srcOrd="5" destOrd="0" presId="urn:microsoft.com/office/officeart/2005/8/layout/process5"/>
    <dgm:cxn modelId="{51D26E87-A066-4219-883E-B891CB208ED3}" type="presParOf" srcId="{F4471CD3-FAA4-4310-BABA-096E6F1FC650}" destId="{93C62590-1AB5-4243-BB6C-056B3476F7C0}" srcOrd="0" destOrd="0" presId="urn:microsoft.com/office/officeart/2005/8/layout/process5"/>
    <dgm:cxn modelId="{97E4D204-BFAA-499E-8ABA-A88C84C21975}" type="presParOf" srcId="{FD57D164-1845-41F5-8C6B-A9B297C642C5}" destId="{842586B1-BF21-473C-BE4D-495F23D3B9CB}" srcOrd="6" destOrd="0" presId="urn:microsoft.com/office/officeart/2005/8/layout/process5"/>
    <dgm:cxn modelId="{C7C6F374-DFB4-4AEE-804B-7F0B0EDAEF76}" type="presParOf" srcId="{FD57D164-1845-41F5-8C6B-A9B297C642C5}" destId="{4FAF943C-3D13-4E85-A986-B4044FAA7ACC}" srcOrd="7" destOrd="0" presId="urn:microsoft.com/office/officeart/2005/8/layout/process5"/>
    <dgm:cxn modelId="{ADD7B6FE-06C4-4235-9A8C-4D8CCD246717}" type="presParOf" srcId="{4FAF943C-3D13-4E85-A986-B4044FAA7ACC}" destId="{96A8FC26-273D-477D-9C9C-DC0296C19ABF}" srcOrd="0" destOrd="0" presId="urn:microsoft.com/office/officeart/2005/8/layout/process5"/>
    <dgm:cxn modelId="{73003F64-3C52-4D69-A4E1-B904E6769686}" type="presParOf" srcId="{FD57D164-1845-41F5-8C6B-A9B297C642C5}" destId="{D717FA8C-C5A7-48A7-AD41-1CC29621A3D1}" srcOrd="8" destOrd="0" presId="urn:microsoft.com/office/officeart/2005/8/layout/process5"/>
    <dgm:cxn modelId="{553D8FC4-013A-4572-82BE-F6736F8385DD}" type="presParOf" srcId="{FD57D164-1845-41F5-8C6B-A9B297C642C5}" destId="{931EDC1B-C0F9-489A-8B53-1C942B243AEE}" srcOrd="9" destOrd="0" presId="urn:microsoft.com/office/officeart/2005/8/layout/process5"/>
    <dgm:cxn modelId="{561F8CC2-28E9-4446-9F1B-00B381F5E738}" type="presParOf" srcId="{931EDC1B-C0F9-489A-8B53-1C942B243AEE}" destId="{0542478D-FB4B-4B57-82B1-4BCA78AF3DA9}" srcOrd="0" destOrd="0" presId="urn:microsoft.com/office/officeart/2005/8/layout/process5"/>
    <dgm:cxn modelId="{A7A3C1A7-D375-412A-9D8A-996DB68EFC1A}" type="presParOf" srcId="{FD57D164-1845-41F5-8C6B-A9B297C642C5}" destId="{1D9BEC4D-A232-4DD8-B160-8CDAF96AB826}" srcOrd="10" destOrd="0" presId="urn:microsoft.com/office/officeart/2005/8/layout/process5"/>
    <dgm:cxn modelId="{9B005720-8876-41AB-810F-831D7AB86D44}" type="presParOf" srcId="{FD57D164-1845-41F5-8C6B-A9B297C642C5}" destId="{0DE3D31D-804A-4B26-A8F6-C49839566E06}" srcOrd="11" destOrd="0" presId="urn:microsoft.com/office/officeart/2005/8/layout/process5"/>
    <dgm:cxn modelId="{92432AA7-4F82-42E5-88BC-87AE595C5FA2}" type="presParOf" srcId="{0DE3D31D-804A-4B26-A8F6-C49839566E06}" destId="{CD86ABBF-A083-4A94-8498-41A44C69E44E}" srcOrd="0" destOrd="0" presId="urn:microsoft.com/office/officeart/2005/8/layout/process5"/>
    <dgm:cxn modelId="{DB266A2B-E166-4720-98A2-F3FC8533D02A}" type="presParOf" srcId="{FD57D164-1845-41F5-8C6B-A9B297C642C5}" destId="{D61F2413-DAC2-4227-9868-280F960C84B5}" srcOrd="12" destOrd="0" presId="urn:microsoft.com/office/officeart/2005/8/layout/process5"/>
    <dgm:cxn modelId="{F836D421-1DDA-4C75-8F27-CEF671615205}" type="presParOf" srcId="{FD57D164-1845-41F5-8C6B-A9B297C642C5}" destId="{BDEDF72A-1A7A-41A7-B75B-D22B838C74CC}" srcOrd="13" destOrd="0" presId="urn:microsoft.com/office/officeart/2005/8/layout/process5"/>
    <dgm:cxn modelId="{5FC3068E-C370-4959-8E2C-51981BBB8943}" type="presParOf" srcId="{BDEDF72A-1A7A-41A7-B75B-D22B838C74CC}" destId="{A2F06495-6F19-42FC-A2BB-029F7CFE1DDC}" srcOrd="0" destOrd="0" presId="urn:microsoft.com/office/officeart/2005/8/layout/process5"/>
    <dgm:cxn modelId="{EE1D18EE-37ED-4E95-8036-459BC5205EB2}" type="presParOf" srcId="{FD57D164-1845-41F5-8C6B-A9B297C642C5}" destId="{C1619F5E-03AD-48FC-964B-042220BFC904}" srcOrd="14" destOrd="0" presId="urn:microsoft.com/office/officeart/2005/8/layout/process5"/>
    <dgm:cxn modelId="{11E864CB-CAC5-42D4-8018-A394A65EEBA7}" type="presParOf" srcId="{FD57D164-1845-41F5-8C6B-A9B297C642C5}" destId="{74F1298E-BF2A-4AD4-9C43-38C1B7A01FCC}" srcOrd="15" destOrd="0" presId="urn:microsoft.com/office/officeart/2005/8/layout/process5"/>
    <dgm:cxn modelId="{14CF360B-D266-45E4-814F-968FAEE2F659}" type="presParOf" srcId="{74F1298E-BF2A-4AD4-9C43-38C1B7A01FCC}" destId="{A78F6A5E-85EB-4B48-B671-0340287C1199}" srcOrd="0" destOrd="0" presId="urn:microsoft.com/office/officeart/2005/8/layout/process5"/>
    <dgm:cxn modelId="{88D220DB-7AD9-4D27-A6B9-C8CF94D7CB9A}" type="presParOf" srcId="{FD57D164-1845-41F5-8C6B-A9B297C642C5}" destId="{DC59505E-7090-4E03-8ABD-A00483C7EEB3}" srcOrd="16" destOrd="0" presId="urn:microsoft.com/office/officeart/2005/8/layout/process5"/>
    <dgm:cxn modelId="{B0E0AC82-AD4D-4E89-8D79-7595BC78DF48}" type="presParOf" srcId="{FD57D164-1845-41F5-8C6B-A9B297C642C5}" destId="{A17A3828-890C-42F0-A344-41290D9FAC2E}" srcOrd="17" destOrd="0" presId="urn:microsoft.com/office/officeart/2005/8/layout/process5"/>
    <dgm:cxn modelId="{F206A2C4-E47E-478A-8494-D4C5E39531F1}" type="presParOf" srcId="{A17A3828-890C-42F0-A344-41290D9FAC2E}" destId="{EDB3E154-94A0-42BA-B4EA-B5A80B1B3F3B}" srcOrd="0" destOrd="0" presId="urn:microsoft.com/office/officeart/2005/8/layout/process5"/>
    <dgm:cxn modelId="{AEE6DB36-7C24-404C-9601-0396D3BE6016}" type="presParOf" srcId="{FD57D164-1845-41F5-8C6B-A9B297C642C5}" destId="{BC641DE4-727F-425C-8CA5-DEDD6A998E8C}" srcOrd="18" destOrd="0" presId="urn:microsoft.com/office/officeart/2005/8/layout/process5"/>
    <dgm:cxn modelId="{26BECAD1-05BC-4DD1-A72A-8EDDEF095431}" type="presParOf" srcId="{FD57D164-1845-41F5-8C6B-A9B297C642C5}" destId="{412AD97B-A61A-408C-8F08-30D354C4EA03}" srcOrd="19" destOrd="0" presId="urn:microsoft.com/office/officeart/2005/8/layout/process5"/>
    <dgm:cxn modelId="{EB5530DA-2E44-4AA9-8527-244569E00FEF}" type="presParOf" srcId="{412AD97B-A61A-408C-8F08-30D354C4EA03}" destId="{4F7CD394-F812-4D47-A4EA-891600E7E127}" srcOrd="0" destOrd="0" presId="urn:microsoft.com/office/officeart/2005/8/layout/process5"/>
    <dgm:cxn modelId="{51DECAD2-5F11-457F-ABC5-862DE3BB4985}" type="presParOf" srcId="{FD57D164-1845-41F5-8C6B-A9B297C642C5}" destId="{FE831D9C-748F-4AD0-AFC6-CD194405345C}" srcOrd="20" destOrd="0" presId="urn:microsoft.com/office/officeart/2005/8/layout/process5"/>
    <dgm:cxn modelId="{C969B49C-8D9C-4CE2-B4F0-14563802DF3D}" type="presParOf" srcId="{FD57D164-1845-41F5-8C6B-A9B297C642C5}" destId="{165AB65B-C5C9-47F7-97FF-F4EEAB09957C}" srcOrd="21" destOrd="0" presId="urn:microsoft.com/office/officeart/2005/8/layout/process5"/>
    <dgm:cxn modelId="{C149621A-A2A6-4A49-AEA4-F7DAEB62DF8A}" type="presParOf" srcId="{165AB65B-C5C9-47F7-97FF-F4EEAB09957C}" destId="{D4F6BEFB-03E3-442E-8A85-3A78FCA811A9}" srcOrd="0" destOrd="0" presId="urn:microsoft.com/office/officeart/2005/8/layout/process5"/>
    <dgm:cxn modelId="{6FEF494F-6AC8-45D0-BA5D-3A4D3ED80DA2}" type="presParOf" srcId="{FD57D164-1845-41F5-8C6B-A9B297C642C5}" destId="{AD574A9E-CD0E-40EC-80A6-E6C564A0BACF}"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5A2A54-78BB-458A-9D83-7677245E9D45}"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4EF9A48D-97C1-48BA-A708-46DBC86928CF}">
      <dgm:prSet/>
      <dgm:spPr/>
      <dgm:t>
        <a:bodyPr/>
        <a:lstStyle/>
        <a:p>
          <a:r>
            <a:rPr lang="es-MX" b="0" i="0"/>
            <a:t>Una mala administración del tiempo  conlleva severas repercusiones ya que el estilo de vida que lleva cada individuo puede afectar su salud física y mental, todo estará derivado de los malos hábitos y eso genera una emoción ya sea negativa o positiva. Es por es que las personas que viven sin planeaciones u objetivos, solo matan el tiempo y se exponen a este tipo de reacciones.</a:t>
          </a:r>
          <a:endParaRPr lang="en-US"/>
        </a:p>
      </dgm:t>
    </dgm:pt>
    <dgm:pt modelId="{671764AA-C661-4505-8106-73ED198D25AD}" type="parTrans" cxnId="{329663FD-65E8-4D3B-9BA3-EF7FFBD8A836}">
      <dgm:prSet/>
      <dgm:spPr/>
      <dgm:t>
        <a:bodyPr/>
        <a:lstStyle/>
        <a:p>
          <a:endParaRPr lang="en-US"/>
        </a:p>
      </dgm:t>
    </dgm:pt>
    <dgm:pt modelId="{13EE4E9B-B039-4BB8-BB6A-13DCC7175DA6}" type="sibTrans" cxnId="{329663FD-65E8-4D3B-9BA3-EF7FFBD8A836}">
      <dgm:prSet/>
      <dgm:spPr/>
      <dgm:t>
        <a:bodyPr/>
        <a:lstStyle/>
        <a:p>
          <a:endParaRPr lang="en-US"/>
        </a:p>
      </dgm:t>
    </dgm:pt>
    <dgm:pt modelId="{AAA3177C-F609-4E90-8369-7E72D16B87F0}">
      <dgm:prSet/>
      <dgm:spPr/>
      <dgm:t>
        <a:bodyPr/>
        <a:lstStyle/>
        <a:p>
          <a:r>
            <a:rPr lang="es-MX" b="0" i="0"/>
            <a:t>Viéndolo desde el punto de vista adaptativo, las emociones son reacciones psicofisiológicas de las personas ante situaciones como: peligro, amenaza, daño, perdida, éxito, preocupación. Estas reacciones son de carácter universal, independientemente de la cultura, que producen cambios en la experiencia afectiva, en la activación fisiológica y en la conducta expresiva.</a:t>
          </a:r>
          <a:endParaRPr lang="en-US"/>
        </a:p>
      </dgm:t>
    </dgm:pt>
    <dgm:pt modelId="{6487CF58-4C60-4929-99BA-70D7E65ACE61}" type="parTrans" cxnId="{632DD636-7611-47FA-ADEA-FAA0C0CCD59A}">
      <dgm:prSet/>
      <dgm:spPr/>
      <dgm:t>
        <a:bodyPr/>
        <a:lstStyle/>
        <a:p>
          <a:endParaRPr lang="en-US"/>
        </a:p>
      </dgm:t>
    </dgm:pt>
    <dgm:pt modelId="{68328A7B-92E8-424B-90C6-452DFCC026C0}" type="sibTrans" cxnId="{632DD636-7611-47FA-ADEA-FAA0C0CCD59A}">
      <dgm:prSet/>
      <dgm:spPr/>
      <dgm:t>
        <a:bodyPr/>
        <a:lstStyle/>
        <a:p>
          <a:endParaRPr lang="en-US"/>
        </a:p>
      </dgm:t>
    </dgm:pt>
    <dgm:pt modelId="{160845E7-95D1-4041-9D30-F1C05CC4FFC0}">
      <dgm:prSet/>
      <dgm:spPr/>
      <dgm:t>
        <a:bodyPr/>
        <a:lstStyle/>
        <a:p>
          <a:r>
            <a:rPr lang="es-MX" b="0" i="0"/>
            <a:t>Las emociones son capaces de generar tanto emociones agradables y desagradables, esl estado emocional que posee un individuo es el resultado de varias respuestas emocionales que son provocadas por el conjunto de estímulos complejos que se encargan de formar al individuo durante un periodo de tiempo.</a:t>
          </a:r>
          <a:endParaRPr lang="en-US"/>
        </a:p>
      </dgm:t>
    </dgm:pt>
    <dgm:pt modelId="{D582FD0A-8E97-477F-AFC5-2D408458D0C1}" type="parTrans" cxnId="{E72B814B-111E-4D17-B1EF-7F21DAB2C92F}">
      <dgm:prSet/>
      <dgm:spPr/>
      <dgm:t>
        <a:bodyPr/>
        <a:lstStyle/>
        <a:p>
          <a:endParaRPr lang="en-US"/>
        </a:p>
      </dgm:t>
    </dgm:pt>
    <dgm:pt modelId="{B86367A1-897B-4825-A6A5-F26158F8E5BA}" type="sibTrans" cxnId="{E72B814B-111E-4D17-B1EF-7F21DAB2C92F}">
      <dgm:prSet/>
      <dgm:spPr/>
      <dgm:t>
        <a:bodyPr/>
        <a:lstStyle/>
        <a:p>
          <a:endParaRPr lang="en-US"/>
        </a:p>
      </dgm:t>
    </dgm:pt>
    <dgm:pt modelId="{378F332F-9D05-47C6-9441-75786734C8FC}" type="pres">
      <dgm:prSet presAssocID="{355A2A54-78BB-458A-9D83-7677245E9D45}" presName="Name0" presStyleCnt="0">
        <dgm:presLayoutVars>
          <dgm:dir/>
          <dgm:resizeHandles val="exact"/>
        </dgm:presLayoutVars>
      </dgm:prSet>
      <dgm:spPr/>
    </dgm:pt>
    <dgm:pt modelId="{F99DD0AB-AA17-4173-A18A-214EAC71BA0A}" type="pres">
      <dgm:prSet presAssocID="{4EF9A48D-97C1-48BA-A708-46DBC86928CF}" presName="node" presStyleLbl="node1" presStyleIdx="0" presStyleCnt="3">
        <dgm:presLayoutVars>
          <dgm:bulletEnabled val="1"/>
        </dgm:presLayoutVars>
      </dgm:prSet>
      <dgm:spPr/>
    </dgm:pt>
    <dgm:pt modelId="{D1958BA6-34C9-448C-AB57-5DC73FBDAD91}" type="pres">
      <dgm:prSet presAssocID="{13EE4E9B-B039-4BB8-BB6A-13DCC7175DA6}" presName="sibTrans" presStyleLbl="sibTrans2D1" presStyleIdx="0" presStyleCnt="2"/>
      <dgm:spPr/>
    </dgm:pt>
    <dgm:pt modelId="{840A679F-139A-482F-97B8-FE4FF4745D12}" type="pres">
      <dgm:prSet presAssocID="{13EE4E9B-B039-4BB8-BB6A-13DCC7175DA6}" presName="connectorText" presStyleLbl="sibTrans2D1" presStyleIdx="0" presStyleCnt="2"/>
      <dgm:spPr/>
    </dgm:pt>
    <dgm:pt modelId="{CD60C8EC-CA2B-4C09-B6DD-F75DAF83E379}" type="pres">
      <dgm:prSet presAssocID="{AAA3177C-F609-4E90-8369-7E72D16B87F0}" presName="node" presStyleLbl="node1" presStyleIdx="1" presStyleCnt="3">
        <dgm:presLayoutVars>
          <dgm:bulletEnabled val="1"/>
        </dgm:presLayoutVars>
      </dgm:prSet>
      <dgm:spPr/>
    </dgm:pt>
    <dgm:pt modelId="{512BECA9-3F75-4BD8-82DC-375777986C02}" type="pres">
      <dgm:prSet presAssocID="{68328A7B-92E8-424B-90C6-452DFCC026C0}" presName="sibTrans" presStyleLbl="sibTrans2D1" presStyleIdx="1" presStyleCnt="2"/>
      <dgm:spPr/>
    </dgm:pt>
    <dgm:pt modelId="{E129AC90-4F67-488B-B6DA-82BAAA1253F4}" type="pres">
      <dgm:prSet presAssocID="{68328A7B-92E8-424B-90C6-452DFCC026C0}" presName="connectorText" presStyleLbl="sibTrans2D1" presStyleIdx="1" presStyleCnt="2"/>
      <dgm:spPr/>
    </dgm:pt>
    <dgm:pt modelId="{D1100B63-724C-4647-811C-42B5E4AC2C03}" type="pres">
      <dgm:prSet presAssocID="{160845E7-95D1-4041-9D30-F1C05CC4FFC0}" presName="node" presStyleLbl="node1" presStyleIdx="2" presStyleCnt="3">
        <dgm:presLayoutVars>
          <dgm:bulletEnabled val="1"/>
        </dgm:presLayoutVars>
      </dgm:prSet>
      <dgm:spPr/>
    </dgm:pt>
  </dgm:ptLst>
  <dgm:cxnLst>
    <dgm:cxn modelId="{3755881E-7993-4D8F-919E-740166488F29}" type="presOf" srcId="{13EE4E9B-B039-4BB8-BB6A-13DCC7175DA6}" destId="{D1958BA6-34C9-448C-AB57-5DC73FBDAD91}" srcOrd="0" destOrd="0" presId="urn:microsoft.com/office/officeart/2005/8/layout/process1"/>
    <dgm:cxn modelId="{9E9F3E2B-2973-4947-B4F3-E889BAD8C071}" type="presOf" srcId="{160845E7-95D1-4041-9D30-F1C05CC4FFC0}" destId="{D1100B63-724C-4647-811C-42B5E4AC2C03}" srcOrd="0" destOrd="0" presId="urn:microsoft.com/office/officeart/2005/8/layout/process1"/>
    <dgm:cxn modelId="{632DD636-7611-47FA-ADEA-FAA0C0CCD59A}" srcId="{355A2A54-78BB-458A-9D83-7677245E9D45}" destId="{AAA3177C-F609-4E90-8369-7E72D16B87F0}" srcOrd="1" destOrd="0" parTransId="{6487CF58-4C60-4929-99BA-70D7E65ACE61}" sibTransId="{68328A7B-92E8-424B-90C6-452DFCC026C0}"/>
    <dgm:cxn modelId="{E72B814B-111E-4D17-B1EF-7F21DAB2C92F}" srcId="{355A2A54-78BB-458A-9D83-7677245E9D45}" destId="{160845E7-95D1-4041-9D30-F1C05CC4FFC0}" srcOrd="2" destOrd="0" parTransId="{D582FD0A-8E97-477F-AFC5-2D408458D0C1}" sibTransId="{B86367A1-897B-4825-A6A5-F26158F8E5BA}"/>
    <dgm:cxn modelId="{95AF8A6B-0AD8-46CB-B78C-2C2DDEFEA748}" type="presOf" srcId="{68328A7B-92E8-424B-90C6-452DFCC026C0}" destId="{E129AC90-4F67-488B-B6DA-82BAAA1253F4}" srcOrd="1" destOrd="0" presId="urn:microsoft.com/office/officeart/2005/8/layout/process1"/>
    <dgm:cxn modelId="{4B52AE53-35D7-406E-A9BC-5B909AA6C26B}" type="presOf" srcId="{355A2A54-78BB-458A-9D83-7677245E9D45}" destId="{378F332F-9D05-47C6-9441-75786734C8FC}" srcOrd="0" destOrd="0" presId="urn:microsoft.com/office/officeart/2005/8/layout/process1"/>
    <dgm:cxn modelId="{47000489-8174-42FB-8A2C-5CAD6B4A4EDE}" type="presOf" srcId="{AAA3177C-F609-4E90-8369-7E72D16B87F0}" destId="{CD60C8EC-CA2B-4C09-B6DD-F75DAF83E379}" srcOrd="0" destOrd="0" presId="urn:microsoft.com/office/officeart/2005/8/layout/process1"/>
    <dgm:cxn modelId="{30DA50BB-2BCF-4924-A443-7F814A5ACC32}" type="presOf" srcId="{68328A7B-92E8-424B-90C6-452DFCC026C0}" destId="{512BECA9-3F75-4BD8-82DC-375777986C02}" srcOrd="0" destOrd="0" presId="urn:microsoft.com/office/officeart/2005/8/layout/process1"/>
    <dgm:cxn modelId="{5227EBC3-B921-4202-A9F9-06D647326971}" type="presOf" srcId="{13EE4E9B-B039-4BB8-BB6A-13DCC7175DA6}" destId="{840A679F-139A-482F-97B8-FE4FF4745D12}" srcOrd="1" destOrd="0" presId="urn:microsoft.com/office/officeart/2005/8/layout/process1"/>
    <dgm:cxn modelId="{F5F41CF1-E384-4DE8-8CCB-DBB880151B54}" type="presOf" srcId="{4EF9A48D-97C1-48BA-A708-46DBC86928CF}" destId="{F99DD0AB-AA17-4173-A18A-214EAC71BA0A}" srcOrd="0" destOrd="0" presId="urn:microsoft.com/office/officeart/2005/8/layout/process1"/>
    <dgm:cxn modelId="{329663FD-65E8-4D3B-9BA3-EF7FFBD8A836}" srcId="{355A2A54-78BB-458A-9D83-7677245E9D45}" destId="{4EF9A48D-97C1-48BA-A708-46DBC86928CF}" srcOrd="0" destOrd="0" parTransId="{671764AA-C661-4505-8106-73ED198D25AD}" sibTransId="{13EE4E9B-B039-4BB8-BB6A-13DCC7175DA6}"/>
    <dgm:cxn modelId="{1CEFC241-117E-4E4C-9357-D3F7C89B220B}" type="presParOf" srcId="{378F332F-9D05-47C6-9441-75786734C8FC}" destId="{F99DD0AB-AA17-4173-A18A-214EAC71BA0A}" srcOrd="0" destOrd="0" presId="urn:microsoft.com/office/officeart/2005/8/layout/process1"/>
    <dgm:cxn modelId="{54244827-478B-45D9-9726-B236BC956AAC}" type="presParOf" srcId="{378F332F-9D05-47C6-9441-75786734C8FC}" destId="{D1958BA6-34C9-448C-AB57-5DC73FBDAD91}" srcOrd="1" destOrd="0" presId="urn:microsoft.com/office/officeart/2005/8/layout/process1"/>
    <dgm:cxn modelId="{61E25CC1-1F73-4FCA-83B5-4C5FB7C4E1EC}" type="presParOf" srcId="{D1958BA6-34C9-448C-AB57-5DC73FBDAD91}" destId="{840A679F-139A-482F-97B8-FE4FF4745D12}" srcOrd="0" destOrd="0" presId="urn:microsoft.com/office/officeart/2005/8/layout/process1"/>
    <dgm:cxn modelId="{63F206F9-F31E-44EC-80C7-B117E607D467}" type="presParOf" srcId="{378F332F-9D05-47C6-9441-75786734C8FC}" destId="{CD60C8EC-CA2B-4C09-B6DD-F75DAF83E379}" srcOrd="2" destOrd="0" presId="urn:microsoft.com/office/officeart/2005/8/layout/process1"/>
    <dgm:cxn modelId="{535B9712-03DF-4278-9714-379337557F7B}" type="presParOf" srcId="{378F332F-9D05-47C6-9441-75786734C8FC}" destId="{512BECA9-3F75-4BD8-82DC-375777986C02}" srcOrd="3" destOrd="0" presId="urn:microsoft.com/office/officeart/2005/8/layout/process1"/>
    <dgm:cxn modelId="{A3B2B368-CC00-4669-A44D-674DA3097714}" type="presParOf" srcId="{512BECA9-3F75-4BD8-82DC-375777986C02}" destId="{E129AC90-4F67-488B-B6DA-82BAAA1253F4}" srcOrd="0" destOrd="0" presId="urn:microsoft.com/office/officeart/2005/8/layout/process1"/>
    <dgm:cxn modelId="{7DB70383-B9F7-4B58-8D5A-86431563CE65}" type="presParOf" srcId="{378F332F-9D05-47C6-9441-75786734C8FC}" destId="{D1100B63-724C-4647-811C-42B5E4AC2C0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B6EF3-C52D-43A3-A179-EC101D624867}">
      <dsp:nvSpPr>
        <dsp:cNvPr id="0" name=""/>
        <dsp:cNvSpPr/>
      </dsp:nvSpPr>
      <dsp:spPr>
        <a:xfrm>
          <a:off x="1259777" y="800"/>
          <a:ext cx="2617442" cy="157046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b="0" i="0" kern="1200"/>
            <a:t>11. ¿ Cual de los siguientes criterios aplica cuando estimas la duración de las tareas?</a:t>
          </a:r>
          <a:endParaRPr lang="en-US" sz="1700" kern="1200"/>
        </a:p>
      </dsp:txBody>
      <dsp:txXfrm>
        <a:off x="1259777" y="800"/>
        <a:ext cx="2617442" cy="1570465"/>
      </dsp:txXfrm>
    </dsp:sp>
    <dsp:sp modelId="{AD230954-9137-444D-8403-3BE4EDA8BE16}">
      <dsp:nvSpPr>
        <dsp:cNvPr id="0" name=""/>
        <dsp:cNvSpPr/>
      </dsp:nvSpPr>
      <dsp:spPr>
        <a:xfrm>
          <a:off x="4138963" y="800"/>
          <a:ext cx="2617442" cy="157046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b="0" i="0" kern="1200"/>
            <a:t>A) Generalmente, subestimo la duración de una tarea, de modo que siempre necesito un tiempo extra.</a:t>
          </a:r>
          <a:endParaRPr lang="en-US" sz="1700" kern="1200"/>
        </a:p>
      </dsp:txBody>
      <dsp:txXfrm>
        <a:off x="4138963" y="800"/>
        <a:ext cx="2617442" cy="1570465"/>
      </dsp:txXfrm>
    </dsp:sp>
    <dsp:sp modelId="{8DBC248E-C1D4-4991-B067-2F4DBEE44478}">
      <dsp:nvSpPr>
        <dsp:cNvPr id="0" name=""/>
        <dsp:cNvSpPr/>
      </dsp:nvSpPr>
      <dsp:spPr>
        <a:xfrm>
          <a:off x="7018150" y="800"/>
          <a:ext cx="2617442" cy="157046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b="0" i="0" kern="1200"/>
            <a:t>B) En realidad, creo que no estimo nada en absoluto, solo sigo con la tarea.</a:t>
          </a:r>
          <a:endParaRPr lang="en-US" sz="1700" kern="1200"/>
        </a:p>
      </dsp:txBody>
      <dsp:txXfrm>
        <a:off x="7018150" y="800"/>
        <a:ext cx="2617442" cy="1570465"/>
      </dsp:txXfrm>
    </dsp:sp>
    <dsp:sp modelId="{AACEED55-0B6E-461C-AB78-51675431A9E1}">
      <dsp:nvSpPr>
        <dsp:cNvPr id="0" name=""/>
        <dsp:cNvSpPr/>
      </dsp:nvSpPr>
      <dsp:spPr>
        <a:xfrm>
          <a:off x="2699370" y="1833010"/>
          <a:ext cx="2617442" cy="157046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b="0" i="0" kern="1200"/>
            <a:t>C) Por lo general, sobrestimo, lo cual significa que siempre tengo tiempo disponible.</a:t>
          </a:r>
          <a:endParaRPr lang="en-US" sz="1700" kern="1200"/>
        </a:p>
      </dsp:txBody>
      <dsp:txXfrm>
        <a:off x="2699370" y="1833010"/>
        <a:ext cx="2617442" cy="1570465"/>
      </dsp:txXfrm>
    </dsp:sp>
    <dsp:sp modelId="{413FA686-C900-468B-B3B3-542F73DAF3FB}">
      <dsp:nvSpPr>
        <dsp:cNvPr id="0" name=""/>
        <dsp:cNvSpPr/>
      </dsp:nvSpPr>
      <dsp:spPr>
        <a:xfrm>
          <a:off x="5578557" y="1833010"/>
          <a:ext cx="2617442" cy="157046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b="0" i="0" kern="1200"/>
            <a:t>D) Casi siempre coincido cono mis tiempos de estimación.</a:t>
          </a:r>
          <a:endParaRPr lang="en-US" sz="1700" kern="1200"/>
        </a:p>
      </dsp:txBody>
      <dsp:txXfrm>
        <a:off x="5578557" y="1833010"/>
        <a:ext cx="2617442" cy="15704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63D88-3AED-445D-8119-903647119FB7}">
      <dsp:nvSpPr>
        <dsp:cNvPr id="0" name=""/>
        <dsp:cNvSpPr/>
      </dsp:nvSpPr>
      <dsp:spPr>
        <a:xfrm>
          <a:off x="0" y="612601"/>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0" i="0" kern="1200"/>
            <a:t>RANGO DE EVALUACIÓN</a:t>
          </a:r>
          <a:endParaRPr lang="en-US" sz="1400" kern="1200"/>
        </a:p>
      </dsp:txBody>
      <dsp:txXfrm>
        <a:off x="23934" y="636535"/>
        <a:ext cx="1314053" cy="769284"/>
      </dsp:txXfrm>
    </dsp:sp>
    <dsp:sp modelId="{5C933F67-DA1D-4FD1-800E-5B39A47FD470}">
      <dsp:nvSpPr>
        <dsp:cNvPr id="0" name=""/>
        <dsp:cNvSpPr/>
      </dsp:nvSpPr>
      <dsp:spPr>
        <a:xfrm>
          <a:off x="1481770" y="852299"/>
          <a:ext cx="288727" cy="3377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81770" y="919850"/>
        <a:ext cx="202109" cy="202654"/>
      </dsp:txXfrm>
    </dsp:sp>
    <dsp:sp modelId="{DA2D80D4-AB2B-4BB7-BDFB-BEE7086F7499}">
      <dsp:nvSpPr>
        <dsp:cNvPr id="0" name=""/>
        <dsp:cNvSpPr/>
      </dsp:nvSpPr>
      <dsp:spPr>
        <a:xfrm>
          <a:off x="1906689" y="612601"/>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a:t>Pregunta 1: A)=1 B)=4 C)=2 D)=3</a:t>
          </a:r>
          <a:endParaRPr lang="en-US" sz="1400" kern="1200"/>
        </a:p>
      </dsp:txBody>
      <dsp:txXfrm>
        <a:off x="1930623" y="636535"/>
        <a:ext cx="1314053" cy="769284"/>
      </dsp:txXfrm>
    </dsp:sp>
    <dsp:sp modelId="{C25A2499-C4D2-4185-9A18-BD98FCE9C60B}">
      <dsp:nvSpPr>
        <dsp:cNvPr id="0" name=""/>
        <dsp:cNvSpPr/>
      </dsp:nvSpPr>
      <dsp:spPr>
        <a:xfrm>
          <a:off x="3388460" y="852299"/>
          <a:ext cx="288727" cy="3377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88460" y="919850"/>
        <a:ext cx="202109" cy="202654"/>
      </dsp:txXfrm>
    </dsp:sp>
    <dsp:sp modelId="{85BA5BE8-BED7-43A9-AC5F-10BE90E88AD0}">
      <dsp:nvSpPr>
        <dsp:cNvPr id="0" name=""/>
        <dsp:cNvSpPr/>
      </dsp:nvSpPr>
      <dsp:spPr>
        <a:xfrm>
          <a:off x="3813379" y="612601"/>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0" i="0" kern="1200"/>
            <a:t>Pregunta 2: A)=1 B)=4 C)</a:t>
          </a:r>
          <a:r>
            <a:rPr lang="es-MX" sz="1400" kern="1200"/>
            <a:t>=2 D)=3</a:t>
          </a:r>
          <a:endParaRPr lang="en-US" sz="1400" kern="1200"/>
        </a:p>
      </dsp:txBody>
      <dsp:txXfrm>
        <a:off x="3837313" y="636535"/>
        <a:ext cx="1314053" cy="769284"/>
      </dsp:txXfrm>
    </dsp:sp>
    <dsp:sp modelId="{F4471CD3-FAA4-4310-BABA-096E6F1FC650}">
      <dsp:nvSpPr>
        <dsp:cNvPr id="0" name=""/>
        <dsp:cNvSpPr/>
      </dsp:nvSpPr>
      <dsp:spPr>
        <a:xfrm>
          <a:off x="5295149" y="852299"/>
          <a:ext cx="288727" cy="3377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295149" y="919850"/>
        <a:ext cx="202109" cy="202654"/>
      </dsp:txXfrm>
    </dsp:sp>
    <dsp:sp modelId="{842586B1-BF21-473C-BE4D-495F23D3B9CB}">
      <dsp:nvSpPr>
        <dsp:cNvPr id="0" name=""/>
        <dsp:cNvSpPr/>
      </dsp:nvSpPr>
      <dsp:spPr>
        <a:xfrm>
          <a:off x="5720069" y="612601"/>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a:t>Pregunta 3: A)=3 B)=4 C)=1 D)=2</a:t>
          </a:r>
          <a:endParaRPr lang="en-US" sz="1400" kern="1200"/>
        </a:p>
      </dsp:txBody>
      <dsp:txXfrm>
        <a:off x="5744003" y="636535"/>
        <a:ext cx="1314053" cy="769284"/>
      </dsp:txXfrm>
    </dsp:sp>
    <dsp:sp modelId="{4FAF943C-3D13-4E85-A986-B4044FAA7ACC}">
      <dsp:nvSpPr>
        <dsp:cNvPr id="0" name=""/>
        <dsp:cNvSpPr/>
      </dsp:nvSpPr>
      <dsp:spPr>
        <a:xfrm>
          <a:off x="7201839" y="852299"/>
          <a:ext cx="288727" cy="3377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01839" y="919850"/>
        <a:ext cx="202109" cy="202654"/>
      </dsp:txXfrm>
    </dsp:sp>
    <dsp:sp modelId="{D717FA8C-C5A7-48A7-AD41-1CC29621A3D1}">
      <dsp:nvSpPr>
        <dsp:cNvPr id="0" name=""/>
        <dsp:cNvSpPr/>
      </dsp:nvSpPr>
      <dsp:spPr>
        <a:xfrm>
          <a:off x="7626758" y="612601"/>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0" i="0" kern="1200"/>
            <a:t>Pregunta 4: A)=4 B)=3 C)=1 D)=2</a:t>
          </a:r>
          <a:endParaRPr lang="en-US" sz="1400" kern="1200"/>
        </a:p>
      </dsp:txBody>
      <dsp:txXfrm>
        <a:off x="7650692" y="636535"/>
        <a:ext cx="1314053" cy="769284"/>
      </dsp:txXfrm>
    </dsp:sp>
    <dsp:sp modelId="{931EDC1B-C0F9-489A-8B53-1C942B243AEE}">
      <dsp:nvSpPr>
        <dsp:cNvPr id="0" name=""/>
        <dsp:cNvSpPr/>
      </dsp:nvSpPr>
      <dsp:spPr>
        <a:xfrm>
          <a:off x="9108529" y="852299"/>
          <a:ext cx="288727" cy="3377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108529" y="919850"/>
        <a:ext cx="202109" cy="202654"/>
      </dsp:txXfrm>
    </dsp:sp>
    <dsp:sp modelId="{1D9BEC4D-A232-4DD8-B160-8CDAF96AB826}">
      <dsp:nvSpPr>
        <dsp:cNvPr id="0" name=""/>
        <dsp:cNvSpPr/>
      </dsp:nvSpPr>
      <dsp:spPr>
        <a:xfrm>
          <a:off x="9533448" y="612601"/>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a:t>Pregunta 5: A)=1 B)=2 C)=3 D)=4</a:t>
          </a:r>
          <a:endParaRPr lang="en-US" sz="1400" kern="1200"/>
        </a:p>
      </dsp:txBody>
      <dsp:txXfrm>
        <a:off x="9557382" y="636535"/>
        <a:ext cx="1314053" cy="769284"/>
      </dsp:txXfrm>
    </dsp:sp>
    <dsp:sp modelId="{0DE3D31D-804A-4B26-A8F6-C49839566E06}">
      <dsp:nvSpPr>
        <dsp:cNvPr id="0" name=""/>
        <dsp:cNvSpPr/>
      </dsp:nvSpPr>
      <dsp:spPr>
        <a:xfrm rot="5400000">
          <a:off x="10070045" y="1525088"/>
          <a:ext cx="288727" cy="3377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0113082" y="1549602"/>
        <a:ext cx="202654" cy="202109"/>
      </dsp:txXfrm>
    </dsp:sp>
    <dsp:sp modelId="{D61F2413-DAC2-4227-9868-280F960C84B5}">
      <dsp:nvSpPr>
        <dsp:cNvPr id="0" name=""/>
        <dsp:cNvSpPr/>
      </dsp:nvSpPr>
      <dsp:spPr>
        <a:xfrm>
          <a:off x="9533448" y="1974522"/>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0" i="0" kern="1200"/>
            <a:t>Pregunta 6: A)=3 B)=1 C)=2 D)=4</a:t>
          </a:r>
          <a:endParaRPr lang="en-US" sz="1400" kern="1200"/>
        </a:p>
      </dsp:txBody>
      <dsp:txXfrm>
        <a:off x="9557382" y="1998456"/>
        <a:ext cx="1314053" cy="769284"/>
      </dsp:txXfrm>
    </dsp:sp>
    <dsp:sp modelId="{BDEDF72A-1A7A-41A7-B75B-D22B838C74CC}">
      <dsp:nvSpPr>
        <dsp:cNvPr id="0" name=""/>
        <dsp:cNvSpPr/>
      </dsp:nvSpPr>
      <dsp:spPr>
        <a:xfrm rot="10800000">
          <a:off x="9124872" y="2214220"/>
          <a:ext cx="288727" cy="3377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9211490" y="2281771"/>
        <a:ext cx="202109" cy="202654"/>
      </dsp:txXfrm>
    </dsp:sp>
    <dsp:sp modelId="{C1619F5E-03AD-48FC-964B-042220BFC904}">
      <dsp:nvSpPr>
        <dsp:cNvPr id="0" name=""/>
        <dsp:cNvSpPr/>
      </dsp:nvSpPr>
      <dsp:spPr>
        <a:xfrm>
          <a:off x="7626758" y="1974522"/>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a:t>Pregunta 7: A)=3 B)=1 C)=4 D)=2</a:t>
          </a:r>
          <a:endParaRPr lang="en-US" sz="1400" kern="1200"/>
        </a:p>
      </dsp:txBody>
      <dsp:txXfrm>
        <a:off x="7650692" y="1998456"/>
        <a:ext cx="1314053" cy="769284"/>
      </dsp:txXfrm>
    </dsp:sp>
    <dsp:sp modelId="{74F1298E-BF2A-4AD4-9C43-38C1B7A01FCC}">
      <dsp:nvSpPr>
        <dsp:cNvPr id="0" name=""/>
        <dsp:cNvSpPr/>
      </dsp:nvSpPr>
      <dsp:spPr>
        <a:xfrm rot="10800000">
          <a:off x="7218182" y="2214220"/>
          <a:ext cx="288727" cy="3377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7304800" y="2281771"/>
        <a:ext cx="202109" cy="202654"/>
      </dsp:txXfrm>
    </dsp:sp>
    <dsp:sp modelId="{DC59505E-7090-4E03-8ABD-A00483C7EEB3}">
      <dsp:nvSpPr>
        <dsp:cNvPr id="0" name=""/>
        <dsp:cNvSpPr/>
      </dsp:nvSpPr>
      <dsp:spPr>
        <a:xfrm>
          <a:off x="5720069" y="1974522"/>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0" i="0" kern="1200"/>
            <a:t>Pregunta 8: A)=4 B)=1 C)=2 D)=3</a:t>
          </a:r>
          <a:endParaRPr lang="en-US" sz="1400" kern="1200"/>
        </a:p>
      </dsp:txBody>
      <dsp:txXfrm>
        <a:off x="5744003" y="1998456"/>
        <a:ext cx="1314053" cy="769284"/>
      </dsp:txXfrm>
    </dsp:sp>
    <dsp:sp modelId="{A17A3828-890C-42F0-A344-41290D9FAC2E}">
      <dsp:nvSpPr>
        <dsp:cNvPr id="0" name=""/>
        <dsp:cNvSpPr/>
      </dsp:nvSpPr>
      <dsp:spPr>
        <a:xfrm rot="10800000">
          <a:off x="5311492" y="2214220"/>
          <a:ext cx="288727" cy="3377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398110" y="2281771"/>
        <a:ext cx="202109" cy="202654"/>
      </dsp:txXfrm>
    </dsp:sp>
    <dsp:sp modelId="{BC641DE4-727F-425C-8CA5-DEDD6A998E8C}">
      <dsp:nvSpPr>
        <dsp:cNvPr id="0" name=""/>
        <dsp:cNvSpPr/>
      </dsp:nvSpPr>
      <dsp:spPr>
        <a:xfrm>
          <a:off x="3813379" y="1974522"/>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kern="1200"/>
            <a:t>Pregunta 9: A)=2 B)=4 C)=1 D)=3</a:t>
          </a:r>
          <a:endParaRPr lang="en-US" sz="1400" kern="1200"/>
        </a:p>
      </dsp:txBody>
      <dsp:txXfrm>
        <a:off x="3837313" y="1998456"/>
        <a:ext cx="1314053" cy="769284"/>
      </dsp:txXfrm>
    </dsp:sp>
    <dsp:sp modelId="{412AD97B-A61A-408C-8F08-30D354C4EA03}">
      <dsp:nvSpPr>
        <dsp:cNvPr id="0" name=""/>
        <dsp:cNvSpPr/>
      </dsp:nvSpPr>
      <dsp:spPr>
        <a:xfrm rot="10800000">
          <a:off x="3404803" y="2214220"/>
          <a:ext cx="288727" cy="3377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491421" y="2281771"/>
        <a:ext cx="202109" cy="202654"/>
      </dsp:txXfrm>
    </dsp:sp>
    <dsp:sp modelId="{FE831D9C-748F-4AD0-AFC6-CD194405345C}">
      <dsp:nvSpPr>
        <dsp:cNvPr id="0" name=""/>
        <dsp:cNvSpPr/>
      </dsp:nvSpPr>
      <dsp:spPr>
        <a:xfrm>
          <a:off x="1906689" y="1974522"/>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0" i="0" kern="1200"/>
            <a:t>Pregunt</a:t>
          </a:r>
          <a:r>
            <a:rPr lang="es-MX" sz="1400" kern="1200"/>
            <a:t>a 10: A)=4 B)=3 C)=2 D)=1</a:t>
          </a:r>
          <a:endParaRPr lang="en-US" sz="1400" kern="1200"/>
        </a:p>
      </dsp:txBody>
      <dsp:txXfrm>
        <a:off x="1930623" y="1998456"/>
        <a:ext cx="1314053" cy="769284"/>
      </dsp:txXfrm>
    </dsp:sp>
    <dsp:sp modelId="{165AB65B-C5C9-47F7-97FF-F4EEAB09957C}">
      <dsp:nvSpPr>
        <dsp:cNvPr id="0" name=""/>
        <dsp:cNvSpPr/>
      </dsp:nvSpPr>
      <dsp:spPr>
        <a:xfrm rot="10800000">
          <a:off x="1498113" y="2214220"/>
          <a:ext cx="288727" cy="3377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584731" y="2281771"/>
        <a:ext cx="202109" cy="202654"/>
      </dsp:txXfrm>
    </dsp:sp>
    <dsp:sp modelId="{AD574A9E-CD0E-40EC-80A6-E6C564A0BACF}">
      <dsp:nvSpPr>
        <dsp:cNvPr id="0" name=""/>
        <dsp:cNvSpPr/>
      </dsp:nvSpPr>
      <dsp:spPr>
        <a:xfrm>
          <a:off x="0" y="1974522"/>
          <a:ext cx="1361921" cy="8171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0" i="0" kern="1200"/>
            <a:t>Pregunta 11: A)=2 B)=1 C)=3 D)=4 </a:t>
          </a:r>
          <a:endParaRPr lang="en-US" sz="1400" kern="1200"/>
        </a:p>
      </dsp:txBody>
      <dsp:txXfrm>
        <a:off x="23934" y="1998456"/>
        <a:ext cx="1314053" cy="7692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DD0AB-AA17-4173-A18A-214EAC71BA0A}">
      <dsp:nvSpPr>
        <dsp:cNvPr id="0" name=""/>
        <dsp:cNvSpPr/>
      </dsp:nvSpPr>
      <dsp:spPr>
        <a:xfrm>
          <a:off x="8265" y="418545"/>
          <a:ext cx="2470479" cy="321934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MX" sz="1300" b="0" i="0" kern="1200"/>
            <a:t>Una mala administración del tiempo  conlleva severas repercusiones ya que el estilo de vida que lleva cada individuo puede afectar su salud física y mental, todo estará derivado de los malos hábitos y eso genera una emoción ya sea negativa o positiva. Es por es que las personas que viven sin planeaciones u objetivos, solo matan el tiempo y se exponen a este tipo de reacciones.</a:t>
          </a:r>
          <a:endParaRPr lang="en-US" sz="1300" kern="1200"/>
        </a:p>
      </dsp:txBody>
      <dsp:txXfrm>
        <a:off x="80623" y="490903"/>
        <a:ext cx="2325763" cy="3074627"/>
      </dsp:txXfrm>
    </dsp:sp>
    <dsp:sp modelId="{D1958BA6-34C9-448C-AB57-5DC73FBDAD91}">
      <dsp:nvSpPr>
        <dsp:cNvPr id="0" name=""/>
        <dsp:cNvSpPr/>
      </dsp:nvSpPr>
      <dsp:spPr>
        <a:xfrm>
          <a:off x="2725792" y="1721877"/>
          <a:ext cx="523741" cy="61267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725792" y="1844413"/>
        <a:ext cx="366619" cy="367606"/>
      </dsp:txXfrm>
    </dsp:sp>
    <dsp:sp modelId="{CD60C8EC-CA2B-4C09-B6DD-F75DAF83E379}">
      <dsp:nvSpPr>
        <dsp:cNvPr id="0" name=""/>
        <dsp:cNvSpPr/>
      </dsp:nvSpPr>
      <dsp:spPr>
        <a:xfrm>
          <a:off x="3466936" y="418545"/>
          <a:ext cx="2470479" cy="321934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MX" sz="1300" b="0" i="0" kern="1200"/>
            <a:t>Viéndolo desde el punto de vista adaptativo, las emociones son reacciones psicofisiológicas de las personas ante situaciones como: peligro, amenaza, daño, perdida, éxito, preocupación. Estas reacciones son de carácter universal, independientemente de la cultura, que producen cambios en la experiencia afectiva, en la activación fisiológica y en la conducta expresiva.</a:t>
          </a:r>
          <a:endParaRPr lang="en-US" sz="1300" kern="1200"/>
        </a:p>
      </dsp:txBody>
      <dsp:txXfrm>
        <a:off x="3539294" y="490903"/>
        <a:ext cx="2325763" cy="3074627"/>
      </dsp:txXfrm>
    </dsp:sp>
    <dsp:sp modelId="{512BECA9-3F75-4BD8-82DC-375777986C02}">
      <dsp:nvSpPr>
        <dsp:cNvPr id="0" name=""/>
        <dsp:cNvSpPr/>
      </dsp:nvSpPr>
      <dsp:spPr>
        <a:xfrm>
          <a:off x="6184463" y="1721877"/>
          <a:ext cx="523741" cy="61267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184463" y="1844413"/>
        <a:ext cx="366619" cy="367606"/>
      </dsp:txXfrm>
    </dsp:sp>
    <dsp:sp modelId="{D1100B63-724C-4647-811C-42B5E4AC2C03}">
      <dsp:nvSpPr>
        <dsp:cNvPr id="0" name=""/>
        <dsp:cNvSpPr/>
      </dsp:nvSpPr>
      <dsp:spPr>
        <a:xfrm>
          <a:off x="6925607" y="418545"/>
          <a:ext cx="2470479" cy="321934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MX" sz="1300" b="0" i="0" kern="1200"/>
            <a:t>Las emociones son capaces de generar tanto emociones agradables y desagradables, esl estado emocional que posee un individuo es el resultado de varias respuestas emocionales que son provocadas por el conjunto de estímulos complejos que se encargan de formar al individuo durante un periodo de tiempo.</a:t>
          </a:r>
          <a:endParaRPr lang="en-US" sz="1300" kern="1200"/>
        </a:p>
      </dsp:txBody>
      <dsp:txXfrm>
        <a:off x="6997965" y="490903"/>
        <a:ext cx="2325763" cy="30746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303491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271847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353172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D120747-F5BB-40DB-9908-39CA934BC7DD}" type="slidenum">
              <a:rPr lang="es-MX" smtClean="0"/>
              <a:t>‹Nº›</a:t>
            </a:fld>
            <a:endParaRPr lang="es-MX"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187142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2696461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4"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2553944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4"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3150375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562250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371798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193178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143592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402560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415396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5" name="Footer Placeholder 3"/>
          <p:cNvSpPr>
            <a:spLocks noGrp="1"/>
          </p:cNvSpPr>
          <p:nvPr>
            <p:ph type="ftr" sz="quarter" idx="11"/>
          </p:nvPr>
        </p:nvSpPr>
        <p:spPr/>
        <p:txBody>
          <a:bodyPr/>
          <a:lstStyle/>
          <a:p>
            <a:endParaRPr lang="es-MX" dirty="0"/>
          </a:p>
        </p:txBody>
      </p:sp>
      <p:sp>
        <p:nvSpPr>
          <p:cNvPr id="6" name="Slide Number Placeholder 4"/>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298878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5" name="Footer Placeholder 2"/>
          <p:cNvSpPr>
            <a:spLocks noGrp="1"/>
          </p:cNvSpPr>
          <p:nvPr>
            <p:ph type="ftr" sz="quarter" idx="11"/>
          </p:nvPr>
        </p:nvSpPr>
        <p:spPr/>
        <p:txBody>
          <a:bodyPr/>
          <a:lstStyle/>
          <a:p>
            <a:endParaRPr lang="es-MX" dirty="0"/>
          </a:p>
        </p:txBody>
      </p:sp>
      <p:sp>
        <p:nvSpPr>
          <p:cNvPr id="6" name="Slide Number Placeholder 3"/>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62945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5" name="Footer Placeholder 5"/>
          <p:cNvSpPr>
            <a:spLocks noGrp="1"/>
          </p:cNvSpPr>
          <p:nvPr>
            <p:ph type="ftr" sz="quarter" idx="11"/>
          </p:nvPr>
        </p:nvSpPr>
        <p:spPr/>
        <p:txBody>
          <a:bodyPr/>
          <a:lstStyle/>
          <a:p>
            <a:endParaRPr lang="es-MX" dirty="0"/>
          </a:p>
        </p:txBody>
      </p:sp>
      <p:sp>
        <p:nvSpPr>
          <p:cNvPr id="6" name="Slide Number Placeholder 6"/>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195338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374F6B3-3471-43EF-9F4F-CDA9D77CA36B}" type="datetimeFigureOut">
              <a:rPr lang="es-MX" smtClean="0"/>
              <a:t>12/01/2023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D120747-F5BB-40DB-9908-39CA934BC7DD}" type="slidenum">
              <a:rPr lang="es-MX" smtClean="0"/>
              <a:t>‹Nº›</a:t>
            </a:fld>
            <a:endParaRPr lang="es-MX" dirty="0"/>
          </a:p>
        </p:txBody>
      </p:sp>
    </p:spTree>
    <p:extLst>
      <p:ext uri="{BB962C8B-B14F-4D97-AF65-F5344CB8AC3E}">
        <p14:creationId xmlns:p14="http://schemas.microsoft.com/office/powerpoint/2010/main" val="342061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74F6B3-3471-43EF-9F4F-CDA9D77CA36B}" type="datetimeFigureOut">
              <a:rPr lang="es-MX" smtClean="0"/>
              <a:t>12/01/2023</a:t>
            </a:fld>
            <a:endParaRPr lang="es-MX"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120747-F5BB-40DB-9908-39CA934BC7DD}" type="slidenum">
              <a:rPr lang="es-MX" smtClean="0"/>
              <a:t>‹Nº›</a:t>
            </a:fld>
            <a:endParaRPr lang="es-MX" dirty="0"/>
          </a:p>
        </p:txBody>
      </p:sp>
    </p:spTree>
    <p:extLst>
      <p:ext uri="{BB962C8B-B14F-4D97-AF65-F5344CB8AC3E}">
        <p14:creationId xmlns:p14="http://schemas.microsoft.com/office/powerpoint/2010/main" val="1357375847"/>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bin"/><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Logotipo, nombre de la empresa">
            <a:extLst>
              <a:ext uri="{FF2B5EF4-FFF2-40B4-BE49-F238E27FC236}">
                <a16:creationId xmlns:a16="http://schemas.microsoft.com/office/drawing/2014/main" id="{401655E7-937D-B5DC-D00E-2AEF5EC7569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35811" r="8063" b="7045"/>
          <a:stretch/>
        </p:blipFill>
        <p:spPr>
          <a:xfrm>
            <a:off x="20" y="10"/>
            <a:ext cx="12191980" cy="6857990"/>
          </a:xfrm>
          <a:prstGeom prst="rect">
            <a:avLst/>
          </a:prstGeom>
        </p:spPr>
      </p:pic>
      <p:sp>
        <p:nvSpPr>
          <p:cNvPr id="2" name="Título 1">
            <a:extLst>
              <a:ext uri="{FF2B5EF4-FFF2-40B4-BE49-F238E27FC236}">
                <a16:creationId xmlns:a16="http://schemas.microsoft.com/office/drawing/2014/main" id="{51BD16C2-E993-4FFE-ADFE-99D458F5A848}"/>
              </a:ext>
            </a:extLst>
          </p:cNvPr>
          <p:cNvSpPr>
            <a:spLocks noGrp="1"/>
          </p:cNvSpPr>
          <p:nvPr>
            <p:ph type="ctrTitle"/>
          </p:nvPr>
        </p:nvSpPr>
        <p:spPr>
          <a:xfrm>
            <a:off x="1154955" y="1447800"/>
            <a:ext cx="8825658" cy="3329581"/>
          </a:xfrm>
        </p:spPr>
        <p:txBody>
          <a:bodyPr>
            <a:normAutofit/>
          </a:bodyPr>
          <a:lstStyle/>
          <a:p>
            <a:r>
              <a:rPr lang="es-MX">
                <a:solidFill>
                  <a:schemeClr val="tx1"/>
                </a:solidFill>
              </a:rPr>
              <a:t>ADMINISTRACIÓN DEL TIEMPO</a:t>
            </a:r>
          </a:p>
        </p:txBody>
      </p:sp>
      <p:sp>
        <p:nvSpPr>
          <p:cNvPr id="25" name="Rectangle 24">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6138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53143" y="1645920"/>
            <a:ext cx="3522879" cy="4470821"/>
          </a:xfrm>
        </p:spPr>
        <p:txBody>
          <a:bodyPr>
            <a:normAutofit/>
          </a:bodyPr>
          <a:lstStyle/>
          <a:p>
            <a:pPr algn="r"/>
            <a:r>
              <a:rPr lang="es-MX">
                <a:solidFill>
                  <a:schemeClr val="bg2"/>
                </a:solidFill>
              </a:rPr>
              <a:t>TEST DE COOPER</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5204109" y="1645920"/>
            <a:ext cx="6269434" cy="4470821"/>
          </a:xfrm>
        </p:spPr>
        <p:txBody>
          <a:bodyPr>
            <a:normAutofit/>
          </a:bodyPr>
          <a:lstStyle/>
          <a:p>
            <a:pPr>
              <a:lnSpc>
                <a:spcPct val="90000"/>
              </a:lnSpc>
            </a:pPr>
            <a:r>
              <a:rPr lang="es-MX">
                <a:latin typeface="futura-pt"/>
              </a:rPr>
              <a:t>6. Te encuentras charlando con tu esposo(a), novio(a),socio(a) y en medio de la conversación suena el teléfono ¿Qué haces?</a:t>
            </a:r>
          </a:p>
          <a:p>
            <a:pPr>
              <a:lnSpc>
                <a:spcPct val="90000"/>
              </a:lnSpc>
            </a:pPr>
            <a:r>
              <a:rPr lang="es-MX">
                <a:latin typeface="futura-pt"/>
              </a:rPr>
              <a:t>A) Lo ignoras completamente y sigues conversando.</a:t>
            </a:r>
          </a:p>
          <a:p>
            <a:pPr>
              <a:lnSpc>
                <a:spcPct val="90000"/>
              </a:lnSpc>
            </a:pPr>
            <a:r>
              <a:rPr lang="es-MX">
                <a:latin typeface="futura-pt"/>
              </a:rPr>
              <a:t>B) Tomas el teléfono y mantienes una conversación con quien quiera que este llamando. </a:t>
            </a:r>
          </a:p>
          <a:p>
            <a:pPr>
              <a:lnSpc>
                <a:spcPct val="90000"/>
              </a:lnSpc>
            </a:pPr>
            <a:r>
              <a:rPr lang="es-MX">
                <a:latin typeface="futura-pt"/>
              </a:rPr>
              <a:t>C) Tomas el teléfono y le dices que en ese momento no puedes hablar, pero que te comunicas más tarde</a:t>
            </a:r>
          </a:p>
          <a:p>
            <a:pPr>
              <a:lnSpc>
                <a:spcPct val="90000"/>
              </a:lnSpc>
            </a:pPr>
            <a:r>
              <a:rPr lang="es-MX">
                <a:latin typeface="futura-pt"/>
              </a:rPr>
              <a:t>D) Sabes que tienes el buzón de voz activado, de modo que el recibirá la llamada por ti.</a:t>
            </a:r>
          </a:p>
          <a:p>
            <a:pPr>
              <a:lnSpc>
                <a:spcPct val="90000"/>
              </a:lnSpc>
            </a:pPr>
            <a:endParaRPr lang="es-MX">
              <a:latin typeface="futura-pt"/>
            </a:endParaRPr>
          </a:p>
          <a:p>
            <a:pPr>
              <a:lnSpc>
                <a:spcPct val="90000"/>
              </a:lnSpc>
            </a:pPr>
            <a:endParaRPr lang="es-MX">
              <a:latin typeface="futura-pt"/>
            </a:endParaRPr>
          </a:p>
          <a:p>
            <a:pPr>
              <a:lnSpc>
                <a:spcPct val="90000"/>
              </a:lnSpc>
            </a:pPr>
            <a:endParaRPr lang="es-MX" b="0" i="0">
              <a:effectLst/>
              <a:latin typeface="futura-pt"/>
            </a:endParaRPr>
          </a:p>
        </p:txBody>
      </p:sp>
    </p:spTree>
    <p:extLst>
      <p:ext uri="{BB962C8B-B14F-4D97-AF65-F5344CB8AC3E}">
        <p14:creationId xmlns:p14="http://schemas.microsoft.com/office/powerpoint/2010/main" val="333827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53143" y="1645920"/>
            <a:ext cx="3522879" cy="4470821"/>
          </a:xfrm>
        </p:spPr>
        <p:txBody>
          <a:bodyPr>
            <a:normAutofit/>
          </a:bodyPr>
          <a:lstStyle/>
          <a:p>
            <a:pPr algn="r"/>
            <a:r>
              <a:rPr lang="es-MX">
                <a:solidFill>
                  <a:srgbClr val="FFFFFF"/>
                </a:solidFill>
              </a:rPr>
              <a:t>TEST DE COOPER</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5204109" y="1645920"/>
            <a:ext cx="5919503" cy="4470821"/>
          </a:xfrm>
        </p:spPr>
        <p:txBody>
          <a:bodyPr>
            <a:normAutofit/>
          </a:bodyPr>
          <a:lstStyle/>
          <a:p>
            <a:r>
              <a:rPr lang="es-MX" sz="1900">
                <a:latin typeface="futura-pt"/>
              </a:rPr>
              <a:t>7. Te encuentras en medio de una tarea en el hogar y tienes  que pasar por una habitación donde la televisión esta encendida, emitiendo uno de tus programas favoritos. ¿Qué haces?</a:t>
            </a:r>
          </a:p>
          <a:p>
            <a:r>
              <a:rPr lang="es-MX" sz="1900">
                <a:latin typeface="futura-pt"/>
              </a:rPr>
              <a:t>A) Haces una pausa y miras el programa por un momento, luego continuas con tu tarea.</a:t>
            </a:r>
          </a:p>
          <a:p>
            <a:r>
              <a:rPr lang="es-MX" sz="1900">
                <a:latin typeface="futura-pt"/>
              </a:rPr>
              <a:t>B) Dejas la tarea para mas tarde y te sientas para mirar el programa.</a:t>
            </a:r>
          </a:p>
          <a:p>
            <a:r>
              <a:rPr lang="es-MX" sz="1900">
                <a:latin typeface="futura-pt"/>
              </a:rPr>
              <a:t>C) No te detienes ni haces ninguna pausa, consciente de que eso te desviara del tema.</a:t>
            </a:r>
          </a:p>
          <a:p>
            <a:r>
              <a:rPr lang="es-MX" sz="1900">
                <a:latin typeface="futura-pt"/>
              </a:rPr>
              <a:t>D) Encuentras una manera de hacer la tarea mientras miras la televisión.</a:t>
            </a:r>
          </a:p>
          <a:p>
            <a:endParaRPr lang="es-MX" sz="1900">
              <a:latin typeface="futura-pt"/>
            </a:endParaRPr>
          </a:p>
          <a:p>
            <a:endParaRPr lang="es-MX" sz="1900" b="0" i="0">
              <a:effectLst/>
              <a:latin typeface="futura-pt"/>
            </a:endParaRPr>
          </a:p>
        </p:txBody>
      </p:sp>
    </p:spTree>
    <p:extLst>
      <p:ext uri="{BB962C8B-B14F-4D97-AF65-F5344CB8AC3E}">
        <p14:creationId xmlns:p14="http://schemas.microsoft.com/office/powerpoint/2010/main" val="351955140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1103312" y="452718"/>
            <a:ext cx="8947522" cy="1400530"/>
          </a:xfrm>
        </p:spPr>
        <p:txBody>
          <a:bodyPr anchor="ctr">
            <a:normAutofit/>
          </a:bodyPr>
          <a:lstStyle/>
          <a:p>
            <a:r>
              <a:rPr lang="es-MX">
                <a:solidFill>
                  <a:srgbClr val="FFFFFF"/>
                </a:solidFill>
              </a:rPr>
              <a:t>TEST DE COOPER</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1103312" y="2763520"/>
            <a:ext cx="8946541" cy="3484879"/>
          </a:xfrm>
        </p:spPr>
        <p:txBody>
          <a:bodyPr>
            <a:normAutofit/>
          </a:bodyPr>
          <a:lstStyle/>
          <a:p>
            <a:r>
              <a:rPr lang="es-MX">
                <a:latin typeface="futura-pt"/>
              </a:rPr>
              <a:t>8. Compra un libro y después de haber leído 100 paginas decides que no lo estas disfrutando. ¿Qué haces?</a:t>
            </a:r>
          </a:p>
          <a:p>
            <a:r>
              <a:rPr lang="es-MX">
                <a:latin typeface="futura-pt"/>
              </a:rPr>
              <a:t>A) Dejas inmediatamente de leerlo porque no te gusta y buscas algo que te cause más pacer.</a:t>
            </a:r>
          </a:p>
          <a:p>
            <a:r>
              <a:rPr lang="es-MX">
                <a:latin typeface="futura-pt"/>
              </a:rPr>
              <a:t>B) Lees con dificultad todas las paginas hasta el final porque no quieres desperdiciar el tiempo que ya has invertido en leer las primeras cien páginas.</a:t>
            </a:r>
          </a:p>
          <a:p>
            <a:r>
              <a:rPr lang="es-MX">
                <a:latin typeface="futura-pt"/>
              </a:rPr>
              <a:t>C) Lees a la ligera el resto del libro porque era costoso.</a:t>
            </a:r>
          </a:p>
          <a:p>
            <a:r>
              <a:rPr lang="es-MX">
                <a:latin typeface="futura-pt"/>
              </a:rPr>
              <a:t>D) Saltas las páginas hasta el final para ver cómo termina.</a:t>
            </a:r>
          </a:p>
          <a:p>
            <a:endParaRPr lang="es-MX" b="0" i="0">
              <a:effectLst/>
              <a:latin typeface="futura-pt"/>
            </a:endParaRPr>
          </a:p>
        </p:txBody>
      </p:sp>
    </p:spTree>
    <p:extLst>
      <p:ext uri="{BB962C8B-B14F-4D97-AF65-F5344CB8AC3E}">
        <p14:creationId xmlns:p14="http://schemas.microsoft.com/office/powerpoint/2010/main" val="137736916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1103312" y="452718"/>
            <a:ext cx="8947522" cy="1400530"/>
          </a:xfrm>
        </p:spPr>
        <p:txBody>
          <a:bodyPr anchor="ctr">
            <a:normAutofit/>
          </a:bodyPr>
          <a:lstStyle/>
          <a:p>
            <a:r>
              <a:rPr lang="es-MX">
                <a:solidFill>
                  <a:srgbClr val="FFFFFF"/>
                </a:solidFill>
              </a:rPr>
              <a:t>TEST DE COOPER</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1103312" y="2763520"/>
            <a:ext cx="8946541" cy="3484879"/>
          </a:xfrm>
        </p:spPr>
        <p:txBody>
          <a:bodyPr>
            <a:normAutofit/>
          </a:bodyPr>
          <a:lstStyle/>
          <a:p>
            <a:pPr>
              <a:lnSpc>
                <a:spcPct val="90000"/>
              </a:lnSpc>
            </a:pPr>
            <a:r>
              <a:rPr lang="es-MX" sz="1100">
                <a:latin typeface="futura-pt"/>
              </a:rPr>
              <a:t>9. ¿Cuántas veces revisas activamente tu correo electrónico?</a:t>
            </a:r>
          </a:p>
          <a:p>
            <a:pPr>
              <a:lnSpc>
                <a:spcPct val="90000"/>
              </a:lnSpc>
            </a:pPr>
            <a:r>
              <a:rPr lang="es-MX" sz="1100" b="0" i="0">
                <a:effectLst/>
                <a:latin typeface="futura-pt"/>
              </a:rPr>
              <a:t>A) Cada </a:t>
            </a:r>
            <a:r>
              <a:rPr lang="es-MX" sz="1100">
                <a:latin typeface="futura-pt"/>
              </a:rPr>
              <a:t>5-10 minutos.</a:t>
            </a:r>
          </a:p>
          <a:p>
            <a:pPr>
              <a:lnSpc>
                <a:spcPct val="90000"/>
              </a:lnSpc>
            </a:pPr>
            <a:r>
              <a:rPr lang="es-MX" sz="1100" b="0" i="0">
                <a:effectLst/>
                <a:latin typeface="futura-pt"/>
              </a:rPr>
              <a:t>B) Hay momentos regulares en el día en los que reviso el correo entrante y me atengo a eso</a:t>
            </a:r>
            <a:r>
              <a:rPr lang="es-MX" sz="1100">
                <a:latin typeface="futura-pt"/>
              </a:rPr>
              <a:t>.</a:t>
            </a:r>
          </a:p>
          <a:p>
            <a:pPr>
              <a:lnSpc>
                <a:spcPct val="90000"/>
              </a:lnSpc>
            </a:pPr>
            <a:r>
              <a:rPr lang="es-MX" sz="1100" b="0" i="0">
                <a:effectLst/>
                <a:latin typeface="futura-pt"/>
              </a:rPr>
              <a:t>C) Soy muy disciplinado</a:t>
            </a:r>
            <a:r>
              <a:rPr lang="es-MX" sz="1100">
                <a:latin typeface="futura-pt"/>
              </a:rPr>
              <a:t>. Solo miro mis correos electrónicos cuando oigo la señal o veo el mensaje que me dice que tengo un correo.</a:t>
            </a:r>
          </a:p>
          <a:p>
            <a:pPr>
              <a:lnSpc>
                <a:spcPct val="90000"/>
              </a:lnSpc>
            </a:pPr>
            <a:r>
              <a:rPr lang="es-MX" sz="1100" b="0" i="0">
                <a:effectLst/>
                <a:latin typeface="futura-pt"/>
              </a:rPr>
              <a:t>D) He decidido deja que se acumulen y revisarlos una vez al final de la semana.</a:t>
            </a:r>
          </a:p>
          <a:p>
            <a:pPr>
              <a:lnSpc>
                <a:spcPct val="90000"/>
              </a:lnSpc>
            </a:pPr>
            <a:endParaRPr lang="es-MX" sz="1100">
              <a:latin typeface="futura-pt"/>
            </a:endParaRPr>
          </a:p>
          <a:p>
            <a:pPr>
              <a:lnSpc>
                <a:spcPct val="90000"/>
              </a:lnSpc>
            </a:pPr>
            <a:r>
              <a:rPr lang="es-MX" sz="1100" b="0" i="0">
                <a:effectLst/>
                <a:latin typeface="futura-pt"/>
              </a:rPr>
              <a:t>10. ¿Cuánto tiempo dedicas en una semana normal a las actividades personales o familiares?</a:t>
            </a:r>
          </a:p>
          <a:p>
            <a:pPr>
              <a:lnSpc>
                <a:spcPct val="90000"/>
              </a:lnSpc>
            </a:pPr>
            <a:r>
              <a:rPr lang="es-MX" sz="1100">
                <a:latin typeface="futura-pt"/>
              </a:rPr>
              <a:t>A) Más de 20 horas</a:t>
            </a:r>
          </a:p>
          <a:p>
            <a:pPr>
              <a:lnSpc>
                <a:spcPct val="90000"/>
              </a:lnSpc>
            </a:pPr>
            <a:r>
              <a:rPr lang="es-MX" sz="1100" b="0" i="0">
                <a:effectLst/>
                <a:latin typeface="futura-pt"/>
              </a:rPr>
              <a:t>B) Entre</a:t>
            </a:r>
            <a:r>
              <a:rPr lang="es-MX" sz="1100">
                <a:latin typeface="futura-pt"/>
              </a:rPr>
              <a:t> 10 y 20 horas</a:t>
            </a:r>
          </a:p>
          <a:p>
            <a:pPr>
              <a:lnSpc>
                <a:spcPct val="90000"/>
              </a:lnSpc>
            </a:pPr>
            <a:r>
              <a:rPr lang="es-MX" sz="1100">
                <a:latin typeface="futura-pt"/>
              </a:rPr>
              <a:t>C) Entre 5 y 9 horas</a:t>
            </a:r>
          </a:p>
          <a:p>
            <a:pPr>
              <a:lnSpc>
                <a:spcPct val="90000"/>
              </a:lnSpc>
            </a:pPr>
            <a:r>
              <a:rPr lang="es-MX" sz="1100" b="0" i="0">
                <a:effectLst/>
                <a:latin typeface="futura-pt"/>
              </a:rPr>
              <a:t>D) Menos de 5 horas. Parece que nunca ten</a:t>
            </a:r>
            <a:r>
              <a:rPr lang="es-MX" sz="1100">
                <a:latin typeface="futura-pt"/>
              </a:rPr>
              <a:t>go tiempo para mi mismo.</a:t>
            </a:r>
            <a:endParaRPr lang="es-MX" sz="1100" b="0" i="0">
              <a:effectLst/>
              <a:latin typeface="futura-pt"/>
            </a:endParaRPr>
          </a:p>
        </p:txBody>
      </p:sp>
    </p:spTree>
    <p:extLst>
      <p:ext uri="{BB962C8B-B14F-4D97-AF65-F5344CB8AC3E}">
        <p14:creationId xmlns:p14="http://schemas.microsoft.com/office/powerpoint/2010/main" val="103178953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24803A-C1BC-4BD0-8F1F-75704459B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EFEF3C48-DBEC-43EF-95B1-E5F74E899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48930" y="629267"/>
            <a:ext cx="9252154" cy="1016654"/>
          </a:xfrm>
        </p:spPr>
        <p:txBody>
          <a:bodyPr>
            <a:normAutofit/>
          </a:bodyPr>
          <a:lstStyle/>
          <a:p>
            <a:r>
              <a:rPr lang="es-MX">
                <a:solidFill>
                  <a:srgbClr val="EBEBEB"/>
                </a:solidFill>
              </a:rPr>
              <a:t>TEST DE COOPER</a:t>
            </a:r>
          </a:p>
        </p:txBody>
      </p:sp>
      <p:sp>
        <p:nvSpPr>
          <p:cNvPr id="13" name="Rectangle 12">
            <a:extLst>
              <a:ext uri="{FF2B5EF4-FFF2-40B4-BE49-F238E27FC236}">
                <a16:creationId xmlns:a16="http://schemas.microsoft.com/office/drawing/2014/main" id="{47E04284-BF18-4F10-B2A9-EE1D7C563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FE8CD2F6-8CED-45A1-8AD6-5DF2C36A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Marcador de contenido 2">
            <a:extLst>
              <a:ext uri="{FF2B5EF4-FFF2-40B4-BE49-F238E27FC236}">
                <a16:creationId xmlns:a16="http://schemas.microsoft.com/office/drawing/2014/main" id="{007DB834-A3C6-D797-AFA1-8B6E45189A8A}"/>
              </a:ext>
            </a:extLst>
          </p:cNvPr>
          <p:cNvGraphicFramePr>
            <a:graphicFrameLocks noGrp="1"/>
          </p:cNvGraphicFramePr>
          <p:nvPr>
            <p:ph idx="1"/>
            <p:extLst>
              <p:ext uri="{D42A27DB-BD31-4B8C-83A1-F6EECF244321}">
                <p14:modId xmlns:p14="http://schemas.microsoft.com/office/powerpoint/2010/main" val="385455874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42143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24803A-C1BC-4BD0-8F1F-75704459B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EFEF3C48-DBEC-43EF-95B1-E5F74E899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48930" y="629267"/>
            <a:ext cx="9252154" cy="1016654"/>
          </a:xfrm>
        </p:spPr>
        <p:txBody>
          <a:bodyPr>
            <a:normAutofit/>
          </a:bodyPr>
          <a:lstStyle/>
          <a:p>
            <a:r>
              <a:rPr lang="es-MX">
                <a:solidFill>
                  <a:srgbClr val="EBEBEB"/>
                </a:solidFill>
              </a:rPr>
              <a:t>TEST DE COOPER</a:t>
            </a:r>
          </a:p>
        </p:txBody>
      </p:sp>
      <p:sp>
        <p:nvSpPr>
          <p:cNvPr id="13" name="Rectangle 12">
            <a:extLst>
              <a:ext uri="{FF2B5EF4-FFF2-40B4-BE49-F238E27FC236}">
                <a16:creationId xmlns:a16="http://schemas.microsoft.com/office/drawing/2014/main" id="{47E04284-BF18-4F10-B2A9-EE1D7C563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FE8CD2F6-8CED-45A1-8AD6-5DF2C36A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Marcador de contenido 2">
            <a:extLst>
              <a:ext uri="{FF2B5EF4-FFF2-40B4-BE49-F238E27FC236}">
                <a16:creationId xmlns:a16="http://schemas.microsoft.com/office/drawing/2014/main" id="{F04C1E07-404A-7F91-8FE5-A3397D77242E}"/>
              </a:ext>
            </a:extLst>
          </p:cNvPr>
          <p:cNvGraphicFramePr>
            <a:graphicFrameLocks noGrp="1"/>
          </p:cNvGraphicFramePr>
          <p:nvPr>
            <p:ph idx="1"/>
            <p:extLst>
              <p:ext uri="{D42A27DB-BD31-4B8C-83A1-F6EECF244321}">
                <p14:modId xmlns:p14="http://schemas.microsoft.com/office/powerpoint/2010/main" val="200753776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253305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1103312" y="452718"/>
            <a:ext cx="8947522" cy="1400530"/>
          </a:xfrm>
        </p:spPr>
        <p:txBody>
          <a:bodyPr anchor="ctr">
            <a:normAutofit/>
          </a:bodyPr>
          <a:lstStyle/>
          <a:p>
            <a:r>
              <a:rPr lang="es-MX">
                <a:solidFill>
                  <a:srgbClr val="FFFFFF"/>
                </a:solidFill>
              </a:rPr>
              <a:t>TEST DE COOPER</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1103312" y="2763520"/>
            <a:ext cx="8946541" cy="3484879"/>
          </a:xfrm>
        </p:spPr>
        <p:txBody>
          <a:bodyPr>
            <a:normAutofit/>
          </a:bodyPr>
          <a:lstStyle/>
          <a:p>
            <a:pPr>
              <a:lnSpc>
                <a:spcPct val="90000"/>
              </a:lnSpc>
            </a:pPr>
            <a:r>
              <a:rPr lang="es-MX" sz="1400" b="0" i="0">
                <a:effectLst/>
                <a:latin typeface="futura-pt"/>
              </a:rPr>
              <a:t>PERFILES SEGÚN LOS PUNTOS OBTENIDOS</a:t>
            </a:r>
          </a:p>
          <a:p>
            <a:pPr>
              <a:lnSpc>
                <a:spcPct val="90000"/>
              </a:lnSpc>
            </a:pPr>
            <a:r>
              <a:rPr lang="es-MX" sz="1400">
                <a:latin typeface="futura-pt"/>
              </a:rPr>
              <a:t>PUNTOS 11-17</a:t>
            </a:r>
          </a:p>
          <a:p>
            <a:pPr>
              <a:lnSpc>
                <a:spcPct val="90000"/>
              </a:lnSpc>
            </a:pPr>
            <a:r>
              <a:rPr lang="es-MX" sz="1400" b="0" i="0">
                <a:effectLst/>
                <a:latin typeface="futura-pt"/>
              </a:rPr>
              <a:t>Eres un principiante en el tema de ser dueño del tiempo. </a:t>
            </a:r>
            <a:r>
              <a:rPr lang="es-MX" sz="1400">
                <a:latin typeface="futura-pt"/>
              </a:rPr>
              <a:t>¡Aun tienes un largo camino por delante! Enfoca tu atención en las áreas donde son más bajas tus calificaciones.</a:t>
            </a:r>
          </a:p>
          <a:p>
            <a:pPr>
              <a:lnSpc>
                <a:spcPct val="90000"/>
              </a:lnSpc>
            </a:pPr>
            <a:endParaRPr lang="es-MX" sz="1400" b="0" i="0">
              <a:effectLst/>
              <a:latin typeface="futura-pt"/>
            </a:endParaRPr>
          </a:p>
          <a:p>
            <a:pPr>
              <a:lnSpc>
                <a:spcPct val="90000"/>
              </a:lnSpc>
            </a:pPr>
            <a:r>
              <a:rPr lang="es-MX" sz="1400">
                <a:latin typeface="futura-pt"/>
              </a:rPr>
              <a:t>PUNTOS 18-26 </a:t>
            </a:r>
          </a:p>
          <a:p>
            <a:pPr>
              <a:lnSpc>
                <a:spcPct val="90000"/>
              </a:lnSpc>
            </a:pPr>
            <a:r>
              <a:rPr lang="es-MX" sz="1400" b="0" i="0">
                <a:effectLst/>
                <a:latin typeface="futura-pt"/>
              </a:rPr>
              <a:t>Eres un aprendiz en el tema de ser dueño del tiempo. </a:t>
            </a:r>
            <a:r>
              <a:rPr lang="es-MX" sz="1400">
                <a:latin typeface="futura-pt"/>
              </a:rPr>
              <a:t>Ya dominas algunos de los elementos básicos, pero todavía tienes que progresar.</a:t>
            </a:r>
          </a:p>
          <a:p>
            <a:pPr>
              <a:lnSpc>
                <a:spcPct val="90000"/>
              </a:lnSpc>
            </a:pPr>
            <a:endParaRPr lang="es-MX" sz="1400" b="0" i="0">
              <a:effectLst/>
              <a:latin typeface="futura-pt"/>
            </a:endParaRPr>
          </a:p>
          <a:p>
            <a:pPr>
              <a:lnSpc>
                <a:spcPct val="90000"/>
              </a:lnSpc>
            </a:pPr>
            <a:r>
              <a:rPr lang="es-MX" sz="1400">
                <a:latin typeface="futura-pt"/>
              </a:rPr>
              <a:t>PUNTOS 27-33</a:t>
            </a:r>
          </a:p>
          <a:p>
            <a:pPr>
              <a:lnSpc>
                <a:spcPct val="90000"/>
              </a:lnSpc>
            </a:pPr>
            <a:r>
              <a:rPr lang="es-MX" sz="1400" b="0" i="0">
                <a:effectLst/>
                <a:latin typeface="futura-pt"/>
              </a:rPr>
              <a:t>E</a:t>
            </a:r>
            <a:r>
              <a:rPr lang="es-MX" sz="1400">
                <a:latin typeface="futura-pt"/>
              </a:rPr>
              <a:t>res un aventajado en el tema de ser dueño del tiempo. Has obtenido una calificación media en tu pensamiento como dueño del tiempo.</a:t>
            </a:r>
            <a:endParaRPr lang="es-MX" sz="1400" b="0" i="0">
              <a:effectLst/>
              <a:latin typeface="futura-pt"/>
            </a:endParaRPr>
          </a:p>
        </p:txBody>
      </p:sp>
    </p:spTree>
    <p:extLst>
      <p:ext uri="{BB962C8B-B14F-4D97-AF65-F5344CB8AC3E}">
        <p14:creationId xmlns:p14="http://schemas.microsoft.com/office/powerpoint/2010/main" val="394659901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1103312" y="452718"/>
            <a:ext cx="8947522" cy="1400530"/>
          </a:xfrm>
        </p:spPr>
        <p:txBody>
          <a:bodyPr anchor="ctr">
            <a:normAutofit/>
          </a:bodyPr>
          <a:lstStyle/>
          <a:p>
            <a:r>
              <a:rPr lang="es-MX">
                <a:solidFill>
                  <a:srgbClr val="FFFFFF"/>
                </a:solidFill>
              </a:rPr>
              <a:t>TEST DE COOPER</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1103312" y="2763520"/>
            <a:ext cx="8946541" cy="3484879"/>
          </a:xfrm>
        </p:spPr>
        <p:txBody>
          <a:bodyPr>
            <a:normAutofit/>
          </a:bodyPr>
          <a:lstStyle/>
          <a:p>
            <a:pPr>
              <a:lnSpc>
                <a:spcPct val="90000"/>
              </a:lnSpc>
            </a:pPr>
            <a:r>
              <a:rPr lang="es-MX" b="0" i="0">
                <a:effectLst/>
                <a:latin typeface="futura-pt"/>
              </a:rPr>
              <a:t>PERFILES SEGÚN LOS PUNTOS OBTENIDOS</a:t>
            </a:r>
          </a:p>
          <a:p>
            <a:pPr>
              <a:lnSpc>
                <a:spcPct val="90000"/>
              </a:lnSpc>
            </a:pPr>
            <a:endParaRPr lang="es-MX" b="0" i="0">
              <a:effectLst/>
              <a:latin typeface="futura-pt"/>
            </a:endParaRPr>
          </a:p>
          <a:p>
            <a:pPr>
              <a:lnSpc>
                <a:spcPct val="90000"/>
              </a:lnSpc>
            </a:pPr>
            <a:r>
              <a:rPr lang="es-MX">
                <a:latin typeface="futura-pt"/>
              </a:rPr>
              <a:t>PUNTOS 34-39</a:t>
            </a:r>
          </a:p>
          <a:p>
            <a:pPr>
              <a:lnSpc>
                <a:spcPct val="90000"/>
              </a:lnSpc>
            </a:pPr>
            <a:r>
              <a:rPr lang="es-MX">
                <a:latin typeface="futura-pt"/>
              </a:rPr>
              <a:t>Eres casi dueño del tiempo. ¡Muy bien! Evidentemente sabes muy bien cómo pensar, pero necesitas vigilar en una o dos áreas clave.</a:t>
            </a:r>
          </a:p>
          <a:p>
            <a:pPr>
              <a:lnSpc>
                <a:spcPct val="90000"/>
              </a:lnSpc>
            </a:pPr>
            <a:endParaRPr lang="es-MX">
              <a:latin typeface="futura-pt"/>
            </a:endParaRPr>
          </a:p>
          <a:p>
            <a:pPr>
              <a:lnSpc>
                <a:spcPct val="90000"/>
              </a:lnSpc>
            </a:pPr>
            <a:r>
              <a:rPr lang="es-MX">
                <a:latin typeface="futura-pt"/>
              </a:rPr>
              <a:t>PUNTOS 40-44</a:t>
            </a:r>
          </a:p>
          <a:p>
            <a:pPr>
              <a:lnSpc>
                <a:spcPct val="90000"/>
              </a:lnSpc>
            </a:pPr>
            <a:r>
              <a:rPr lang="es-MX">
                <a:latin typeface="futura-pt"/>
              </a:rPr>
              <a:t>Eres dueño del tiempo. Felicidades, pero nunca te sientas satisfecho. Mejora y mantén tus habilidades y modo de pensar.</a:t>
            </a:r>
          </a:p>
        </p:txBody>
      </p:sp>
    </p:spTree>
    <p:extLst>
      <p:ext uri="{BB962C8B-B14F-4D97-AF65-F5344CB8AC3E}">
        <p14:creationId xmlns:p14="http://schemas.microsoft.com/office/powerpoint/2010/main" val="133741876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1103312" y="452718"/>
            <a:ext cx="8947522" cy="1400530"/>
          </a:xfrm>
        </p:spPr>
        <p:txBody>
          <a:bodyPr anchor="ctr">
            <a:normAutofit/>
          </a:bodyPr>
          <a:lstStyle/>
          <a:p>
            <a:r>
              <a:rPr lang="es-MX">
                <a:solidFill>
                  <a:srgbClr val="FFFFFF"/>
                </a:solidFill>
              </a:rPr>
              <a:t>¿QUÉ ES EL TIEMPO?</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1103312" y="2763520"/>
            <a:ext cx="8946541" cy="3484879"/>
          </a:xfrm>
        </p:spPr>
        <p:txBody>
          <a:bodyPr>
            <a:normAutofit/>
          </a:bodyPr>
          <a:lstStyle/>
          <a:p>
            <a:pPr>
              <a:lnSpc>
                <a:spcPct val="90000"/>
              </a:lnSpc>
            </a:pPr>
            <a:r>
              <a:rPr lang="es-MX" sz="1400">
                <a:latin typeface="futura-pt"/>
              </a:rPr>
              <a:t>“El tiempo es el recurso mas escaso, y a menos que este se administre bien, no se puede administrar bien ninguna otra cosa. Además, el análisis de nuestro propio tiempo es la manera más fácil y accesible, pero también si temática, de analizar nuestro propio trabajo y de considerar cuidadosamente lo que tiene importancia en el mismo”. </a:t>
            </a:r>
          </a:p>
          <a:p>
            <a:pPr marL="0" indent="0">
              <a:lnSpc>
                <a:spcPct val="90000"/>
              </a:lnSpc>
              <a:buNone/>
            </a:pPr>
            <a:r>
              <a:rPr lang="es-MX" sz="1400">
                <a:latin typeface="futura-pt"/>
              </a:rPr>
              <a:t>Peter Ferdinand Drucker</a:t>
            </a:r>
          </a:p>
          <a:p>
            <a:pPr marL="0" indent="0">
              <a:lnSpc>
                <a:spcPct val="90000"/>
              </a:lnSpc>
              <a:buNone/>
            </a:pPr>
            <a:endParaRPr lang="es-MX" sz="1400">
              <a:latin typeface="futura-pt"/>
            </a:endParaRPr>
          </a:p>
          <a:p>
            <a:pPr>
              <a:lnSpc>
                <a:spcPct val="90000"/>
              </a:lnSpc>
            </a:pPr>
            <a:r>
              <a:rPr lang="es-MX" sz="1400">
                <a:latin typeface="futura-pt"/>
              </a:rPr>
              <a:t>Según el diccionario, el tiempo es un proceso continuo en el cual suceden eventos del pasado, pasan por el presente y van hacia el futuro.</a:t>
            </a:r>
          </a:p>
          <a:p>
            <a:pPr>
              <a:lnSpc>
                <a:spcPct val="90000"/>
              </a:lnSpc>
            </a:pPr>
            <a:endParaRPr lang="es-MX" sz="1400">
              <a:latin typeface="futura-pt"/>
            </a:endParaRPr>
          </a:p>
          <a:p>
            <a:pPr>
              <a:lnSpc>
                <a:spcPct val="90000"/>
              </a:lnSpc>
            </a:pPr>
            <a:r>
              <a:rPr lang="es-MX" sz="1400">
                <a:latin typeface="futura-pt"/>
              </a:rPr>
              <a:t>El tiempo es un indicador del trabajo personal, por lo tanto, manejar dicho tiempo resulta una tarea reflexionada y planificada que demanda en el sujeto Responsabilidad (Romero y </a:t>
            </a:r>
            <a:r>
              <a:rPr lang="es-MX" sz="1400" err="1">
                <a:latin typeface="futura-pt"/>
              </a:rPr>
              <a:t>Salicetti</a:t>
            </a:r>
            <a:r>
              <a:rPr lang="es-MX" sz="1400">
                <a:latin typeface="futura-pt"/>
              </a:rPr>
              <a:t>, 2011)</a:t>
            </a:r>
          </a:p>
          <a:p>
            <a:pPr>
              <a:lnSpc>
                <a:spcPct val="90000"/>
              </a:lnSpc>
            </a:pPr>
            <a:endParaRPr lang="es-MX" sz="1400">
              <a:latin typeface="futura-pt"/>
            </a:endParaRPr>
          </a:p>
          <a:p>
            <a:pPr>
              <a:lnSpc>
                <a:spcPct val="90000"/>
              </a:lnSpc>
            </a:pPr>
            <a:endParaRPr lang="es-MX" sz="1400">
              <a:latin typeface="futura-pt"/>
            </a:endParaRPr>
          </a:p>
          <a:p>
            <a:pPr marL="0" indent="0">
              <a:lnSpc>
                <a:spcPct val="90000"/>
              </a:lnSpc>
              <a:buNone/>
            </a:pPr>
            <a:endParaRPr lang="es-MX" sz="1400">
              <a:latin typeface="futura-pt"/>
            </a:endParaRPr>
          </a:p>
        </p:txBody>
      </p:sp>
    </p:spTree>
    <p:extLst>
      <p:ext uri="{BB962C8B-B14F-4D97-AF65-F5344CB8AC3E}">
        <p14:creationId xmlns:p14="http://schemas.microsoft.com/office/powerpoint/2010/main" val="269565669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017CD891-586A-4B6E-A486-5402131D5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48930" y="629267"/>
            <a:ext cx="9252154" cy="1016654"/>
          </a:xfrm>
        </p:spPr>
        <p:txBody>
          <a:bodyPr>
            <a:normAutofit/>
          </a:bodyPr>
          <a:lstStyle/>
          <a:p>
            <a:r>
              <a:rPr lang="es-MX" dirty="0"/>
              <a:t>¿QUÉ ES EL TIEMPO?</a:t>
            </a:r>
            <a:endParaRPr lang="es-MX"/>
          </a:p>
        </p:txBody>
      </p:sp>
      <p:sp>
        <p:nvSpPr>
          <p:cNvPr id="12" name="Rectangle 11">
            <a:extLst>
              <a:ext uri="{FF2B5EF4-FFF2-40B4-BE49-F238E27FC236}">
                <a16:creationId xmlns:a16="http://schemas.microsoft.com/office/drawing/2014/main" id="{FF137431-18A7-4F8A-B89F-8EAB4AAD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DEE94CCE-9E0B-4D7E-9B46-D34BC7972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648931" y="2548281"/>
            <a:ext cx="6578592" cy="3658689"/>
          </a:xfrm>
        </p:spPr>
        <p:txBody>
          <a:bodyPr>
            <a:normAutofit/>
          </a:bodyPr>
          <a:lstStyle/>
          <a:p>
            <a:r>
              <a:rPr lang="es-MX">
                <a:solidFill>
                  <a:schemeClr val="bg1"/>
                </a:solidFill>
                <a:latin typeface="futura-pt"/>
              </a:rPr>
              <a:t>Existen diversas definiciones, sin embargo, los filósofos hablan de una cuarta dimensión como una coordenada, la cual trata de situar o ubicar a cada persona u objeto, para otros autores el tiempo no existe como tal, es como una simple medida, Sin embargo, para los individuos el tiempo es la vida, camina sin detenerse, obsesionándose por él y esto lo convierte en toda una experiencia, ya que se observa, se siente y se vive el paso del tiempo en el ámbito corporal, Psicológico y social.</a:t>
            </a:r>
          </a:p>
          <a:p>
            <a:endParaRPr lang="es-MX">
              <a:solidFill>
                <a:schemeClr val="bg1"/>
              </a:solidFill>
              <a:latin typeface="futura-pt"/>
            </a:endParaRPr>
          </a:p>
          <a:p>
            <a:endParaRPr lang="es-MX">
              <a:solidFill>
                <a:schemeClr val="bg1"/>
              </a:solidFill>
              <a:latin typeface="futura-pt"/>
            </a:endParaRPr>
          </a:p>
          <a:p>
            <a:pPr marL="0" indent="0">
              <a:buNone/>
            </a:pPr>
            <a:endParaRPr lang="es-MX">
              <a:solidFill>
                <a:schemeClr val="bg1"/>
              </a:solidFill>
              <a:latin typeface="futura-pt"/>
            </a:endParaRPr>
          </a:p>
        </p:txBody>
      </p:sp>
      <p:pic>
        <p:nvPicPr>
          <p:cNvPr id="5" name="Imagen 4">
            <a:extLst>
              <a:ext uri="{FF2B5EF4-FFF2-40B4-BE49-F238E27FC236}">
                <a16:creationId xmlns:a16="http://schemas.microsoft.com/office/drawing/2014/main" id="{AE117866-C8A5-448D-B8C5-7FE3C175F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922" y="3084193"/>
            <a:ext cx="3992621" cy="2590194"/>
          </a:xfrm>
          <a:prstGeom prst="rect">
            <a:avLst/>
          </a:prstGeom>
          <a:effectLst/>
        </p:spPr>
      </p:pic>
    </p:spTree>
    <p:extLst>
      <p:ext uri="{BB962C8B-B14F-4D97-AF65-F5344CB8AC3E}">
        <p14:creationId xmlns:p14="http://schemas.microsoft.com/office/powerpoint/2010/main" val="126789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53143" y="1645920"/>
            <a:ext cx="3522879" cy="4470821"/>
          </a:xfrm>
        </p:spPr>
        <p:txBody>
          <a:bodyPr>
            <a:normAutofit/>
          </a:bodyPr>
          <a:lstStyle/>
          <a:p>
            <a:pPr algn="r"/>
            <a:r>
              <a:rPr lang="es-MX">
                <a:solidFill>
                  <a:srgbClr val="FFFFFF"/>
                </a:solidFill>
              </a:rPr>
              <a:t>OBJETIVO</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5204109" y="1645920"/>
            <a:ext cx="5919503" cy="4470821"/>
          </a:xfrm>
        </p:spPr>
        <p:txBody>
          <a:bodyPr>
            <a:normAutofit/>
          </a:bodyPr>
          <a:lstStyle/>
          <a:p>
            <a:r>
              <a:rPr lang="es-MX" b="0" i="0">
                <a:effectLst/>
                <a:latin typeface="futura-pt"/>
              </a:rPr>
              <a:t>El participante identificara sus principales distractore del tiempo, con la ayuda del diseño de un plan de acción para cada una de las actividades, estableciendo estrategias funcionales en cada una de estas.</a:t>
            </a:r>
          </a:p>
        </p:txBody>
      </p:sp>
    </p:spTree>
    <p:extLst>
      <p:ext uri="{BB962C8B-B14F-4D97-AF65-F5344CB8AC3E}">
        <p14:creationId xmlns:p14="http://schemas.microsoft.com/office/powerpoint/2010/main" val="141629548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4"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48930" y="629267"/>
            <a:ext cx="9252154" cy="1016654"/>
          </a:xfrm>
        </p:spPr>
        <p:txBody>
          <a:bodyPr>
            <a:normAutofit/>
          </a:bodyPr>
          <a:lstStyle/>
          <a:p>
            <a:r>
              <a:rPr lang="es-MX"/>
              <a:t>ADMINISTRACIÓN DEL TIEMPO</a:t>
            </a:r>
          </a:p>
        </p:txBody>
      </p:sp>
      <p:sp>
        <p:nvSpPr>
          <p:cNvPr id="13" name="Rectangle 12">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648931" y="2548281"/>
            <a:ext cx="5122606" cy="3658689"/>
          </a:xfrm>
        </p:spPr>
        <p:txBody>
          <a:bodyPr>
            <a:normAutofit/>
          </a:bodyPr>
          <a:lstStyle/>
          <a:p>
            <a:pPr>
              <a:lnSpc>
                <a:spcPct val="90000"/>
              </a:lnSpc>
            </a:pPr>
            <a:r>
              <a:rPr lang="es-MX" sz="1400">
                <a:solidFill>
                  <a:schemeClr val="bg1"/>
                </a:solidFill>
                <a:latin typeface="futura-pt"/>
              </a:rPr>
              <a:t>La historia de la administración del tiempo empezó en el siglo XX, apareciendo diversos argumentos y teorías, acerca de como se podría manejar el tiempo, así que el concepto de administrar es tan viejo como en la época griega, no obstante, las personas de esa época ya se preocupaba por el tiempo, aunque fuera solamente para darle seguimiento a los días y las estaciones. Conforme transcurrió el tiempo las personas comenzaron a tener la necesidad de controlar el tiempo. Hoy en día la sociedad ve al tiempo como algo que tiene que tener controlado, comprometiendo la calidad en todo lo que emprende.</a:t>
            </a:r>
          </a:p>
          <a:p>
            <a:pPr>
              <a:lnSpc>
                <a:spcPct val="90000"/>
              </a:lnSpc>
            </a:pPr>
            <a:r>
              <a:rPr lang="es-MX" sz="1400">
                <a:solidFill>
                  <a:schemeClr val="bg1"/>
                </a:solidFill>
                <a:latin typeface="futura-pt"/>
              </a:rPr>
              <a:t>Para un buen manejo del tiempo se requieren metas clara, que el individuo este consciente del valor que tiene el tiempo, para proporcionarle el valor justo a las cosas que producen.</a:t>
            </a:r>
          </a:p>
          <a:p>
            <a:pPr>
              <a:lnSpc>
                <a:spcPct val="90000"/>
              </a:lnSpc>
            </a:pPr>
            <a:endParaRPr lang="es-MX" sz="1400">
              <a:solidFill>
                <a:schemeClr val="bg1"/>
              </a:solidFill>
              <a:latin typeface="futura-pt"/>
            </a:endParaRPr>
          </a:p>
          <a:p>
            <a:pPr marL="0" indent="0">
              <a:lnSpc>
                <a:spcPct val="90000"/>
              </a:lnSpc>
              <a:buNone/>
            </a:pPr>
            <a:endParaRPr lang="es-MX" sz="1400">
              <a:solidFill>
                <a:schemeClr val="bg1"/>
              </a:solidFill>
              <a:latin typeface="futura-pt"/>
            </a:endParaRPr>
          </a:p>
        </p:txBody>
      </p:sp>
      <p:pic>
        <p:nvPicPr>
          <p:cNvPr id="6" name="Imagen 5">
            <a:extLst>
              <a:ext uri="{FF2B5EF4-FFF2-40B4-BE49-F238E27FC236}">
                <a16:creationId xmlns:a16="http://schemas.microsoft.com/office/drawing/2014/main" id="{00FA2BFB-D45C-438E-A798-4F94FA2F7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16" y="2945998"/>
            <a:ext cx="5451627" cy="2866583"/>
          </a:xfrm>
          <a:prstGeom prst="rect">
            <a:avLst/>
          </a:prstGeom>
          <a:effectLst/>
        </p:spPr>
      </p:pic>
    </p:spTree>
    <p:extLst>
      <p:ext uri="{BB962C8B-B14F-4D97-AF65-F5344CB8AC3E}">
        <p14:creationId xmlns:p14="http://schemas.microsoft.com/office/powerpoint/2010/main" val="400359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1103312" y="452718"/>
            <a:ext cx="8947522" cy="1400530"/>
          </a:xfrm>
        </p:spPr>
        <p:txBody>
          <a:bodyPr anchor="ctr">
            <a:normAutofit/>
          </a:bodyPr>
          <a:lstStyle/>
          <a:p>
            <a:r>
              <a:rPr lang="es-MX">
                <a:solidFill>
                  <a:srgbClr val="FFFFFF"/>
                </a:solidFill>
              </a:rPr>
              <a:t>ENEMIGOS DEL TIEMPO</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1103312" y="2763520"/>
            <a:ext cx="8946541" cy="3484879"/>
          </a:xfrm>
        </p:spPr>
        <p:txBody>
          <a:bodyPr>
            <a:normAutofit/>
          </a:bodyPr>
          <a:lstStyle/>
          <a:p>
            <a:pPr>
              <a:lnSpc>
                <a:spcPct val="90000"/>
              </a:lnSpc>
            </a:pPr>
            <a:r>
              <a:rPr lang="es-MX" sz="1400">
                <a:latin typeface="futura-pt"/>
              </a:rPr>
              <a:t>Existen factores negativos llamados “distractores”, estos distraen de las tareas cotidianas y rompen el ritmo de otros eventos, reducen hasta en un 60% o 70% las horas efectivas, implican un gasto extra de tiempo, además pueden influir en el aumento de errores y la baja calidad del trabajo que se realiza.</a:t>
            </a:r>
          </a:p>
          <a:p>
            <a:pPr>
              <a:lnSpc>
                <a:spcPct val="90000"/>
              </a:lnSpc>
            </a:pPr>
            <a:r>
              <a:rPr lang="es-MX" sz="1400">
                <a:latin typeface="futura-pt"/>
              </a:rPr>
              <a:t>Estos distractores pueden ser divididos en Internos y Externos, dentro de los Externos se pueden encontrar:</a:t>
            </a:r>
          </a:p>
          <a:p>
            <a:pPr>
              <a:lnSpc>
                <a:spcPct val="90000"/>
              </a:lnSpc>
            </a:pPr>
            <a:r>
              <a:rPr lang="es-MX" sz="1400">
                <a:latin typeface="futura-pt"/>
              </a:rPr>
              <a:t>REDES SOCIALES: A pesar de ser un gran invento, un medio de expresión, una manera de comunicación, pero tienen un lado negativo, cuando se usa en exceso ya que es un gran factor distractor de las tareas pendientes y se vuelve un ladrón del tiempo.</a:t>
            </a:r>
          </a:p>
          <a:p>
            <a:pPr>
              <a:lnSpc>
                <a:spcPct val="90000"/>
              </a:lnSpc>
            </a:pPr>
            <a:r>
              <a:rPr lang="es-MX" sz="1400">
                <a:latin typeface="futura-pt"/>
              </a:rPr>
              <a:t>DISPOSITIVO MOVIL: Es un servicio que ha experimentado un crecimiento de uso en la sociedad, por su mejor comunicación, fácil acceso a internet, aplicaciones novedosas entre otros beneficios. Pero al revisar el lado negativo, causa daños cuando se vuelve el centro de atención ha generado frecuencia en accidentes automovilísticos y como distractor del tiempo afecta el rendimiento y productividad.</a:t>
            </a:r>
          </a:p>
          <a:p>
            <a:pPr marL="0" indent="0">
              <a:lnSpc>
                <a:spcPct val="90000"/>
              </a:lnSpc>
              <a:buNone/>
            </a:pPr>
            <a:endParaRPr lang="es-MX" sz="1400">
              <a:latin typeface="futura-pt"/>
            </a:endParaRPr>
          </a:p>
        </p:txBody>
      </p:sp>
    </p:spTree>
    <p:extLst>
      <p:ext uri="{BB962C8B-B14F-4D97-AF65-F5344CB8AC3E}">
        <p14:creationId xmlns:p14="http://schemas.microsoft.com/office/powerpoint/2010/main" val="401273868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1103312" y="452718"/>
            <a:ext cx="8947522" cy="1400530"/>
          </a:xfrm>
        </p:spPr>
        <p:txBody>
          <a:bodyPr anchor="ctr">
            <a:normAutofit/>
          </a:bodyPr>
          <a:lstStyle/>
          <a:p>
            <a:r>
              <a:rPr lang="es-MX">
                <a:solidFill>
                  <a:srgbClr val="FFFFFF"/>
                </a:solidFill>
              </a:rPr>
              <a:t>ENEMIGOS DEL TIEMPO</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1103312" y="2763520"/>
            <a:ext cx="8946541" cy="3484879"/>
          </a:xfrm>
        </p:spPr>
        <p:txBody>
          <a:bodyPr>
            <a:normAutofit/>
          </a:bodyPr>
          <a:lstStyle/>
          <a:p>
            <a:pPr>
              <a:lnSpc>
                <a:spcPct val="90000"/>
              </a:lnSpc>
            </a:pPr>
            <a:r>
              <a:rPr lang="es-MX" sz="1400">
                <a:latin typeface="futura-pt"/>
              </a:rPr>
              <a:t>CORREO ELECTRÓNICO: Es un recurso muy básico que generalmente se usa diario como una herramienta de trabajo, por lo cual es un motivo suficiente para prestarle atención, sin perder de vista que no debe malgastarse el tiempo.</a:t>
            </a:r>
          </a:p>
          <a:p>
            <a:pPr>
              <a:lnSpc>
                <a:spcPct val="90000"/>
              </a:lnSpc>
            </a:pPr>
            <a:r>
              <a:rPr lang="es-MX" sz="1400">
                <a:latin typeface="futura-pt"/>
              </a:rPr>
              <a:t>REUNIONES O INTERRUPCIONES: Es imposible no tener interrupciones, pero es de suma importancia, saber manejarlas de la manera más eficaz, para que no se llegue a pierde demasiado tiempo con ellas.	De igual forma una reunión improductiva siempre será una fuente de perdida de tiempo, que se vera reflejado en la productividad del trabajo.</a:t>
            </a:r>
          </a:p>
          <a:p>
            <a:pPr>
              <a:lnSpc>
                <a:spcPct val="90000"/>
              </a:lnSpc>
            </a:pPr>
            <a:r>
              <a:rPr lang="es-MX" sz="1400">
                <a:latin typeface="futura-pt"/>
              </a:rPr>
              <a:t>IMPROVISAR: Improvisar es igual a no planear, no se tiene una preparación previa para cualquier acontecimiento, al planear se tiene más claro que se pretende alcanzar, teniendo así excelencia en lo que se realiza.</a:t>
            </a:r>
          </a:p>
          <a:p>
            <a:pPr>
              <a:lnSpc>
                <a:spcPct val="90000"/>
              </a:lnSpc>
            </a:pPr>
            <a:r>
              <a:rPr lang="es-MX" sz="1400">
                <a:latin typeface="futura-pt"/>
              </a:rPr>
              <a:t>TELEVISIÓN: Para la gran mayoría de las personas un sinónimo de descanso es ver la televisión en el sillón, lo cual al hacerlo de manera excesiva se vuelve un mal habito al no ser productivo, además de ser constante por el hecho de no requerir un esfuerzo físico.</a:t>
            </a:r>
          </a:p>
          <a:p>
            <a:pPr>
              <a:lnSpc>
                <a:spcPct val="90000"/>
              </a:lnSpc>
            </a:pPr>
            <a:endParaRPr lang="es-MX" sz="1400">
              <a:latin typeface="futura-pt"/>
            </a:endParaRPr>
          </a:p>
        </p:txBody>
      </p:sp>
    </p:spTree>
    <p:extLst>
      <p:ext uri="{BB962C8B-B14F-4D97-AF65-F5344CB8AC3E}">
        <p14:creationId xmlns:p14="http://schemas.microsoft.com/office/powerpoint/2010/main" val="2824748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53143" y="1645920"/>
            <a:ext cx="3522879" cy="4470821"/>
          </a:xfrm>
        </p:spPr>
        <p:txBody>
          <a:bodyPr>
            <a:normAutofit/>
          </a:bodyPr>
          <a:lstStyle/>
          <a:p>
            <a:pPr algn="r"/>
            <a:r>
              <a:rPr lang="es-MX">
                <a:solidFill>
                  <a:srgbClr val="FFFFFF"/>
                </a:solidFill>
              </a:rPr>
              <a:t>ENEMIGOS DEL TIEMPO</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5204109" y="1645920"/>
            <a:ext cx="5919503" cy="4470821"/>
          </a:xfrm>
        </p:spPr>
        <p:txBody>
          <a:bodyPr>
            <a:normAutofit/>
          </a:bodyPr>
          <a:lstStyle/>
          <a:p>
            <a:pPr>
              <a:lnSpc>
                <a:spcPct val="90000"/>
              </a:lnSpc>
            </a:pPr>
            <a:r>
              <a:rPr lang="es-MX" sz="1400">
                <a:latin typeface="futura-pt"/>
              </a:rPr>
              <a:t>Dentro de los factores Internos se encuentran:</a:t>
            </a:r>
          </a:p>
          <a:p>
            <a:pPr>
              <a:lnSpc>
                <a:spcPct val="90000"/>
              </a:lnSpc>
            </a:pPr>
            <a:r>
              <a:rPr lang="es-MX" sz="1400">
                <a:latin typeface="futura-pt"/>
              </a:rPr>
              <a:t>FALTA DE ASERTIVIDAD: Una persona con falta de asertividad tiene facilidad de estresarse ante la falta de tiempo, falta de autoridad, falta d delegación y se deja gobernar por los eventos cotidianos.</a:t>
            </a:r>
          </a:p>
          <a:p>
            <a:pPr>
              <a:lnSpc>
                <a:spcPct val="90000"/>
              </a:lnSpc>
            </a:pPr>
            <a:r>
              <a:rPr lang="es-MX" sz="1400">
                <a:latin typeface="futura-pt"/>
              </a:rPr>
              <a:t>ACAPARAR TODO SIN DELEGAR: Muchas personas tienen problemas con la administración del tiempo, por creer que son los únicos que son aptos para realizar cualquier actividad, el querer hacer todas las actividades al mismo tiempo es una forma de acarrear estrés, poca productividad y con eso se tiene una baja calidad en lo que se realiza, esta la razón por la cual es importante saber delegar.</a:t>
            </a:r>
          </a:p>
          <a:p>
            <a:pPr>
              <a:lnSpc>
                <a:spcPct val="90000"/>
              </a:lnSpc>
            </a:pPr>
            <a:r>
              <a:rPr lang="es-MX" sz="1400">
                <a:latin typeface="futura-pt"/>
              </a:rPr>
              <a:t>POSTERGACIONES: La principal razón de postergar las actividades o tareas, es porque no son agradables, salen de la zona de confort, no urgen o no son importantes para la persona, por esa razón es importante aprender a priorizar, delegar, encontrarle el lado agradable, identificar causas y no malgastar el tiempo.</a:t>
            </a:r>
          </a:p>
        </p:txBody>
      </p:sp>
    </p:spTree>
    <p:extLst>
      <p:ext uri="{BB962C8B-B14F-4D97-AF65-F5344CB8AC3E}">
        <p14:creationId xmlns:p14="http://schemas.microsoft.com/office/powerpoint/2010/main" val="326701173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48930" y="629266"/>
            <a:ext cx="5616217" cy="1622321"/>
          </a:xfrm>
        </p:spPr>
        <p:txBody>
          <a:bodyPr>
            <a:normAutofit/>
          </a:bodyPr>
          <a:lstStyle/>
          <a:p>
            <a:r>
              <a:rPr lang="es-MX" dirty="0"/>
              <a:t>ENEMIGOS DEL TIEMPO</a:t>
            </a:r>
            <a:endParaRPr lang="es-MX"/>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648931" y="2438400"/>
            <a:ext cx="5616216" cy="3785419"/>
          </a:xfrm>
        </p:spPr>
        <p:txBody>
          <a:bodyPr>
            <a:normAutofit/>
          </a:bodyPr>
          <a:lstStyle/>
          <a:p>
            <a:pPr>
              <a:lnSpc>
                <a:spcPct val="90000"/>
              </a:lnSpc>
            </a:pPr>
            <a:r>
              <a:rPr lang="es-MX" sz="1400">
                <a:latin typeface="futura-pt"/>
              </a:rPr>
              <a:t>FALTA DE MOTIVACIÓN: Una persona que se encuentra motivada muestra un mayor interés un mayor grado de autodeterminación y de reflexión para cualquier actividad, logra además una mayor satisfacción por lo que hace, además de tener mas empeño.</a:t>
            </a:r>
          </a:p>
          <a:p>
            <a:pPr>
              <a:lnSpc>
                <a:spcPct val="90000"/>
              </a:lnSpc>
            </a:pPr>
            <a:r>
              <a:rPr lang="es-MX" sz="1400">
                <a:latin typeface="futura-pt"/>
              </a:rPr>
              <a:t>TENSIÓN-REOCUPACIÓN: Cuando las actividades sobrepasan y no existe el suficiente tiempo para que sean terminadas, aparece el factor del estrés, la preocupación y la tensión, lo que se va en aumento hasta que la persona pierde el control por lo cual la meta no llega a cumplirse. </a:t>
            </a:r>
          </a:p>
          <a:p>
            <a:pPr>
              <a:lnSpc>
                <a:spcPct val="90000"/>
              </a:lnSpc>
            </a:pPr>
            <a:r>
              <a:rPr lang="es-MX" sz="1400">
                <a:latin typeface="futura-pt"/>
              </a:rPr>
              <a:t>INCONSISTENCIA Y DESORDEN: Al no asignarse una fecha o plazo concretos, en las actividades lo más probable es que se posterguen y se vayan acumulando sin avanzar.</a:t>
            </a:r>
          </a:p>
        </p:txBody>
      </p:sp>
      <p:sp>
        <p:nvSpPr>
          <p:cNvPr id="10" name="Freeform 31">
            <a:extLst>
              <a:ext uri="{FF2B5EF4-FFF2-40B4-BE49-F238E27FC236}">
                <a16:creationId xmlns:a16="http://schemas.microsoft.com/office/drawing/2014/main" id="{10208470-709D-4AF1-83BC-8A1019901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38D8AE6D-D2DF-4BEA-AF55-5E7DD41A3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8D9E9787-9929-42D8-AEDA-28F936807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Imagen 4">
            <a:extLst>
              <a:ext uri="{FF2B5EF4-FFF2-40B4-BE49-F238E27FC236}">
                <a16:creationId xmlns:a16="http://schemas.microsoft.com/office/drawing/2014/main" id="{553261BA-3E23-4403-9F6B-49162F05E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742" y="2045900"/>
            <a:ext cx="3980139" cy="2766196"/>
          </a:xfrm>
          <a:prstGeom prst="rect">
            <a:avLst/>
          </a:prstGeom>
          <a:effectLst/>
        </p:spPr>
      </p:pic>
      <p:sp>
        <p:nvSpPr>
          <p:cNvPr id="16" name="Rectangle 15">
            <a:extLst>
              <a:ext uri="{FF2B5EF4-FFF2-40B4-BE49-F238E27FC236}">
                <a16:creationId xmlns:a16="http://schemas.microsoft.com/office/drawing/2014/main" id="{30A678BD-FD5D-4756-B0DC-E713CB827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04727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1103312" y="452718"/>
            <a:ext cx="8947522" cy="1400530"/>
          </a:xfrm>
        </p:spPr>
        <p:txBody>
          <a:bodyPr anchor="ctr">
            <a:normAutofit/>
          </a:bodyPr>
          <a:lstStyle/>
          <a:p>
            <a:r>
              <a:rPr lang="es-MX">
                <a:solidFill>
                  <a:srgbClr val="FFFFFF"/>
                </a:solidFill>
              </a:rPr>
              <a:t>IDENTIFICAR MALOS HÁBITOS</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1103312" y="2763520"/>
            <a:ext cx="8946541" cy="3484879"/>
          </a:xfrm>
        </p:spPr>
        <p:txBody>
          <a:bodyPr>
            <a:normAutofit/>
          </a:bodyPr>
          <a:lstStyle/>
          <a:p>
            <a:pPr>
              <a:lnSpc>
                <a:spcPct val="90000"/>
              </a:lnSpc>
            </a:pPr>
            <a:r>
              <a:rPr lang="es-MX" sz="1700">
                <a:latin typeface="futura-pt"/>
              </a:rPr>
              <a:t>Se dice que una conducta repetitiva durante 21 días se vuelve un hábito, los hábitos son conductas aprendidas mediane repetición, se tienen hábitos tanto buenos como malos, los cuales ayudan a los individuos a conseguir sus metas, siempre y cuando sean trabajados de forma correcta, durante las diferentes etapas de la vida.</a:t>
            </a:r>
          </a:p>
          <a:p>
            <a:pPr>
              <a:lnSpc>
                <a:spcPct val="90000"/>
              </a:lnSpc>
            </a:pPr>
            <a:r>
              <a:rPr lang="es-MX" sz="1700">
                <a:latin typeface="futura-pt"/>
              </a:rPr>
              <a:t>“El hábito, visto desde el sentido etimológico, es la manera usual de ser y por extensión, el conjunto de disposiciones estables, que al fluir la naturaleza y cultura, garantizan una cierta constancia en nuestras acciones y conductas. El hábito es el conjunto de las costumbres y las maneras de percibir, sentir, juzgar, decidir y pensar”.</a:t>
            </a:r>
          </a:p>
          <a:p>
            <a:pPr>
              <a:lnSpc>
                <a:spcPct val="90000"/>
              </a:lnSpc>
            </a:pPr>
            <a:r>
              <a:rPr lang="es-MX" sz="1700">
                <a:latin typeface="futura-pt"/>
              </a:rPr>
              <a:t>Los Hábitos son factores relevantes en la vida de una persona, esto debido a que se trata de pautas conscientes, a veces inconscientes, con lo cual las dos fases del hábito son: la formación y la estabilidad.</a:t>
            </a:r>
          </a:p>
        </p:txBody>
      </p:sp>
    </p:spTree>
    <p:extLst>
      <p:ext uri="{BB962C8B-B14F-4D97-AF65-F5344CB8AC3E}">
        <p14:creationId xmlns:p14="http://schemas.microsoft.com/office/powerpoint/2010/main" val="174928304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70B343FF-2E23-43A4-A06E-58C732FF5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48930" y="629267"/>
            <a:ext cx="9252154" cy="1016654"/>
          </a:xfrm>
        </p:spPr>
        <p:txBody>
          <a:bodyPr>
            <a:normAutofit/>
          </a:bodyPr>
          <a:lstStyle/>
          <a:p>
            <a:r>
              <a:rPr lang="es-MX" dirty="0"/>
              <a:t>IDENTIFICAR MALOS HÁBITOS</a:t>
            </a:r>
            <a:endParaRPr lang="es-MX"/>
          </a:p>
        </p:txBody>
      </p:sp>
      <p:sp>
        <p:nvSpPr>
          <p:cNvPr id="12" name="Rectangle 11">
            <a:extLst>
              <a:ext uri="{FF2B5EF4-FFF2-40B4-BE49-F238E27FC236}">
                <a16:creationId xmlns:a16="http://schemas.microsoft.com/office/drawing/2014/main" id="{90471E06-C9EC-4B3D-9080-2D75FF3AF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6AF66A71-3CC4-4EE2-A759-0F0ACE6C4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648931" y="2548281"/>
            <a:ext cx="7153602" cy="3658689"/>
          </a:xfrm>
        </p:spPr>
        <p:txBody>
          <a:bodyPr>
            <a:normAutofit/>
          </a:bodyPr>
          <a:lstStyle/>
          <a:p>
            <a:pPr>
              <a:lnSpc>
                <a:spcPct val="90000"/>
              </a:lnSpc>
            </a:pPr>
            <a:r>
              <a:rPr lang="es-MX" sz="1700">
                <a:solidFill>
                  <a:schemeClr val="bg1"/>
                </a:solidFill>
                <a:latin typeface="futura-pt"/>
              </a:rPr>
              <a:t>La primera fase tiene relación al periodo en el que se esta adquiriendo el hábito y la segunda fase tiene relación cuando ya se ha conseguido y se realizan las actividades de forma habitual con mas facilidad y de manera automática. También el hábito requiere de tres elementos para ponerlo en acción: el conocimiento, las capacidades y el deseo. </a:t>
            </a:r>
          </a:p>
          <a:p>
            <a:pPr>
              <a:lnSpc>
                <a:spcPct val="90000"/>
              </a:lnSpc>
            </a:pPr>
            <a:r>
              <a:rPr lang="es-MX" sz="1700">
                <a:solidFill>
                  <a:schemeClr val="bg1"/>
                </a:solidFill>
                <a:latin typeface="futura-pt"/>
              </a:rPr>
              <a:t>La mayoría de las personas poseen el hábito de perder el tiempo, aunque parezca hilarante, pero parece ser parte del ser humano. Y ¿Los hábitos se pueden cambiar?, la respuesta es Sí, los hábitos no son heredados, son aprendidos, es por eso que lo importante es desprenderse de los malos hábitos que no sirven.</a:t>
            </a:r>
          </a:p>
          <a:p>
            <a:pPr>
              <a:lnSpc>
                <a:spcPct val="90000"/>
              </a:lnSpc>
            </a:pPr>
            <a:endParaRPr lang="es-MX" sz="1700">
              <a:solidFill>
                <a:schemeClr val="bg1"/>
              </a:solidFill>
              <a:latin typeface="futura-pt"/>
            </a:endParaRPr>
          </a:p>
        </p:txBody>
      </p:sp>
      <p:pic>
        <p:nvPicPr>
          <p:cNvPr id="5" name="Imagen 4">
            <a:extLst>
              <a:ext uri="{FF2B5EF4-FFF2-40B4-BE49-F238E27FC236}">
                <a16:creationId xmlns:a16="http://schemas.microsoft.com/office/drawing/2014/main" id="{D8F3BB6C-074B-48E8-9C92-24755A2E2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72" y="2672454"/>
            <a:ext cx="3413671" cy="3413671"/>
          </a:xfrm>
          <a:prstGeom prst="rect">
            <a:avLst/>
          </a:prstGeom>
          <a:effectLst/>
        </p:spPr>
      </p:pic>
    </p:spTree>
    <p:extLst>
      <p:ext uri="{BB962C8B-B14F-4D97-AF65-F5344CB8AC3E}">
        <p14:creationId xmlns:p14="http://schemas.microsoft.com/office/powerpoint/2010/main" val="3353650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1103312" y="452718"/>
            <a:ext cx="8947522" cy="1400530"/>
          </a:xfrm>
        </p:spPr>
        <p:txBody>
          <a:bodyPr anchor="ctr">
            <a:normAutofit/>
          </a:bodyPr>
          <a:lstStyle/>
          <a:p>
            <a:r>
              <a:rPr lang="es-MX">
                <a:solidFill>
                  <a:srgbClr val="FFFFFF"/>
                </a:solidFill>
              </a:rPr>
              <a:t>IDENTIFICAR MALOS HÁBITOS</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1103312" y="2763520"/>
            <a:ext cx="8946541" cy="3484879"/>
          </a:xfrm>
        </p:spPr>
        <p:txBody>
          <a:bodyPr>
            <a:normAutofit/>
          </a:bodyPr>
          <a:lstStyle/>
          <a:p>
            <a:pPr>
              <a:lnSpc>
                <a:spcPct val="90000"/>
              </a:lnSpc>
            </a:pPr>
            <a:r>
              <a:rPr lang="es-MX" sz="1600">
                <a:latin typeface="futura-pt"/>
              </a:rPr>
              <a:t>Con mayor frecuencia se incurre en las siguientes situaciones:</a:t>
            </a:r>
          </a:p>
          <a:p>
            <a:pPr>
              <a:lnSpc>
                <a:spcPct val="90000"/>
              </a:lnSpc>
            </a:pPr>
            <a:r>
              <a:rPr lang="es-MX" sz="1600">
                <a:latin typeface="futura-pt"/>
              </a:rPr>
              <a:t>1. Llegar a tiempo a una cita.</a:t>
            </a:r>
          </a:p>
          <a:p>
            <a:pPr>
              <a:lnSpc>
                <a:spcPct val="90000"/>
              </a:lnSpc>
            </a:pPr>
            <a:r>
              <a:rPr lang="es-MX" sz="1600">
                <a:latin typeface="futura-pt"/>
              </a:rPr>
              <a:t>2. Mantener todos los compromisos.</a:t>
            </a:r>
          </a:p>
          <a:p>
            <a:pPr>
              <a:lnSpc>
                <a:spcPct val="90000"/>
              </a:lnSpc>
            </a:pPr>
            <a:r>
              <a:rPr lang="es-MX" sz="1600">
                <a:latin typeface="futura-pt"/>
              </a:rPr>
              <a:t>3. Arreglarse para realizar todas las cosas que están planeadas en el día.</a:t>
            </a:r>
          </a:p>
          <a:p>
            <a:pPr>
              <a:lnSpc>
                <a:spcPct val="90000"/>
              </a:lnSpc>
            </a:pPr>
            <a:r>
              <a:rPr lang="es-MX" sz="1600">
                <a:latin typeface="futura-pt"/>
              </a:rPr>
              <a:t>4. Dejar al último momento incompletas muchas cosas que están pendientes.</a:t>
            </a:r>
          </a:p>
          <a:p>
            <a:pPr>
              <a:lnSpc>
                <a:spcPct val="90000"/>
              </a:lnSpc>
            </a:pPr>
            <a:r>
              <a:rPr lang="es-MX" sz="1600">
                <a:latin typeface="futura-pt"/>
              </a:rPr>
              <a:t>5. Cumplir con todos los plazos que fueron establecidos.</a:t>
            </a:r>
          </a:p>
          <a:p>
            <a:pPr>
              <a:lnSpc>
                <a:spcPct val="90000"/>
              </a:lnSpc>
            </a:pPr>
            <a:r>
              <a:rPr lang="es-MX" sz="1600">
                <a:latin typeface="futura-pt"/>
              </a:rPr>
              <a:t>6. Tener tiempo para los asuntos personales.</a:t>
            </a:r>
          </a:p>
          <a:p>
            <a:pPr>
              <a:lnSpc>
                <a:spcPct val="90000"/>
              </a:lnSpc>
            </a:pPr>
            <a:r>
              <a:rPr lang="es-MX" sz="1600">
                <a:latin typeface="futura-pt"/>
              </a:rPr>
              <a:t>7. Estudiar al menos dos horas diarias.</a:t>
            </a:r>
          </a:p>
          <a:p>
            <a:pPr>
              <a:lnSpc>
                <a:spcPct val="90000"/>
              </a:lnSpc>
            </a:pPr>
            <a:r>
              <a:rPr lang="es-MX" sz="1600">
                <a:latin typeface="futura-pt"/>
              </a:rPr>
              <a:t>8. Llevar algún calendario o agenda donde anotar lo que debo hacer.</a:t>
            </a:r>
          </a:p>
          <a:p>
            <a:pPr>
              <a:lnSpc>
                <a:spcPct val="90000"/>
              </a:lnSpc>
            </a:pPr>
            <a:r>
              <a:rPr lang="es-MX" sz="1600">
                <a:latin typeface="futura-pt"/>
              </a:rPr>
              <a:t>9. Dedicar al menos ocho horas al descanso diario.</a:t>
            </a:r>
          </a:p>
          <a:p>
            <a:pPr>
              <a:lnSpc>
                <a:spcPct val="90000"/>
              </a:lnSpc>
            </a:pPr>
            <a:endParaRPr lang="es-MX" sz="1600">
              <a:latin typeface="futura-pt"/>
            </a:endParaRPr>
          </a:p>
        </p:txBody>
      </p:sp>
    </p:spTree>
    <p:extLst>
      <p:ext uri="{BB962C8B-B14F-4D97-AF65-F5344CB8AC3E}">
        <p14:creationId xmlns:p14="http://schemas.microsoft.com/office/powerpoint/2010/main" val="293655263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53143" y="1645920"/>
            <a:ext cx="3522879" cy="4470821"/>
          </a:xfrm>
        </p:spPr>
        <p:txBody>
          <a:bodyPr>
            <a:normAutofit/>
          </a:bodyPr>
          <a:lstStyle/>
          <a:p>
            <a:pPr algn="r"/>
            <a:r>
              <a:rPr lang="es-MX">
                <a:solidFill>
                  <a:srgbClr val="FFFFFF"/>
                </a:solidFill>
              </a:rPr>
              <a:t>IDENTIFICAR MALOS HÁBITOS</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5204109" y="1645920"/>
            <a:ext cx="5919503" cy="4470821"/>
          </a:xfrm>
        </p:spPr>
        <p:txBody>
          <a:bodyPr>
            <a:normAutofit/>
          </a:bodyPr>
          <a:lstStyle/>
          <a:p>
            <a:pPr>
              <a:lnSpc>
                <a:spcPct val="90000"/>
              </a:lnSpc>
            </a:pPr>
            <a:r>
              <a:rPr lang="es-MX" sz="1400">
                <a:latin typeface="futura-pt"/>
              </a:rPr>
              <a:t>Con mayor frecuencia se incurre en las siguientes situaciones:</a:t>
            </a:r>
          </a:p>
          <a:p>
            <a:pPr>
              <a:lnSpc>
                <a:spcPct val="90000"/>
              </a:lnSpc>
            </a:pPr>
            <a:r>
              <a:rPr lang="es-MX" sz="1400">
                <a:latin typeface="futura-pt"/>
              </a:rPr>
              <a:t>1. Llegar a tiempo a una cita.</a:t>
            </a:r>
          </a:p>
          <a:p>
            <a:pPr>
              <a:lnSpc>
                <a:spcPct val="90000"/>
              </a:lnSpc>
            </a:pPr>
            <a:r>
              <a:rPr lang="es-MX" sz="1400">
                <a:latin typeface="futura-pt"/>
              </a:rPr>
              <a:t>2. Mantener todos los compromisos.</a:t>
            </a:r>
          </a:p>
          <a:p>
            <a:pPr>
              <a:lnSpc>
                <a:spcPct val="90000"/>
              </a:lnSpc>
            </a:pPr>
            <a:r>
              <a:rPr lang="es-MX" sz="1400">
                <a:latin typeface="futura-pt"/>
              </a:rPr>
              <a:t>3. Arreglarse para realizar todas las cosas que están planeadas en el día.</a:t>
            </a:r>
          </a:p>
          <a:p>
            <a:pPr>
              <a:lnSpc>
                <a:spcPct val="90000"/>
              </a:lnSpc>
            </a:pPr>
            <a:r>
              <a:rPr lang="es-MX" sz="1400">
                <a:latin typeface="futura-pt"/>
              </a:rPr>
              <a:t>4. Dejar al último momento incompletas muchas cosas que están pendientes.</a:t>
            </a:r>
          </a:p>
          <a:p>
            <a:pPr>
              <a:lnSpc>
                <a:spcPct val="90000"/>
              </a:lnSpc>
            </a:pPr>
            <a:r>
              <a:rPr lang="es-MX" sz="1400">
                <a:latin typeface="futura-pt"/>
              </a:rPr>
              <a:t>5. Cumplir con todos los plazos que fueron establecidos.</a:t>
            </a:r>
          </a:p>
          <a:p>
            <a:pPr>
              <a:lnSpc>
                <a:spcPct val="90000"/>
              </a:lnSpc>
            </a:pPr>
            <a:r>
              <a:rPr lang="es-MX" sz="1400">
                <a:latin typeface="futura-pt"/>
              </a:rPr>
              <a:t>6. Tener tiempo para los asuntos personales.</a:t>
            </a:r>
          </a:p>
          <a:p>
            <a:pPr>
              <a:lnSpc>
                <a:spcPct val="90000"/>
              </a:lnSpc>
            </a:pPr>
            <a:r>
              <a:rPr lang="es-MX" sz="1400">
                <a:latin typeface="futura-pt"/>
              </a:rPr>
              <a:t>7. Estudiar al menos dos horas diarias.</a:t>
            </a:r>
          </a:p>
          <a:p>
            <a:pPr>
              <a:lnSpc>
                <a:spcPct val="90000"/>
              </a:lnSpc>
            </a:pPr>
            <a:r>
              <a:rPr lang="es-MX" sz="1400">
                <a:latin typeface="futura-pt"/>
              </a:rPr>
              <a:t>8. Llevar algún calendario o agenda donde anotar lo que debo hacer.</a:t>
            </a:r>
          </a:p>
          <a:p>
            <a:pPr>
              <a:lnSpc>
                <a:spcPct val="90000"/>
              </a:lnSpc>
            </a:pPr>
            <a:r>
              <a:rPr lang="es-MX" sz="1400">
                <a:latin typeface="futura-pt"/>
              </a:rPr>
              <a:t>9. Dedicar al menos ocho horas al descanso diario.</a:t>
            </a:r>
          </a:p>
          <a:p>
            <a:pPr>
              <a:lnSpc>
                <a:spcPct val="90000"/>
              </a:lnSpc>
            </a:pPr>
            <a:endParaRPr lang="es-MX" sz="1400">
              <a:latin typeface="futura-pt"/>
            </a:endParaRPr>
          </a:p>
        </p:txBody>
      </p:sp>
    </p:spTree>
    <p:extLst>
      <p:ext uri="{BB962C8B-B14F-4D97-AF65-F5344CB8AC3E}">
        <p14:creationId xmlns:p14="http://schemas.microsoft.com/office/powerpoint/2010/main" val="2483673933"/>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46111" y="452718"/>
            <a:ext cx="9404723" cy="1400530"/>
          </a:xfrm>
        </p:spPr>
        <p:txBody>
          <a:bodyPr>
            <a:normAutofit/>
          </a:bodyPr>
          <a:lstStyle/>
          <a:p>
            <a:r>
              <a:rPr lang="es-MX" dirty="0"/>
              <a:t>EFECTOS PSICOFISIOLÓGICOS DEL MAL USO DEL TIEMPO</a:t>
            </a:r>
            <a:endParaRPr lang="es-MX"/>
          </a:p>
        </p:txBody>
      </p:sp>
      <p:graphicFrame>
        <p:nvGraphicFramePr>
          <p:cNvPr id="5" name="Marcador de contenido 2">
            <a:extLst>
              <a:ext uri="{FF2B5EF4-FFF2-40B4-BE49-F238E27FC236}">
                <a16:creationId xmlns:a16="http://schemas.microsoft.com/office/drawing/2014/main" id="{74FC8F26-7A70-4D6B-9C47-59B80641955D}"/>
              </a:ext>
            </a:extLst>
          </p:cNvPr>
          <p:cNvGraphicFramePr>
            <a:graphicFrameLocks noGrp="1"/>
          </p:cNvGraphicFramePr>
          <p:nvPr>
            <p:ph idx="1"/>
            <p:extLst>
              <p:ext uri="{D42A27DB-BD31-4B8C-83A1-F6EECF244321}">
                <p14:modId xmlns:p14="http://schemas.microsoft.com/office/powerpoint/2010/main" val="3842047361"/>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914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Picture 4" descr="Perro en el bosque">
            <a:extLst>
              <a:ext uri="{FF2B5EF4-FFF2-40B4-BE49-F238E27FC236}">
                <a16:creationId xmlns:a16="http://schemas.microsoft.com/office/drawing/2014/main" id="{435DC7EC-8448-917E-498F-19F57FCA753C}"/>
              </a:ext>
            </a:extLst>
          </p:cNvPr>
          <p:cNvPicPr>
            <a:picLocks noChangeAspect="1"/>
          </p:cNvPicPr>
          <p:nvPr/>
        </p:nvPicPr>
        <p:blipFill rotWithShape="1">
          <a:blip r:embed="rId3">
            <a:alphaModFix/>
          </a:blip>
          <a:srcRect l="9091" t="2198" b="2119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529DF628-3DC1-41BF-9730-E680D7FC2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353316" y="0"/>
            <a:ext cx="7770296"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3491931" y="295728"/>
            <a:ext cx="6557921" cy="767688"/>
          </a:xfrm>
        </p:spPr>
        <p:txBody>
          <a:bodyPr anchor="b">
            <a:normAutofit/>
          </a:bodyPr>
          <a:lstStyle/>
          <a:p>
            <a:r>
              <a:rPr lang="es-MX" sz="2800"/>
              <a:t>INTRODUCCIÓN</a:t>
            </a:r>
          </a:p>
        </p:txBody>
      </p:sp>
      <p:sp>
        <p:nvSpPr>
          <p:cNvPr id="12" name="Rectangle 11">
            <a:extLst>
              <a:ext uri="{FF2B5EF4-FFF2-40B4-BE49-F238E27FC236}">
                <a16:creationId xmlns:a16="http://schemas.microsoft.com/office/drawing/2014/main" id="{623695FD-17A6-460C-AFB4-A56F8DFB4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352800" y="1295400"/>
            <a:ext cx="7772400" cy="5562600"/>
          </a:xfrm>
          <a:prstGeom prst="rect">
            <a:avLst/>
          </a:prstGeom>
          <a:solidFill>
            <a:schemeClr val="bg1">
              <a:alpha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3491932" y="1447800"/>
            <a:ext cx="6557921" cy="4800599"/>
          </a:xfrm>
        </p:spPr>
        <p:txBody>
          <a:bodyPr anchor="t">
            <a:normAutofit/>
          </a:bodyPr>
          <a:lstStyle/>
          <a:p>
            <a:r>
              <a:rPr lang="es-MX" sz="1800" b="0" i="0" dirty="0">
                <a:effectLst/>
                <a:latin typeface="futura-pt"/>
              </a:rPr>
              <a:t>“Tu tiempo es limitado, de modo que no lo malgastes</a:t>
            </a:r>
            <a:r>
              <a:rPr lang="es-MX" sz="1800" dirty="0">
                <a:latin typeface="futura-pt"/>
              </a:rPr>
              <a:t> viviendo la vida de alguien distinto. No quedes atrapado en el dogma, que es vivir como otros piensan que deberías vivir. No dejes que los ruidos de las opiniones de los demás callen tu propia voz interior. Y lo que es mas importante, ten el coraje de hacer lo que te dicen tu corazón y tu intuición”</a:t>
            </a:r>
          </a:p>
          <a:p>
            <a:pPr marL="0" indent="0">
              <a:buNone/>
            </a:pPr>
            <a:r>
              <a:rPr lang="es-MX" sz="1800" b="0" i="0" dirty="0">
                <a:effectLst/>
                <a:latin typeface="futura-pt"/>
              </a:rPr>
              <a:t>Steve </a:t>
            </a:r>
            <a:r>
              <a:rPr lang="es-MX" sz="1800" dirty="0">
                <a:latin typeface="futura-pt"/>
              </a:rPr>
              <a:t>Jobs</a:t>
            </a:r>
          </a:p>
          <a:p>
            <a:pPr marL="0" indent="0">
              <a:buNone/>
            </a:pPr>
            <a:endParaRPr lang="es-MX" sz="1800" b="0" i="0" dirty="0">
              <a:effectLst/>
              <a:latin typeface="futura-pt"/>
            </a:endParaRPr>
          </a:p>
        </p:txBody>
      </p:sp>
    </p:spTree>
    <p:extLst>
      <p:ext uri="{BB962C8B-B14F-4D97-AF65-F5344CB8AC3E}">
        <p14:creationId xmlns:p14="http://schemas.microsoft.com/office/powerpoint/2010/main" val="316276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48931" y="629266"/>
            <a:ext cx="4166510" cy="1622321"/>
          </a:xfrm>
        </p:spPr>
        <p:txBody>
          <a:bodyPr>
            <a:normAutofit/>
          </a:bodyPr>
          <a:lstStyle/>
          <a:p>
            <a:pPr>
              <a:lnSpc>
                <a:spcPct val="90000"/>
              </a:lnSpc>
            </a:pPr>
            <a:r>
              <a:rPr lang="es-MX" sz="3600"/>
              <a:t>PLANEACIÓN: LA CLAVE PARA TENER CONTROL</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648931" y="2438400"/>
            <a:ext cx="4166509" cy="3785419"/>
          </a:xfrm>
        </p:spPr>
        <p:txBody>
          <a:bodyPr>
            <a:normAutofit/>
          </a:bodyPr>
          <a:lstStyle/>
          <a:p>
            <a:pPr>
              <a:lnSpc>
                <a:spcPct val="90000"/>
              </a:lnSpc>
            </a:pPr>
            <a:r>
              <a:rPr lang="es-MX" sz="1700">
                <a:latin typeface="futura-pt"/>
              </a:rPr>
              <a:t>Lo primero es planear. Las actividades que se viven hoy en un mundo moderno, suelen ser cada vez mas complejas, dado que hay una mayor interacción entre diversos tipos de factores. Hablando desde un punto de vista técnico, todos somos administradores, en el sentido de que cada persona tiene la oportunidad de manejar diferentes tipos de recursos y situaciones, que encaminan al buen logro de objetivos.</a:t>
            </a:r>
          </a:p>
        </p:txBody>
      </p:sp>
      <p:sp>
        <p:nvSpPr>
          <p:cNvPr id="10"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Imagen 4">
            <a:extLst>
              <a:ext uri="{FF2B5EF4-FFF2-40B4-BE49-F238E27FC236}">
                <a16:creationId xmlns:a16="http://schemas.microsoft.com/office/drawing/2014/main" id="{15441B93-C259-4EA0-A15C-89F02FBD0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992" y="1615672"/>
            <a:ext cx="5449889" cy="3626653"/>
          </a:xfrm>
          <a:prstGeom prst="rect">
            <a:avLst/>
          </a:prstGeom>
          <a:effectLst/>
        </p:spPr>
      </p:pic>
      <p:sp>
        <p:nvSpPr>
          <p:cNvPr id="16" name="Rectangle 15">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23739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1" name="Rectangle 2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C8E541E-F46D-4823-8DB2-872BC4A72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DFA58F-DE6F-4232-907E-6B5DB371D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16">
            <a:extLst>
              <a:ext uri="{FF2B5EF4-FFF2-40B4-BE49-F238E27FC236}">
                <a16:creationId xmlns:a16="http://schemas.microsoft.com/office/drawing/2014/main" id="{8DB971D8-C6E3-4485-8895-8ABD7A9AB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9" name="Rectangle 28">
            <a:extLst>
              <a:ext uri="{FF2B5EF4-FFF2-40B4-BE49-F238E27FC236}">
                <a16:creationId xmlns:a16="http://schemas.microsoft.com/office/drawing/2014/main" id="{4526474A-480D-4539-BBC4-C39D5B71B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0824"/>
            <a:ext cx="12191695" cy="1487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5">
            <a:extLst>
              <a:ext uri="{FF2B5EF4-FFF2-40B4-BE49-F238E27FC236}">
                <a16:creationId xmlns:a16="http://schemas.microsoft.com/office/drawing/2014/main" id="{1BBBFF8E-A51B-4081-B134-B1E893A89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136999"/>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36916" y="3928983"/>
            <a:ext cx="9149350" cy="1793390"/>
          </a:xfrm>
        </p:spPr>
        <p:txBody>
          <a:bodyPr vert="horz" lIns="91440" tIns="45720" rIns="91440" bIns="45720" rtlCol="0" anchor="b">
            <a:normAutofit/>
          </a:bodyPr>
          <a:lstStyle/>
          <a:p>
            <a:pPr>
              <a:lnSpc>
                <a:spcPct val="90000"/>
              </a:lnSpc>
            </a:pPr>
            <a:r>
              <a:rPr lang="en-US" sz="6100"/>
              <a:t>FASES DE LA ADMINISTRACIÓN </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636916" y="5722374"/>
            <a:ext cx="9149349" cy="487924"/>
          </a:xfrm>
        </p:spPr>
        <p:txBody>
          <a:bodyPr vert="horz" lIns="91440" tIns="45720" rIns="91440" bIns="45720" rtlCol="0" anchor="t">
            <a:normAutofit/>
          </a:bodyPr>
          <a:lstStyle/>
          <a:p>
            <a:pPr marL="0" indent="0">
              <a:lnSpc>
                <a:spcPct val="90000"/>
              </a:lnSpc>
              <a:buClr>
                <a:schemeClr val="accent1"/>
              </a:buClr>
              <a:buNone/>
            </a:pPr>
            <a:r>
              <a:rPr lang="en-US" sz="1600" cap="all">
                <a:solidFill>
                  <a:schemeClr val="accent1"/>
                </a:solidFill>
              </a:rPr>
              <a:t>La administración es un proceso que pasa por lo menos a través de 4 fases:</a:t>
            </a:r>
          </a:p>
        </p:txBody>
      </p:sp>
      <p:pic>
        <p:nvPicPr>
          <p:cNvPr id="6" name="Imagen 5">
            <a:extLst>
              <a:ext uri="{FF2B5EF4-FFF2-40B4-BE49-F238E27FC236}">
                <a16:creationId xmlns:a16="http://schemas.microsoft.com/office/drawing/2014/main" id="{885554CA-025A-40CB-AF40-E26B03915F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458" y="640082"/>
            <a:ext cx="7718865" cy="2373552"/>
          </a:xfrm>
          <a:prstGeom prst="rect">
            <a:avLst/>
          </a:prstGeom>
          <a:effectLst/>
        </p:spPr>
      </p:pic>
    </p:spTree>
    <p:extLst>
      <p:ext uri="{BB962C8B-B14F-4D97-AF65-F5344CB8AC3E}">
        <p14:creationId xmlns:p14="http://schemas.microsoft.com/office/powerpoint/2010/main" val="3225990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a:t>RESUMEN PLANEACIÓN</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Imagen 4">
            <a:extLst>
              <a:ext uri="{FF2B5EF4-FFF2-40B4-BE49-F238E27FC236}">
                <a16:creationId xmlns:a16="http://schemas.microsoft.com/office/drawing/2014/main" id="{E53A165B-F2F9-4C5D-AC8E-D40872A756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854" y="1429994"/>
            <a:ext cx="6270662" cy="3997546"/>
          </a:xfrm>
          <a:prstGeom prst="rect">
            <a:avLst/>
          </a:prstGeom>
          <a:effectLst/>
        </p:spPr>
      </p:pic>
    </p:spTree>
    <p:extLst>
      <p:ext uri="{BB962C8B-B14F-4D97-AF65-F5344CB8AC3E}">
        <p14:creationId xmlns:p14="http://schemas.microsoft.com/office/powerpoint/2010/main" val="2330342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CUADRO DE STEPHEN COVEY PARA ESTABLECER PRIORIDADES</a:t>
            </a:r>
          </a:p>
        </p:txBody>
      </p:sp>
      <p:sp>
        <p:nvSpPr>
          <p:cNvPr id="21" name="Rectangle 20">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Imagen 3">
            <a:extLst>
              <a:ext uri="{FF2B5EF4-FFF2-40B4-BE49-F238E27FC236}">
                <a16:creationId xmlns:a16="http://schemas.microsoft.com/office/drawing/2014/main" id="{DDB10F6D-BC76-48C7-B877-F9F9815834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854" y="1422156"/>
            <a:ext cx="6270662" cy="4013222"/>
          </a:xfrm>
          <a:prstGeom prst="rect">
            <a:avLst/>
          </a:prstGeom>
          <a:effectLst/>
        </p:spPr>
      </p:pic>
    </p:spTree>
    <p:extLst>
      <p:ext uri="{BB962C8B-B14F-4D97-AF65-F5344CB8AC3E}">
        <p14:creationId xmlns:p14="http://schemas.microsoft.com/office/powerpoint/2010/main" val="3265749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600"/>
              <a:t>TÉCNICAS PARA UNA BUENA ADMINISTRACIÓN DEL TIEMPO</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Imagen 4">
            <a:extLst>
              <a:ext uri="{FF2B5EF4-FFF2-40B4-BE49-F238E27FC236}">
                <a16:creationId xmlns:a16="http://schemas.microsoft.com/office/drawing/2014/main" id="{BFA0595B-9E4D-4DD9-9AD0-AAFCCC3905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854" y="849958"/>
            <a:ext cx="6270662" cy="5157618"/>
          </a:xfrm>
          <a:prstGeom prst="rect">
            <a:avLst/>
          </a:prstGeom>
          <a:effectLst/>
        </p:spPr>
      </p:pic>
    </p:spTree>
    <p:extLst>
      <p:ext uri="{BB962C8B-B14F-4D97-AF65-F5344CB8AC3E}">
        <p14:creationId xmlns:p14="http://schemas.microsoft.com/office/powerpoint/2010/main" val="1038419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a:t>Lista de asistencia</a:t>
            </a:r>
          </a:p>
        </p:txBody>
      </p:sp>
      <p:sp>
        <p:nvSpPr>
          <p:cNvPr id="52" name="Freeform 23">
            <a:extLst>
              <a:ext uri="{FF2B5EF4-FFF2-40B4-BE49-F238E27FC236}">
                <a16:creationId xmlns:a16="http://schemas.microsoft.com/office/drawing/2014/main" id="{A994CE7E-AD98-4045-A15B-9054CF58D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4" name="Freeform 5">
            <a:extLst>
              <a:ext uri="{FF2B5EF4-FFF2-40B4-BE49-F238E27FC236}">
                <a16:creationId xmlns:a16="http://schemas.microsoft.com/office/drawing/2014/main" id="{19C1720A-5B1A-4E31-93A0-A8ACD67EE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56" name="Rectangle 55">
            <a:extLst>
              <a:ext uri="{FF2B5EF4-FFF2-40B4-BE49-F238E27FC236}">
                <a16:creationId xmlns:a16="http://schemas.microsoft.com/office/drawing/2014/main" id="{67C5F271-EC3D-4C17-8F0A-F4F15F524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Logotipo, nombre de la empresa&#10;&#10;Descripción generada automáticamente">
            <a:extLst>
              <a:ext uri="{FF2B5EF4-FFF2-40B4-BE49-F238E27FC236}">
                <a16:creationId xmlns:a16="http://schemas.microsoft.com/office/drawing/2014/main" id="{5614DF77-2F35-E5B4-E3C6-DCE8B1322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364" y="647699"/>
            <a:ext cx="2389563" cy="2162555"/>
          </a:xfrm>
          <a:prstGeom prst="rect">
            <a:avLst/>
          </a:prstGeom>
          <a:effectLst/>
        </p:spPr>
      </p:pic>
      <p:sp>
        <p:nvSpPr>
          <p:cNvPr id="58" name="Rectangle 57">
            <a:extLst>
              <a:ext uri="{FF2B5EF4-FFF2-40B4-BE49-F238E27FC236}">
                <a16:creationId xmlns:a16="http://schemas.microsoft.com/office/drawing/2014/main" id="{9F8250EE-4590-407B-B039-E8BDF27F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CuadroTexto 10">
            <a:extLst>
              <a:ext uri="{FF2B5EF4-FFF2-40B4-BE49-F238E27FC236}">
                <a16:creationId xmlns:a16="http://schemas.microsoft.com/office/drawing/2014/main" id="{83BAE47A-6093-4589-8E13-54796F2C3D82}"/>
              </a:ext>
            </a:extLst>
          </p:cNvPr>
          <p:cNvSpPr txBox="1"/>
          <p:nvPr/>
        </p:nvSpPr>
        <p:spPr>
          <a:xfrm>
            <a:off x="646113" y="2052918"/>
            <a:ext cx="4165146" cy="4195481"/>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effectLst/>
                <a:latin typeface="+mj-lt"/>
                <a:ea typeface="+mj-ea"/>
                <a:cs typeface="+mj-cs"/>
              </a:rPr>
              <a:t>Lugar: </a:t>
            </a:r>
            <a:r>
              <a:rPr lang="en-US" u="sng" dirty="0">
                <a:effectLst/>
                <a:latin typeface="+mj-lt"/>
                <a:ea typeface="+mj-ea"/>
                <a:cs typeface="+mj-cs"/>
              </a:rPr>
              <a:t>____{{ LUGAR }}____</a:t>
            </a:r>
            <a:r>
              <a:rPr lang="en-US" dirty="0">
                <a:effectLst/>
                <a:latin typeface="+mj-lt"/>
                <a:ea typeface="+mj-ea"/>
                <a:cs typeface="+mj-cs"/>
              </a:rPr>
              <a:t> </a:t>
            </a:r>
          </a:p>
          <a:p>
            <a:pPr>
              <a:spcBef>
                <a:spcPts val="1000"/>
              </a:spcBef>
              <a:buClr>
                <a:schemeClr val="accent1"/>
              </a:buClr>
              <a:buSzPct val="80000"/>
              <a:buFont typeface="Wingdings 3" charset="2"/>
              <a:buChar char=""/>
            </a:pPr>
            <a:r>
              <a:rPr lang="en-US" dirty="0" err="1">
                <a:effectLst/>
                <a:latin typeface="+mj-lt"/>
                <a:ea typeface="+mj-ea"/>
                <a:cs typeface="+mj-cs"/>
              </a:rPr>
              <a:t>Fecha</a:t>
            </a:r>
            <a:r>
              <a:rPr lang="en-US" dirty="0">
                <a:effectLst/>
                <a:latin typeface="+mj-lt"/>
                <a:ea typeface="+mj-ea"/>
                <a:cs typeface="+mj-cs"/>
              </a:rPr>
              <a:t>: </a:t>
            </a:r>
            <a:r>
              <a:rPr lang="en-US" u="sng" dirty="0">
                <a:effectLst/>
                <a:latin typeface="+mj-lt"/>
                <a:ea typeface="+mj-ea"/>
                <a:cs typeface="+mj-cs"/>
              </a:rPr>
              <a:t>____{{ FECHA }}____</a:t>
            </a:r>
          </a:p>
          <a:p>
            <a:pPr>
              <a:spcBef>
                <a:spcPts val="1000"/>
              </a:spcBef>
              <a:buClr>
                <a:schemeClr val="accent1"/>
              </a:buClr>
              <a:buSzPct val="80000"/>
              <a:buFont typeface="Wingdings 3" charset="2"/>
              <a:buChar char=""/>
            </a:pPr>
            <a:r>
              <a:rPr lang="en-US" dirty="0">
                <a:effectLst/>
                <a:latin typeface="+mj-lt"/>
                <a:ea typeface="+mj-ea"/>
                <a:cs typeface="+mj-cs"/>
              </a:rPr>
              <a:t> Hora de </a:t>
            </a:r>
            <a:r>
              <a:rPr lang="en-US" dirty="0" err="1">
                <a:effectLst/>
                <a:latin typeface="+mj-lt"/>
                <a:ea typeface="+mj-ea"/>
                <a:cs typeface="+mj-cs"/>
              </a:rPr>
              <a:t>inicio</a:t>
            </a:r>
            <a:r>
              <a:rPr lang="en-US" dirty="0">
                <a:effectLst/>
                <a:latin typeface="+mj-lt"/>
                <a:ea typeface="+mj-ea"/>
                <a:cs typeface="+mj-cs"/>
              </a:rPr>
              <a:t>: </a:t>
            </a:r>
            <a:r>
              <a:rPr lang="en-US" u="sng" dirty="0">
                <a:effectLst/>
                <a:latin typeface="+mj-lt"/>
                <a:ea typeface="+mj-ea"/>
                <a:cs typeface="+mj-cs"/>
              </a:rPr>
              <a:t>_{{ HORA }}</a:t>
            </a:r>
            <a:r>
              <a:rPr lang="en-US" dirty="0">
                <a:effectLst/>
                <a:latin typeface="+mj-lt"/>
                <a:ea typeface="+mj-ea"/>
                <a:cs typeface="+mj-cs"/>
              </a:rPr>
              <a:t> </a:t>
            </a:r>
          </a:p>
          <a:p>
            <a:pPr>
              <a:spcBef>
                <a:spcPts val="1000"/>
              </a:spcBef>
              <a:buClr>
                <a:schemeClr val="accent1"/>
              </a:buClr>
              <a:buSzPct val="80000"/>
              <a:buFont typeface="Wingdings 3" charset="2"/>
              <a:buChar char=""/>
            </a:pPr>
            <a:r>
              <a:rPr lang="en-US" dirty="0">
                <a:effectLst/>
                <a:latin typeface="+mj-lt"/>
                <a:ea typeface="+mj-ea"/>
                <a:cs typeface="+mj-cs"/>
              </a:rPr>
              <a:t>Hora de </a:t>
            </a:r>
            <a:r>
              <a:rPr lang="en-US" dirty="0" err="1">
                <a:effectLst/>
                <a:latin typeface="+mj-lt"/>
                <a:ea typeface="+mj-ea"/>
                <a:cs typeface="+mj-cs"/>
              </a:rPr>
              <a:t>término</a:t>
            </a:r>
            <a:r>
              <a:rPr lang="en-US" dirty="0">
                <a:effectLst/>
                <a:latin typeface="+mj-lt"/>
                <a:ea typeface="+mj-ea"/>
                <a:cs typeface="+mj-cs"/>
              </a:rPr>
              <a:t>: </a:t>
            </a:r>
            <a:r>
              <a:rPr lang="en-US" u="sng" dirty="0">
                <a:effectLst/>
                <a:latin typeface="+mj-lt"/>
                <a:ea typeface="+mj-ea"/>
                <a:cs typeface="+mj-cs"/>
              </a:rPr>
              <a:t>_{{ HORA2 }}</a:t>
            </a:r>
          </a:p>
        </p:txBody>
      </p:sp>
      <p:graphicFrame>
        <p:nvGraphicFramePr>
          <p:cNvPr id="9" name="Tabla 8">
            <a:extLst>
              <a:ext uri="{FF2B5EF4-FFF2-40B4-BE49-F238E27FC236}">
                <a16:creationId xmlns:a16="http://schemas.microsoft.com/office/drawing/2014/main" id="{8593ED0D-2027-4003-A4F5-3E1FA40F9AB3}"/>
              </a:ext>
            </a:extLst>
          </p:cNvPr>
          <p:cNvGraphicFramePr>
            <a:graphicFrameLocks noGrp="1"/>
          </p:cNvGraphicFramePr>
          <p:nvPr>
            <p:extLst>
              <p:ext uri="{D42A27DB-BD31-4B8C-83A1-F6EECF244321}">
                <p14:modId xmlns:p14="http://schemas.microsoft.com/office/powerpoint/2010/main" val="301457938"/>
              </p:ext>
            </p:extLst>
          </p:nvPr>
        </p:nvGraphicFramePr>
        <p:xfrm>
          <a:off x="6106867" y="2956774"/>
          <a:ext cx="5424555" cy="3242204"/>
        </p:xfrm>
        <a:graphic>
          <a:graphicData uri="http://schemas.openxmlformats.org/drawingml/2006/table">
            <a:tbl>
              <a:tblPr firstRow="1" firstCol="1" bandRow="1">
                <a:tableStyleId>{073A0DAA-6AF3-43AB-8588-CEC1D06C72B9}</a:tableStyleId>
              </a:tblPr>
              <a:tblGrid>
                <a:gridCol w="647830">
                  <a:extLst>
                    <a:ext uri="{9D8B030D-6E8A-4147-A177-3AD203B41FA5}">
                      <a16:colId xmlns:a16="http://schemas.microsoft.com/office/drawing/2014/main" val="270521657"/>
                    </a:ext>
                  </a:extLst>
                </a:gridCol>
                <a:gridCol w="3067187">
                  <a:extLst>
                    <a:ext uri="{9D8B030D-6E8A-4147-A177-3AD203B41FA5}">
                      <a16:colId xmlns:a16="http://schemas.microsoft.com/office/drawing/2014/main" val="1956712164"/>
                    </a:ext>
                  </a:extLst>
                </a:gridCol>
                <a:gridCol w="1709538">
                  <a:extLst>
                    <a:ext uri="{9D8B030D-6E8A-4147-A177-3AD203B41FA5}">
                      <a16:colId xmlns:a16="http://schemas.microsoft.com/office/drawing/2014/main" val="2797554197"/>
                    </a:ext>
                  </a:extLst>
                </a:gridCol>
              </a:tblGrid>
              <a:tr h="453976">
                <a:tc>
                  <a:txBody>
                    <a:bodyPr/>
                    <a:lstStyle/>
                    <a:p>
                      <a:pPr algn="ctr">
                        <a:lnSpc>
                          <a:spcPct val="107000"/>
                        </a:lnSpc>
                        <a:spcAft>
                          <a:spcPts val="800"/>
                        </a:spcAft>
                      </a:pPr>
                      <a:r>
                        <a:rPr lang="es-MX" sz="1700" b="1" cap="none" spc="0" dirty="0">
                          <a:solidFill>
                            <a:schemeClr val="tx1"/>
                          </a:solidFill>
                          <a:effectLst/>
                        </a:rPr>
                        <a:t>ID</a:t>
                      </a:r>
                      <a:endParaRPr lang="es-MX"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nchor="b"/>
                </a:tc>
                <a:tc>
                  <a:txBody>
                    <a:bodyPr/>
                    <a:lstStyle/>
                    <a:p>
                      <a:pPr algn="ctr">
                        <a:lnSpc>
                          <a:spcPct val="107000"/>
                        </a:lnSpc>
                        <a:spcAft>
                          <a:spcPts val="800"/>
                        </a:spcAft>
                      </a:pPr>
                      <a:r>
                        <a:rPr lang="es-MX" sz="1700" b="1" cap="none" spc="0" dirty="0">
                          <a:solidFill>
                            <a:schemeClr val="tx1"/>
                          </a:solidFill>
                          <a:effectLst/>
                        </a:rPr>
                        <a:t>Nombre completo</a:t>
                      </a:r>
                      <a:endParaRPr lang="es-MX"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nchor="b"/>
                </a:tc>
                <a:tc>
                  <a:txBody>
                    <a:bodyPr/>
                    <a:lstStyle/>
                    <a:p>
                      <a:pPr algn="ctr">
                        <a:lnSpc>
                          <a:spcPct val="107000"/>
                        </a:lnSpc>
                        <a:spcAft>
                          <a:spcPts val="800"/>
                        </a:spcAft>
                      </a:pPr>
                      <a:r>
                        <a:rPr lang="es-MX" sz="1700" b="1" cap="none" spc="0" dirty="0">
                          <a:solidFill>
                            <a:schemeClr val="tx1"/>
                          </a:solidFill>
                          <a:effectLst/>
                        </a:rPr>
                        <a:t>Asistencia</a:t>
                      </a:r>
                      <a:endParaRPr lang="es-MX" sz="1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nchor="b"/>
                </a:tc>
                <a:extLst>
                  <a:ext uri="{0D108BD9-81ED-4DB2-BD59-A6C34878D82A}">
                    <a16:rowId xmlns:a16="http://schemas.microsoft.com/office/drawing/2014/main" val="1235866217"/>
                  </a:ext>
                </a:extLst>
              </a:tr>
              <a:tr h="697057">
                <a:tc>
                  <a:txBody>
                    <a:bodyPr/>
                    <a:lstStyle/>
                    <a:p>
                      <a:pPr algn="ctr">
                        <a:lnSpc>
                          <a:spcPct val="107000"/>
                        </a:lnSpc>
                        <a:spcAft>
                          <a:spcPts val="800"/>
                        </a:spcAft>
                      </a:pPr>
                      <a:r>
                        <a:rPr lang="es-MX" sz="1200" b="1" cap="none" spc="0">
                          <a:solidFill>
                            <a:schemeClr val="tx1"/>
                          </a:solidFill>
                          <a:effectLst/>
                        </a:rPr>
                        <a:t>1</a:t>
                      </a:r>
                      <a:endParaRPr lang="es-MX" sz="12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nchor="ctr"/>
                </a:tc>
                <a:tc>
                  <a:txBody>
                    <a:bodyPr/>
                    <a:lstStyle/>
                    <a:p>
                      <a:pPr marL="0" algn="ctr" defTabSz="457200" rtl="0" eaLnBrk="1" latinLnBrk="0" hangingPunct="1">
                        <a:lnSpc>
                          <a:spcPct val="107000"/>
                        </a:lnSpc>
                        <a:spcAft>
                          <a:spcPts val="800"/>
                        </a:spcAft>
                      </a:pPr>
                      <a:endParaRPr lang="es-MX" sz="1400" kern="1200" cap="none" spc="0" dirty="0">
                        <a:solidFill>
                          <a:schemeClr val="bg1"/>
                        </a:solidFill>
                        <a:effectLst/>
                        <a:latin typeface="+mn-lt"/>
                        <a:ea typeface="+mn-ea"/>
                        <a:cs typeface="+mn-cs"/>
                      </a:endParaRPr>
                    </a:p>
                  </a:txBody>
                  <a:tcPr marL="66080" marR="20951" marT="18880" marB="141601" anchor="b"/>
                </a:tc>
                <a:tc>
                  <a:txBody>
                    <a:bodyPr/>
                    <a:lstStyle/>
                    <a:p>
                      <a:pPr algn="ctr">
                        <a:lnSpc>
                          <a:spcPct val="107000"/>
                        </a:lnSpc>
                        <a:spcAft>
                          <a:spcPts val="800"/>
                        </a:spcAft>
                      </a:pPr>
                      <a:endParaRPr lang="es-MX" sz="14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nchor="b"/>
                </a:tc>
                <a:extLst>
                  <a:ext uri="{0D108BD9-81ED-4DB2-BD59-A6C34878D82A}">
                    <a16:rowId xmlns:a16="http://schemas.microsoft.com/office/drawing/2014/main" val="755178640"/>
                  </a:ext>
                </a:extLst>
              </a:tr>
              <a:tr h="697057">
                <a:tc>
                  <a:txBody>
                    <a:bodyPr/>
                    <a:lstStyle/>
                    <a:p>
                      <a:pPr algn="ctr">
                        <a:lnSpc>
                          <a:spcPct val="107000"/>
                        </a:lnSpc>
                        <a:spcAft>
                          <a:spcPts val="800"/>
                        </a:spcAft>
                      </a:pPr>
                      <a:r>
                        <a:rPr lang="es-MX" sz="1200" b="1" cap="none" spc="0">
                          <a:solidFill>
                            <a:schemeClr val="tx1"/>
                          </a:solidFill>
                          <a:effectLst/>
                        </a:rPr>
                        <a:t>2</a:t>
                      </a:r>
                      <a:endParaRPr lang="es-MX" sz="12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nchor="ctr"/>
                </a:tc>
                <a:tc>
                  <a:txBody>
                    <a:bodyPr/>
                    <a:lstStyle/>
                    <a:p>
                      <a:pPr algn="ctr">
                        <a:lnSpc>
                          <a:spcPct val="107000"/>
                        </a:lnSpc>
                        <a:spcAft>
                          <a:spcPts val="800"/>
                        </a:spcAft>
                      </a:pPr>
                      <a:endParaRPr lang="es-MX" sz="14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nchor="b"/>
                </a:tc>
                <a:tc>
                  <a:txBody>
                    <a:bodyPr/>
                    <a:lstStyle/>
                    <a:p>
                      <a:pPr algn="ctr">
                        <a:lnSpc>
                          <a:spcPct val="107000"/>
                        </a:lnSpc>
                        <a:spcAft>
                          <a:spcPts val="800"/>
                        </a:spcAft>
                      </a:pPr>
                      <a:endParaRPr lang="es-MX" sz="14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nchor="b"/>
                </a:tc>
                <a:extLst>
                  <a:ext uri="{0D108BD9-81ED-4DB2-BD59-A6C34878D82A}">
                    <a16:rowId xmlns:a16="http://schemas.microsoft.com/office/drawing/2014/main" val="1122740266"/>
                  </a:ext>
                </a:extLst>
              </a:tr>
              <a:tr h="697057">
                <a:tc>
                  <a:txBody>
                    <a:bodyPr/>
                    <a:lstStyle/>
                    <a:p>
                      <a:pPr algn="ctr">
                        <a:lnSpc>
                          <a:spcPct val="107000"/>
                        </a:lnSpc>
                        <a:spcAft>
                          <a:spcPts val="800"/>
                        </a:spcAft>
                      </a:pPr>
                      <a:r>
                        <a:rPr lang="es-MX" sz="1200" b="1" cap="none" spc="0">
                          <a:solidFill>
                            <a:schemeClr val="tx1"/>
                          </a:solidFill>
                          <a:effectLst/>
                        </a:rPr>
                        <a:t>3</a:t>
                      </a:r>
                      <a:endParaRPr lang="es-MX" sz="12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nchor="ctr"/>
                </a:tc>
                <a:tc>
                  <a:txBody>
                    <a:bodyPr/>
                    <a:lstStyle/>
                    <a:p>
                      <a:pPr algn="ctr">
                        <a:lnSpc>
                          <a:spcPct val="107000"/>
                        </a:lnSpc>
                        <a:spcAft>
                          <a:spcPts val="800"/>
                        </a:spcAft>
                      </a:pPr>
                      <a:endParaRPr lang="es-MX" sz="14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tc>
                <a:tc>
                  <a:txBody>
                    <a:bodyPr/>
                    <a:lstStyle/>
                    <a:p>
                      <a:pPr algn="ctr">
                        <a:lnSpc>
                          <a:spcPct val="107000"/>
                        </a:lnSpc>
                        <a:spcAft>
                          <a:spcPts val="800"/>
                        </a:spcAft>
                      </a:pPr>
                      <a:endParaRPr lang="es-MX" sz="14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tc>
                <a:extLst>
                  <a:ext uri="{0D108BD9-81ED-4DB2-BD59-A6C34878D82A}">
                    <a16:rowId xmlns:a16="http://schemas.microsoft.com/office/drawing/2014/main" val="1509691979"/>
                  </a:ext>
                </a:extLst>
              </a:tr>
              <a:tr h="697057">
                <a:tc>
                  <a:txBody>
                    <a:bodyPr/>
                    <a:lstStyle/>
                    <a:p>
                      <a:pPr algn="ctr">
                        <a:lnSpc>
                          <a:spcPct val="107000"/>
                        </a:lnSpc>
                        <a:spcAft>
                          <a:spcPts val="800"/>
                        </a:spcAft>
                      </a:pPr>
                      <a:r>
                        <a:rPr lang="es-MX" sz="1200" b="1" cap="none" spc="0" dirty="0">
                          <a:solidFill>
                            <a:schemeClr val="tx1"/>
                          </a:solidFill>
                          <a:effectLst/>
                        </a:rPr>
                        <a:t>4</a:t>
                      </a:r>
                      <a:endParaRPr lang="es-MX" sz="12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nchor="ctr"/>
                </a:tc>
                <a:tc>
                  <a:txBody>
                    <a:bodyPr/>
                    <a:lstStyle/>
                    <a:p>
                      <a:pPr algn="ctr">
                        <a:lnSpc>
                          <a:spcPct val="107000"/>
                        </a:lnSpc>
                        <a:spcAft>
                          <a:spcPts val="800"/>
                        </a:spcAft>
                      </a:pPr>
                      <a:endParaRPr lang="es-MX" sz="14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tc>
                <a:tc>
                  <a:txBody>
                    <a:bodyPr/>
                    <a:lstStyle/>
                    <a:p>
                      <a:pPr algn="ctr">
                        <a:lnSpc>
                          <a:spcPct val="107000"/>
                        </a:lnSpc>
                        <a:spcAft>
                          <a:spcPts val="800"/>
                        </a:spcAft>
                      </a:pPr>
                      <a:endParaRPr lang="es-MX" sz="14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080" marR="20951" marT="18880" marB="141601"/>
                </a:tc>
                <a:extLst>
                  <a:ext uri="{0D108BD9-81ED-4DB2-BD59-A6C34878D82A}">
                    <a16:rowId xmlns:a16="http://schemas.microsoft.com/office/drawing/2014/main" val="2565876708"/>
                  </a:ext>
                </a:extLst>
              </a:tr>
            </a:tbl>
          </a:graphicData>
        </a:graphic>
      </p:graphicFrame>
      <p:sp>
        <p:nvSpPr>
          <p:cNvPr id="5" name="CuadroTexto 4">
            <a:extLst>
              <a:ext uri="{FF2B5EF4-FFF2-40B4-BE49-F238E27FC236}">
                <a16:creationId xmlns:a16="http://schemas.microsoft.com/office/drawing/2014/main" id="{82DEC2E0-BF6C-D8B5-E656-4C6DA7501244}"/>
              </a:ext>
            </a:extLst>
          </p:cNvPr>
          <p:cNvSpPr txBox="1"/>
          <p:nvPr/>
        </p:nvSpPr>
        <p:spPr>
          <a:xfrm>
            <a:off x="6693465" y="4240353"/>
            <a:ext cx="3061610" cy="646331"/>
          </a:xfrm>
          <a:prstGeom prst="rect">
            <a:avLst/>
          </a:prstGeom>
          <a:noFill/>
        </p:spPr>
        <p:txBody>
          <a:bodyPr wrap="square" rtlCol="0">
            <a:spAutoFit/>
          </a:bodyPr>
          <a:lstStyle/>
          <a:p>
            <a:r>
              <a:rPr lang="es-MX" sz="1800" b="1" i="0" u="none" strike="noStrike" kern="1200" spc="0" dirty="0">
                <a:solidFill>
                  <a:schemeClr val="bg1"/>
                </a:solidFill>
                <a:effectLst/>
                <a:latin typeface="Century Gothic" panose="020B0502020202020204" pitchFamily="34" charset="0"/>
              </a:rPr>
              <a:t>{{ A2 }} </a:t>
            </a:r>
            <a:endParaRPr lang="es-MX" sz="1800" b="1" i="0" u="none" strike="noStrike" dirty="0">
              <a:solidFill>
                <a:schemeClr val="bg1"/>
              </a:solidFill>
              <a:effectLst/>
              <a:latin typeface="Arial" panose="020B0604020202020204" pitchFamily="34" charset="0"/>
            </a:endParaRPr>
          </a:p>
          <a:p>
            <a:endParaRPr lang="es-MX" b="1" dirty="0">
              <a:solidFill>
                <a:schemeClr val="bg1"/>
              </a:solidFill>
            </a:endParaRPr>
          </a:p>
        </p:txBody>
      </p:sp>
      <p:sp>
        <p:nvSpPr>
          <p:cNvPr id="6" name="CuadroTexto 5">
            <a:extLst>
              <a:ext uri="{FF2B5EF4-FFF2-40B4-BE49-F238E27FC236}">
                <a16:creationId xmlns:a16="http://schemas.microsoft.com/office/drawing/2014/main" id="{8D7212B4-D190-1F64-EDD3-4B36ABFD70DD}"/>
              </a:ext>
            </a:extLst>
          </p:cNvPr>
          <p:cNvSpPr txBox="1"/>
          <p:nvPr/>
        </p:nvSpPr>
        <p:spPr>
          <a:xfrm>
            <a:off x="9900126" y="4254711"/>
            <a:ext cx="1344716" cy="646331"/>
          </a:xfrm>
          <a:prstGeom prst="rect">
            <a:avLst/>
          </a:prstGeom>
          <a:noFill/>
        </p:spPr>
        <p:txBody>
          <a:bodyPr wrap="square" rtlCol="0">
            <a:spAutoFit/>
          </a:bodyPr>
          <a:lstStyle/>
          <a:p>
            <a:r>
              <a:rPr lang="es-MX" sz="1800" b="1" i="0" u="none" strike="noStrike" kern="1200" spc="0" dirty="0">
                <a:solidFill>
                  <a:schemeClr val="bg1"/>
                </a:solidFill>
                <a:effectLst/>
                <a:latin typeface="Century Gothic" panose="020B0502020202020204" pitchFamily="34" charset="0"/>
              </a:rPr>
              <a:t>{{ ASI2 }} </a:t>
            </a:r>
            <a:endParaRPr lang="es-MX" sz="1800" b="1" i="0" u="none" strike="noStrike" dirty="0">
              <a:solidFill>
                <a:schemeClr val="bg1"/>
              </a:solidFill>
              <a:effectLst/>
              <a:latin typeface="Arial" panose="020B0604020202020204" pitchFamily="34" charset="0"/>
            </a:endParaRPr>
          </a:p>
          <a:p>
            <a:endParaRPr lang="es-MX" b="1" dirty="0">
              <a:solidFill>
                <a:schemeClr val="bg1"/>
              </a:solidFill>
            </a:endParaRPr>
          </a:p>
        </p:txBody>
      </p:sp>
      <p:sp>
        <p:nvSpPr>
          <p:cNvPr id="8" name="CuadroTexto 7">
            <a:extLst>
              <a:ext uri="{FF2B5EF4-FFF2-40B4-BE49-F238E27FC236}">
                <a16:creationId xmlns:a16="http://schemas.microsoft.com/office/drawing/2014/main" id="{14B07ED5-6D5E-021E-06EA-1B1C29A85556}"/>
              </a:ext>
            </a:extLst>
          </p:cNvPr>
          <p:cNvSpPr txBox="1"/>
          <p:nvPr/>
        </p:nvSpPr>
        <p:spPr>
          <a:xfrm>
            <a:off x="6647805" y="3502859"/>
            <a:ext cx="3061610" cy="369332"/>
          </a:xfrm>
          <a:prstGeom prst="rect">
            <a:avLst/>
          </a:prstGeom>
          <a:noFill/>
        </p:spPr>
        <p:txBody>
          <a:bodyPr wrap="square" rtlCol="0">
            <a:spAutoFit/>
          </a:bodyPr>
          <a:lstStyle/>
          <a:p>
            <a:r>
              <a:rPr lang="es-MX" sz="1800" b="1" i="0" u="none" strike="noStrike" kern="1200" spc="0" dirty="0">
                <a:solidFill>
                  <a:schemeClr val="bg1"/>
                </a:solidFill>
                <a:effectLst/>
                <a:latin typeface="Century Gothic" panose="020B0502020202020204" pitchFamily="34" charset="0"/>
              </a:rPr>
              <a:t>{{ A1 }}</a:t>
            </a:r>
            <a:endParaRPr lang="es-MX" dirty="0">
              <a:solidFill>
                <a:schemeClr val="bg1"/>
              </a:solidFill>
            </a:endParaRPr>
          </a:p>
        </p:txBody>
      </p:sp>
      <p:sp>
        <p:nvSpPr>
          <p:cNvPr id="10" name="CuadroTexto 9">
            <a:extLst>
              <a:ext uri="{FF2B5EF4-FFF2-40B4-BE49-F238E27FC236}">
                <a16:creationId xmlns:a16="http://schemas.microsoft.com/office/drawing/2014/main" id="{4C5D2761-34B7-F832-EB05-BD6060FDC8AF}"/>
              </a:ext>
            </a:extLst>
          </p:cNvPr>
          <p:cNvSpPr txBox="1"/>
          <p:nvPr/>
        </p:nvSpPr>
        <p:spPr>
          <a:xfrm>
            <a:off x="9879676" y="3549027"/>
            <a:ext cx="1651746" cy="646331"/>
          </a:xfrm>
          <a:prstGeom prst="rect">
            <a:avLst/>
          </a:prstGeom>
          <a:noFill/>
        </p:spPr>
        <p:txBody>
          <a:bodyPr wrap="square" rtlCol="0">
            <a:spAutoFit/>
          </a:bodyPr>
          <a:lstStyle/>
          <a:p>
            <a:r>
              <a:rPr lang="es-MX" sz="1800" b="1" i="0" u="none" strike="noStrike" kern="1200" spc="0" dirty="0">
                <a:solidFill>
                  <a:schemeClr val="bg1"/>
                </a:solidFill>
                <a:effectLst/>
                <a:latin typeface="Century Gothic" panose="020B0502020202020204" pitchFamily="34" charset="0"/>
              </a:rPr>
              <a:t>{{ ASI1 }} </a:t>
            </a:r>
            <a:endParaRPr lang="es-MX" sz="1800" b="1" i="0" u="none" strike="noStrike" dirty="0">
              <a:solidFill>
                <a:schemeClr val="bg1"/>
              </a:solidFill>
              <a:effectLst/>
              <a:latin typeface="Arial" panose="020B0604020202020204" pitchFamily="34" charset="0"/>
            </a:endParaRPr>
          </a:p>
          <a:p>
            <a:endParaRPr lang="es-MX" b="1" dirty="0">
              <a:solidFill>
                <a:schemeClr val="bg1"/>
              </a:solidFill>
            </a:endParaRPr>
          </a:p>
        </p:txBody>
      </p:sp>
    </p:spTree>
    <p:extLst>
      <p:ext uri="{BB962C8B-B14F-4D97-AF65-F5344CB8AC3E}">
        <p14:creationId xmlns:p14="http://schemas.microsoft.com/office/powerpoint/2010/main" val="1566975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4" name="Rectangle 43">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937C8862-5D8B-42CC-8A95-3652505DBFD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a:t>FIN</a:t>
            </a:r>
          </a:p>
        </p:txBody>
      </p:sp>
      <p:sp>
        <p:nvSpPr>
          <p:cNvPr id="46" name="Rectangle 45">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0"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 name="Imagen 1" descr="Logotipo, nombre de la empresa">
            <a:extLst>
              <a:ext uri="{FF2B5EF4-FFF2-40B4-BE49-F238E27FC236}">
                <a16:creationId xmlns:a16="http://schemas.microsoft.com/office/drawing/2014/main" id="{FBA5D116-C273-0F8B-7B3D-37D0A85CEA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6180" y="647698"/>
            <a:ext cx="6146010" cy="5562139"/>
          </a:xfrm>
          <a:prstGeom prst="rect">
            <a:avLst/>
          </a:prstGeom>
          <a:effectLst/>
        </p:spPr>
      </p:pic>
    </p:spTree>
    <p:extLst>
      <p:ext uri="{BB962C8B-B14F-4D97-AF65-F5344CB8AC3E}">
        <p14:creationId xmlns:p14="http://schemas.microsoft.com/office/powerpoint/2010/main" val="217417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48931" y="629266"/>
            <a:ext cx="4166510" cy="1622321"/>
          </a:xfrm>
        </p:spPr>
        <p:txBody>
          <a:bodyPr>
            <a:normAutofit/>
          </a:bodyPr>
          <a:lstStyle/>
          <a:p>
            <a:pPr>
              <a:lnSpc>
                <a:spcPct val="90000"/>
              </a:lnSpc>
            </a:pPr>
            <a:r>
              <a:rPr lang="es-MX" sz="3600"/>
              <a:t>PROBLEMÁTICA: EL TIEMPO TE CONTROLA</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648931" y="2438400"/>
            <a:ext cx="4166509" cy="3785419"/>
          </a:xfrm>
        </p:spPr>
        <p:txBody>
          <a:bodyPr>
            <a:normAutofit/>
          </a:bodyPr>
          <a:lstStyle/>
          <a:p>
            <a:pPr>
              <a:lnSpc>
                <a:spcPct val="90000"/>
              </a:lnSpc>
            </a:pPr>
            <a:r>
              <a:rPr lang="es-MX" sz="1700" b="0" i="0">
                <a:effectLst/>
                <a:latin typeface="futura-pt"/>
              </a:rPr>
              <a:t>Controlar el tiempo es un tema de suma importancia el cual te afecta de manera positiva, pero hoy en día en la sociedad actual existe una problemática ya que no hay un adecuado manejo del tiempo, es po</a:t>
            </a:r>
            <a:r>
              <a:rPr lang="es-MX" sz="1700">
                <a:latin typeface="futura-pt"/>
              </a:rPr>
              <a:t>r eso que cotidianamente encontramos frases como: “No tengo tiempo”, “Ojala que alcance”, porque las personas tienden a dejar las cosas para el último momento y suelen pensar que en el futuro tendrán el suficiente tiempo para poder atenderlas.</a:t>
            </a:r>
          </a:p>
          <a:p>
            <a:pPr>
              <a:lnSpc>
                <a:spcPct val="90000"/>
              </a:lnSpc>
            </a:pPr>
            <a:endParaRPr lang="es-MX" sz="1700" b="0" i="0">
              <a:effectLst/>
              <a:latin typeface="futura-pt"/>
            </a:endParaRPr>
          </a:p>
        </p:txBody>
      </p:sp>
      <p:sp>
        <p:nvSpPr>
          <p:cNvPr id="10"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Imagen 4">
            <a:extLst>
              <a:ext uri="{FF2B5EF4-FFF2-40B4-BE49-F238E27FC236}">
                <a16:creationId xmlns:a16="http://schemas.microsoft.com/office/drawing/2014/main" id="{E24610BA-3604-416E-9F9A-E656C439F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992" y="1137821"/>
            <a:ext cx="5449889" cy="4582355"/>
          </a:xfrm>
          <a:prstGeom prst="rect">
            <a:avLst/>
          </a:prstGeom>
          <a:effectLst/>
        </p:spPr>
      </p:pic>
      <p:sp>
        <p:nvSpPr>
          <p:cNvPr id="16" name="Rectangle 15">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4546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53143" y="1645920"/>
            <a:ext cx="3522879" cy="4470821"/>
          </a:xfrm>
        </p:spPr>
        <p:txBody>
          <a:bodyPr>
            <a:normAutofit/>
          </a:bodyPr>
          <a:lstStyle/>
          <a:p>
            <a:pPr algn="r"/>
            <a:r>
              <a:rPr lang="es-MX" sz="3300">
                <a:solidFill>
                  <a:srgbClr val="FFFFFF"/>
                </a:solidFill>
              </a:rPr>
              <a:t>PROBLEMÁTICA: EL TIEMPO TE CONTROLA</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5204109" y="1645920"/>
            <a:ext cx="5919503" cy="4470821"/>
          </a:xfrm>
        </p:spPr>
        <p:txBody>
          <a:bodyPr>
            <a:normAutofit/>
          </a:bodyPr>
          <a:lstStyle/>
          <a:p>
            <a:pPr>
              <a:lnSpc>
                <a:spcPct val="90000"/>
              </a:lnSpc>
            </a:pPr>
            <a:r>
              <a:rPr lang="es-MX" sz="1700">
                <a:latin typeface="futura-pt"/>
              </a:rPr>
              <a:t>Se sabe que existen características individuales, que hacen evidentes el que se tiene una mala administración del tiempo, por mencionar algunas se pueden poner: personas que son reconocidas como impuntuales, desordenadas, poco atentas a fechas límites sobre algún evento, las personas que suelen adquirir muchos compromisos, de manera común no alcanzan a cubrir esos compromisos o se aplazan esas tareas y finalmente están las personas que tienen bajo rendimiento, cayendo cotidianamente en la frustración de que no logran cumplir sus metas y actividades. Hoy en día así es la vida moderna, con prisas, compromisos, malos hábitos, interrupciones, siempre corriendo y llegando tarde.</a:t>
            </a:r>
            <a:endParaRPr lang="es-MX" sz="1700" b="0" i="0">
              <a:effectLst/>
              <a:latin typeface="futura-pt"/>
            </a:endParaRPr>
          </a:p>
        </p:txBody>
      </p:sp>
    </p:spTree>
    <p:extLst>
      <p:ext uri="{BB962C8B-B14F-4D97-AF65-F5344CB8AC3E}">
        <p14:creationId xmlns:p14="http://schemas.microsoft.com/office/powerpoint/2010/main" val="207090160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2" name="Rectangle 2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4600"/>
              <a:t>PERSONAS CON MAL MANEJO DE TIEMPO</a:t>
            </a:r>
          </a:p>
        </p:txBody>
      </p:sp>
      <p:sp>
        <p:nvSpPr>
          <p:cNvPr id="24" name="Rectangle 23">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Imagen 6">
            <a:extLst>
              <a:ext uri="{FF2B5EF4-FFF2-40B4-BE49-F238E27FC236}">
                <a16:creationId xmlns:a16="http://schemas.microsoft.com/office/drawing/2014/main" id="{E3ADEAF6-F097-40AD-96D3-16871537BB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854" y="1218359"/>
            <a:ext cx="6270662" cy="4420816"/>
          </a:xfrm>
          <a:prstGeom prst="rect">
            <a:avLst/>
          </a:prstGeom>
          <a:effectLst/>
        </p:spPr>
      </p:pic>
    </p:spTree>
    <p:extLst>
      <p:ext uri="{BB962C8B-B14F-4D97-AF65-F5344CB8AC3E}">
        <p14:creationId xmlns:p14="http://schemas.microsoft.com/office/powerpoint/2010/main" val="373063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806195" y="804672"/>
            <a:ext cx="3521359" cy="5248656"/>
          </a:xfrm>
        </p:spPr>
        <p:txBody>
          <a:bodyPr anchor="ctr">
            <a:normAutofit/>
          </a:bodyPr>
          <a:lstStyle/>
          <a:p>
            <a:pPr algn="ctr"/>
            <a:r>
              <a:rPr lang="es-MX" dirty="0"/>
              <a:t>TEST DE COOPER</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4975861" y="804671"/>
            <a:ext cx="6399930" cy="5248657"/>
          </a:xfrm>
        </p:spPr>
        <p:txBody>
          <a:bodyPr anchor="ctr">
            <a:normAutofit/>
          </a:bodyPr>
          <a:lstStyle/>
          <a:p>
            <a:pPr>
              <a:lnSpc>
                <a:spcPct val="90000"/>
              </a:lnSpc>
            </a:pPr>
            <a:r>
              <a:rPr lang="es-MX" b="0" i="0">
                <a:effectLst/>
                <a:latin typeface="futura-pt"/>
              </a:rPr>
              <a:t>Para que se pueda entender lo que se describió con anterioridad Ian Cooper, desarrollo el siguiente Test para averiguar que tan eficaz o ineficaz e es con el tema del manejo del tiempo. </a:t>
            </a:r>
          </a:p>
          <a:p>
            <a:pPr>
              <a:lnSpc>
                <a:spcPct val="90000"/>
              </a:lnSpc>
            </a:pPr>
            <a:r>
              <a:rPr lang="es-MX">
                <a:latin typeface="futura-pt"/>
              </a:rPr>
              <a:t>1. ¿Cómo planeas tus ideas?</a:t>
            </a:r>
          </a:p>
          <a:p>
            <a:pPr>
              <a:lnSpc>
                <a:spcPct val="90000"/>
              </a:lnSpc>
            </a:pPr>
            <a:r>
              <a:rPr lang="es-MX" b="0" i="0">
                <a:effectLst/>
                <a:latin typeface="futura-pt"/>
              </a:rPr>
              <a:t>A) No tengo tiempo para hacer ningún plan en absoluto. </a:t>
            </a:r>
          </a:p>
          <a:p>
            <a:pPr>
              <a:lnSpc>
                <a:spcPct val="90000"/>
              </a:lnSpc>
            </a:pPr>
            <a:r>
              <a:rPr lang="es-MX">
                <a:latin typeface="futura-pt"/>
              </a:rPr>
              <a:t>B) Anoto todas las cosas que necesito hacer, las priorizo y luego decido cuando deben estar hechas.</a:t>
            </a:r>
          </a:p>
          <a:p>
            <a:pPr>
              <a:lnSpc>
                <a:spcPct val="90000"/>
              </a:lnSpc>
            </a:pPr>
            <a:r>
              <a:rPr lang="es-MX" b="0" i="0">
                <a:effectLst/>
                <a:latin typeface="futura-pt"/>
              </a:rPr>
              <a:t>C) Considero cu</a:t>
            </a:r>
            <a:r>
              <a:rPr lang="es-MX">
                <a:latin typeface="futura-pt"/>
              </a:rPr>
              <a:t>idadosamente mi plan y lo que voy a hacer, concentro mi atención en ello durante todo el día.</a:t>
            </a:r>
          </a:p>
          <a:p>
            <a:pPr>
              <a:lnSpc>
                <a:spcPct val="90000"/>
              </a:lnSpc>
            </a:pPr>
            <a:r>
              <a:rPr lang="es-MX" b="0" i="0">
                <a:effectLst/>
                <a:latin typeface="futura-pt"/>
              </a:rPr>
              <a:t>D)</a:t>
            </a:r>
            <a:r>
              <a:rPr lang="es-MX">
                <a:latin typeface="futura-pt"/>
              </a:rPr>
              <a:t> Anoto todo lo que necesito hacer en una larga lista.</a:t>
            </a:r>
            <a:endParaRPr lang="es-MX" b="0" i="0">
              <a:effectLst/>
              <a:latin typeface="futura-pt"/>
            </a:endParaRPr>
          </a:p>
        </p:txBody>
      </p:sp>
    </p:spTree>
    <p:extLst>
      <p:ext uri="{BB962C8B-B14F-4D97-AF65-F5344CB8AC3E}">
        <p14:creationId xmlns:p14="http://schemas.microsoft.com/office/powerpoint/2010/main" val="74363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53143" y="1645920"/>
            <a:ext cx="3522879" cy="4470821"/>
          </a:xfrm>
        </p:spPr>
        <p:txBody>
          <a:bodyPr>
            <a:normAutofit/>
          </a:bodyPr>
          <a:lstStyle/>
          <a:p>
            <a:pPr algn="r"/>
            <a:r>
              <a:rPr lang="es-MX">
                <a:solidFill>
                  <a:srgbClr val="FFFFFF"/>
                </a:solidFill>
              </a:rPr>
              <a:t>TEST DE COOPER</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5204109" y="1645920"/>
            <a:ext cx="5919503" cy="4470821"/>
          </a:xfrm>
        </p:spPr>
        <p:txBody>
          <a:bodyPr>
            <a:normAutofit/>
          </a:bodyPr>
          <a:lstStyle/>
          <a:p>
            <a:pPr>
              <a:lnSpc>
                <a:spcPct val="90000"/>
              </a:lnSpc>
            </a:pPr>
            <a:r>
              <a:rPr lang="es-MX" sz="1300">
                <a:latin typeface="futura-pt"/>
              </a:rPr>
              <a:t>2.¿Cómo decides en qué orden hacer las cosas?</a:t>
            </a:r>
          </a:p>
          <a:p>
            <a:pPr>
              <a:lnSpc>
                <a:spcPct val="90000"/>
              </a:lnSpc>
            </a:pPr>
            <a:r>
              <a:rPr lang="es-MX" sz="1300" b="0" i="0">
                <a:effectLst/>
                <a:latin typeface="futura-pt"/>
              </a:rPr>
              <a:t>A) No analizo, solo sigo adelante con lo primero que se me ocurre.</a:t>
            </a:r>
          </a:p>
          <a:p>
            <a:pPr>
              <a:lnSpc>
                <a:spcPct val="90000"/>
              </a:lnSpc>
            </a:pPr>
            <a:r>
              <a:rPr lang="es-MX" sz="1300">
                <a:latin typeface="futura-pt"/>
              </a:rPr>
              <a:t>B) Me pregunto que es lo primero que debo hacer y lo hago, luego sigo con la segunda tarea mas importante. </a:t>
            </a:r>
          </a:p>
          <a:p>
            <a:pPr>
              <a:lnSpc>
                <a:spcPct val="90000"/>
              </a:lnSpc>
            </a:pPr>
            <a:r>
              <a:rPr lang="es-MX" sz="1300" b="0" i="0">
                <a:effectLst/>
                <a:latin typeface="futura-pt"/>
              </a:rPr>
              <a:t>C) Siempre empiezo con lo que me parece más divertido, </a:t>
            </a:r>
            <a:r>
              <a:rPr lang="es-MX" sz="1300">
                <a:latin typeface="futura-pt"/>
              </a:rPr>
              <a:t>para alentarme.</a:t>
            </a:r>
          </a:p>
          <a:p>
            <a:pPr>
              <a:lnSpc>
                <a:spcPct val="90000"/>
              </a:lnSpc>
            </a:pPr>
            <a:r>
              <a:rPr lang="es-MX" sz="1300" b="0" i="0">
                <a:effectLst/>
                <a:latin typeface="futura-pt"/>
              </a:rPr>
              <a:t>D) Pienso que lo </a:t>
            </a:r>
            <a:r>
              <a:rPr lang="es-MX" sz="1300">
                <a:latin typeface="futura-pt"/>
              </a:rPr>
              <a:t>primero que debo hacer es quitarme de encima la tarea mas difícil. </a:t>
            </a:r>
            <a:endParaRPr lang="es-MX" sz="1300" b="0" i="0">
              <a:effectLst/>
              <a:latin typeface="futura-pt"/>
            </a:endParaRPr>
          </a:p>
          <a:p>
            <a:pPr>
              <a:lnSpc>
                <a:spcPct val="90000"/>
              </a:lnSpc>
            </a:pPr>
            <a:r>
              <a:rPr lang="es-MX" sz="1300" b="0" i="0">
                <a:effectLst/>
                <a:latin typeface="futura-pt"/>
              </a:rPr>
              <a:t>3. ¿Cuántas veces pierdes</a:t>
            </a:r>
            <a:r>
              <a:rPr lang="es-MX" sz="1300">
                <a:latin typeface="futura-pt"/>
              </a:rPr>
              <a:t> el tiempo buscando cosas?</a:t>
            </a:r>
          </a:p>
          <a:p>
            <a:pPr>
              <a:lnSpc>
                <a:spcPct val="90000"/>
              </a:lnSpc>
            </a:pPr>
            <a:r>
              <a:rPr lang="es-MX" sz="1300">
                <a:latin typeface="futura-pt"/>
              </a:rPr>
              <a:t>A) Al menos una vez al día. Generalmente, es algo que no puedo encontrar. </a:t>
            </a:r>
          </a:p>
          <a:p>
            <a:pPr>
              <a:lnSpc>
                <a:spcPct val="90000"/>
              </a:lnSpc>
            </a:pPr>
            <a:r>
              <a:rPr lang="es-MX" sz="1300">
                <a:latin typeface="futura-pt"/>
              </a:rPr>
              <a:t>B) Nunca. Me gusta tener un lugar para todo.</a:t>
            </a:r>
          </a:p>
          <a:p>
            <a:pPr>
              <a:lnSpc>
                <a:spcPct val="90000"/>
              </a:lnSpc>
            </a:pPr>
            <a:r>
              <a:rPr lang="es-MX" sz="1300">
                <a:latin typeface="futura-pt"/>
              </a:rPr>
              <a:t>C) Varias veces al día. Me vuelvo loco si no puedo encontrar algo.</a:t>
            </a:r>
          </a:p>
          <a:p>
            <a:pPr>
              <a:lnSpc>
                <a:spcPct val="90000"/>
              </a:lnSpc>
            </a:pPr>
            <a:r>
              <a:rPr lang="es-MX" sz="1300">
                <a:latin typeface="futura-pt"/>
              </a:rPr>
              <a:t>D) Un para de veces al día. A menudo pongo las cosas en lugar seguro, pero luego no puedo recordar donde están exactamente.</a:t>
            </a:r>
          </a:p>
          <a:p>
            <a:pPr>
              <a:lnSpc>
                <a:spcPct val="90000"/>
              </a:lnSpc>
            </a:pPr>
            <a:endParaRPr lang="es-MX" sz="1300" b="0" i="0">
              <a:effectLst/>
              <a:latin typeface="futura-pt"/>
            </a:endParaRPr>
          </a:p>
        </p:txBody>
      </p:sp>
    </p:spTree>
    <p:extLst>
      <p:ext uri="{BB962C8B-B14F-4D97-AF65-F5344CB8AC3E}">
        <p14:creationId xmlns:p14="http://schemas.microsoft.com/office/powerpoint/2010/main" val="121831782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62B8187-653E-4496-9D8D-9D6772133022}"/>
              </a:ext>
            </a:extLst>
          </p:cNvPr>
          <p:cNvSpPr>
            <a:spLocks noGrp="1"/>
          </p:cNvSpPr>
          <p:nvPr>
            <p:ph type="title"/>
          </p:nvPr>
        </p:nvSpPr>
        <p:spPr>
          <a:xfrm>
            <a:off x="653143" y="1645920"/>
            <a:ext cx="3522879" cy="4470821"/>
          </a:xfrm>
        </p:spPr>
        <p:txBody>
          <a:bodyPr>
            <a:normAutofit/>
          </a:bodyPr>
          <a:lstStyle/>
          <a:p>
            <a:pPr algn="r"/>
            <a:r>
              <a:rPr lang="es-MX">
                <a:solidFill>
                  <a:srgbClr val="FFFFFF"/>
                </a:solidFill>
              </a:rPr>
              <a:t>TEST DE COOPER</a:t>
            </a:r>
          </a:p>
        </p:txBody>
      </p:sp>
      <p:sp>
        <p:nvSpPr>
          <p:cNvPr id="3" name="Marcador de contenido 2">
            <a:extLst>
              <a:ext uri="{FF2B5EF4-FFF2-40B4-BE49-F238E27FC236}">
                <a16:creationId xmlns:a16="http://schemas.microsoft.com/office/drawing/2014/main" id="{2B0F4AAA-573A-4980-9709-808C1141A2EE}"/>
              </a:ext>
            </a:extLst>
          </p:cNvPr>
          <p:cNvSpPr>
            <a:spLocks noGrp="1"/>
          </p:cNvSpPr>
          <p:nvPr>
            <p:ph idx="1"/>
          </p:nvPr>
        </p:nvSpPr>
        <p:spPr>
          <a:xfrm>
            <a:off x="5204109" y="1645920"/>
            <a:ext cx="5919503" cy="4470821"/>
          </a:xfrm>
        </p:spPr>
        <p:txBody>
          <a:bodyPr>
            <a:normAutofit/>
          </a:bodyPr>
          <a:lstStyle/>
          <a:p>
            <a:pPr>
              <a:lnSpc>
                <a:spcPct val="90000"/>
              </a:lnSpc>
            </a:pPr>
            <a:r>
              <a:rPr lang="es-MX" sz="1300">
                <a:latin typeface="futura-pt"/>
              </a:rPr>
              <a:t>4. Si alguien te pide hacer algo que interfiere con tus asuntos, ¿qué haces?</a:t>
            </a:r>
          </a:p>
          <a:p>
            <a:pPr>
              <a:lnSpc>
                <a:spcPct val="90000"/>
              </a:lnSpc>
            </a:pPr>
            <a:r>
              <a:rPr lang="es-MX" sz="1300">
                <a:latin typeface="futura-pt"/>
              </a:rPr>
              <a:t>A) Buscas una manera amable de decir que no puedes hacerlo.</a:t>
            </a:r>
          </a:p>
          <a:p>
            <a:pPr>
              <a:lnSpc>
                <a:spcPct val="90000"/>
              </a:lnSpc>
            </a:pPr>
            <a:r>
              <a:rPr lang="es-MX" sz="1300">
                <a:latin typeface="futura-pt"/>
              </a:rPr>
              <a:t>B) Le dices que tú verás lo que puedes hacer y más tarde se lo haces saber. </a:t>
            </a:r>
          </a:p>
          <a:p>
            <a:pPr>
              <a:lnSpc>
                <a:spcPct val="90000"/>
              </a:lnSpc>
            </a:pPr>
            <a:r>
              <a:rPr lang="es-MX" sz="1300">
                <a:latin typeface="futura-pt"/>
              </a:rPr>
              <a:t>C) Dices inmediatamente: “ Desde luego, lo haré” y aplazas lo que necesitas hacer para ti mismo.</a:t>
            </a:r>
          </a:p>
          <a:p>
            <a:pPr>
              <a:lnSpc>
                <a:spcPct val="90000"/>
              </a:lnSpc>
            </a:pPr>
            <a:r>
              <a:rPr lang="es-MX" sz="1300">
                <a:latin typeface="futura-pt"/>
              </a:rPr>
              <a:t>D) Encuentras una manera de hacer ambas cosas, aunque tengas que soportar cierta presión.</a:t>
            </a:r>
          </a:p>
          <a:p>
            <a:pPr>
              <a:lnSpc>
                <a:spcPct val="90000"/>
              </a:lnSpc>
            </a:pPr>
            <a:r>
              <a:rPr lang="es-MX" sz="1300">
                <a:latin typeface="futura-pt"/>
              </a:rPr>
              <a:t>5. Cuando las personas te interrumpen en el trabajo o en medio de un proyecto, ¿Qué HACES?</a:t>
            </a:r>
          </a:p>
          <a:p>
            <a:pPr>
              <a:lnSpc>
                <a:spcPct val="90000"/>
              </a:lnSpc>
            </a:pPr>
            <a:r>
              <a:rPr lang="es-MX" sz="1300">
                <a:latin typeface="futura-pt"/>
              </a:rPr>
              <a:t>A) Las recibes y te complace tener una distracción.</a:t>
            </a:r>
          </a:p>
          <a:p>
            <a:pPr>
              <a:lnSpc>
                <a:spcPct val="90000"/>
              </a:lnSpc>
            </a:pPr>
            <a:r>
              <a:rPr lang="es-MX" sz="1300">
                <a:latin typeface="futura-pt"/>
              </a:rPr>
              <a:t>B) Te encargas de lo que necesitan, pero te molesta que te hayan interrumpido.</a:t>
            </a:r>
          </a:p>
          <a:p>
            <a:pPr>
              <a:lnSpc>
                <a:spcPct val="90000"/>
              </a:lnSpc>
            </a:pPr>
            <a:r>
              <a:rPr lang="es-MX" sz="1300">
                <a:latin typeface="futura-pt"/>
              </a:rPr>
              <a:t>C) Enseguida les dices amablemente que estas ocupado y que tendrán que volver más tarde.</a:t>
            </a:r>
          </a:p>
          <a:p>
            <a:pPr>
              <a:lnSpc>
                <a:spcPct val="90000"/>
              </a:lnSpc>
            </a:pPr>
            <a:r>
              <a:rPr lang="es-MX" sz="1300">
                <a:latin typeface="futura-pt"/>
              </a:rPr>
              <a:t>D) Averiguas lo que necesitan y luego decides si te ocuparas del asunto o no.</a:t>
            </a:r>
          </a:p>
          <a:p>
            <a:pPr>
              <a:lnSpc>
                <a:spcPct val="90000"/>
              </a:lnSpc>
            </a:pPr>
            <a:endParaRPr lang="es-MX" sz="1300">
              <a:latin typeface="futura-pt"/>
            </a:endParaRPr>
          </a:p>
          <a:p>
            <a:pPr>
              <a:lnSpc>
                <a:spcPct val="90000"/>
              </a:lnSpc>
            </a:pPr>
            <a:endParaRPr lang="es-MX" sz="1300">
              <a:latin typeface="futura-pt"/>
            </a:endParaRPr>
          </a:p>
          <a:p>
            <a:pPr>
              <a:lnSpc>
                <a:spcPct val="90000"/>
              </a:lnSpc>
            </a:pPr>
            <a:endParaRPr lang="es-MX" sz="1300" b="0" i="0">
              <a:effectLst/>
              <a:latin typeface="futura-pt"/>
            </a:endParaRPr>
          </a:p>
        </p:txBody>
      </p:sp>
    </p:spTree>
    <p:extLst>
      <p:ext uri="{BB962C8B-B14F-4D97-AF65-F5344CB8AC3E}">
        <p14:creationId xmlns:p14="http://schemas.microsoft.com/office/powerpoint/2010/main" val="36762146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2501</TotalTime>
  <Words>3626</Words>
  <Application>Microsoft Office PowerPoint</Application>
  <PresentationFormat>Panorámica</PresentationFormat>
  <Paragraphs>199</Paragraphs>
  <Slides>36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Calibri</vt:lpstr>
      <vt:lpstr>Century Gothic</vt:lpstr>
      <vt:lpstr>futura-pt</vt:lpstr>
      <vt:lpstr>Wingdings 3</vt:lpstr>
      <vt:lpstr>Ion</vt:lpstr>
      <vt:lpstr>ADMINISTRACIÓN DEL TIEMPO</vt:lpstr>
      <vt:lpstr>OBJETIVO</vt:lpstr>
      <vt:lpstr>INTRODUCCIÓN</vt:lpstr>
      <vt:lpstr>PROBLEMÁTICA: EL TIEMPO TE CONTROLA</vt:lpstr>
      <vt:lpstr>PROBLEMÁTICA: EL TIEMPO TE CONTROLA</vt:lpstr>
      <vt:lpstr>PERSONAS CON MAL MANEJO DE TIEMPO</vt:lpstr>
      <vt:lpstr>TEST DE COOPER</vt:lpstr>
      <vt:lpstr>TEST DE COOPER</vt:lpstr>
      <vt:lpstr>TEST DE COOPER</vt:lpstr>
      <vt:lpstr>TEST DE COOPER</vt:lpstr>
      <vt:lpstr>TEST DE COOPER</vt:lpstr>
      <vt:lpstr>TEST DE COOPER</vt:lpstr>
      <vt:lpstr>TEST DE COOPER</vt:lpstr>
      <vt:lpstr>TEST DE COOPER</vt:lpstr>
      <vt:lpstr>TEST DE COOPER</vt:lpstr>
      <vt:lpstr>TEST DE COOPER</vt:lpstr>
      <vt:lpstr>TEST DE COOPER</vt:lpstr>
      <vt:lpstr>¿QUÉ ES EL TIEMPO?</vt:lpstr>
      <vt:lpstr>¿QUÉ ES EL TIEMPO?</vt:lpstr>
      <vt:lpstr>ADMINISTRACIÓN DEL TIEMPO</vt:lpstr>
      <vt:lpstr>ENEMIGOS DEL TIEMPO</vt:lpstr>
      <vt:lpstr>ENEMIGOS DEL TIEMPO</vt:lpstr>
      <vt:lpstr>ENEMIGOS DEL TIEMPO</vt:lpstr>
      <vt:lpstr>ENEMIGOS DEL TIEMPO</vt:lpstr>
      <vt:lpstr>IDENTIFICAR MALOS HÁBITOS</vt:lpstr>
      <vt:lpstr>IDENTIFICAR MALOS HÁBITOS</vt:lpstr>
      <vt:lpstr>IDENTIFICAR MALOS HÁBITOS</vt:lpstr>
      <vt:lpstr>IDENTIFICAR MALOS HÁBITOS</vt:lpstr>
      <vt:lpstr>EFECTOS PSICOFISIOLÓGICOS DEL MAL USO DEL TIEMPO</vt:lpstr>
      <vt:lpstr>PLANEACIÓN: LA CLAVE PARA TENER CONTROL</vt:lpstr>
      <vt:lpstr>FASES DE LA ADMINISTRACIÓN </vt:lpstr>
      <vt:lpstr>RESUMEN PLANEACIÓN</vt:lpstr>
      <vt:lpstr>CUADRO DE STEPHEN COVEY PARA ESTABLECER PRIORIDADES</vt:lpstr>
      <vt:lpstr>TÉCNICAS PARA UNA BUENA ADMINISTRACIÓN DEL TIEMPO</vt:lpstr>
      <vt:lpstr>Lista de asistencia</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a líderes</dc:title>
  <dc:creator>ARROYO LOYA MAURICIO</dc:creator>
  <cp:lastModifiedBy>Bryan Antonio Polito Palma</cp:lastModifiedBy>
  <cp:revision>73</cp:revision>
  <dcterms:created xsi:type="dcterms:W3CDTF">2021-06-16T17:09:13Z</dcterms:created>
  <dcterms:modified xsi:type="dcterms:W3CDTF">2023-01-12T23:36:57Z</dcterms:modified>
</cp:coreProperties>
</file>