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embeddedFontLst>
    <p:embeddedFont>
      <p:font typeface="Roboto" panose="02000000000000000000"/>
      <p:italic r:id="rId14"/>
      <p:boldItalic r:id="rId15"/>
    </p:embeddedFont>
    <p:embeddedFont>
      <p:font typeface="Inter" panose="02000503000000020004"/>
      <p:regular r:id="rId16"/>
    </p:embeddedFont>
    <p:embeddedFont>
      <p:font typeface="Calibri" panose="020F0502020204030204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008"/>
        <p:guide pos="1968"/>
        <p:guide orient="horz" pos="756"/>
        <p:guide pos="1728"/>
        <p:guide pos="2016"/>
        <p:guide orient="horz" pos="2243"/>
        <p:guide orient="horz" pos="948"/>
        <p:guide pos="1865"/>
        <p:guide pos="2544"/>
        <p:guide orient="horz" pos="2087"/>
        <p:guide orient="horz" pos="228"/>
        <p:guide orient="horz" pos="2306"/>
        <p:guide pos="1632"/>
        <p:guide pos="182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Recommending picking out he most interesting and important parts from your documentation. </a:t>
            </a:r>
            <a:endParaRPr lang="en-US"/>
          </a:p>
        </p:txBody>
      </p:sp>
      <p:sp>
        <p:nvSpPr>
          <p:cNvPr id="62" name="Google Shape;62;p1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951138c0_0_6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f951138c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gdf951138c0_0_63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6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f951138c0_0_6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f951138c0_0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gdf951138c0_0_69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2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2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1587600" y="3261400"/>
            <a:ext cx="5968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1249050" y="1716300"/>
            <a:ext cx="66459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 panose="02000503000000020004"/>
              <a:buNone/>
              <a:defRPr sz="40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454943">
            <a:off x="-1228906" y="321849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2982496">
            <a:off x="6157459" y="-468357"/>
            <a:ext cx="5190309" cy="296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152900" y="285750"/>
            <a:ext cx="838200" cy="32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/>
        </p:nvSpPr>
        <p:spPr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Kaggle </a:t>
            </a:r>
            <a:r>
              <a:rPr lang="en-US" sz="800">
                <a:solidFill>
                  <a:srgbClr val="92929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BIPOC Program Final Showcase</a:t>
            </a:r>
            <a:endParaRPr sz="800" b="0" i="0" u="none" strike="noStrike" cap="none">
              <a:solidFill>
                <a:srgbClr val="92929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uge Chapter Head">
  <p:cSld name="Huge Chapter Head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5400000" flipH="1">
            <a:off x="2160401" y="-2621598"/>
            <a:ext cx="4657500" cy="9588000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2121450" y="1659075"/>
            <a:ext cx="49011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 panose="02000503000000020004"/>
              <a:buNone/>
              <a:defRPr sz="40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Kaggle </a:t>
            </a:r>
            <a:r>
              <a:rPr lang="en-US" sz="800">
                <a:solidFill>
                  <a:srgbClr val="92929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BIPOC Program Final Showcase</a:t>
            </a:r>
            <a:endParaRPr sz="800" b="0" i="0" u="none" strike="noStrike" cap="none">
              <a:solidFill>
                <a:srgbClr val="92929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■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 panose="02000000000000000000"/>
              <a:buChar char="●"/>
              <a:defRPr sz="16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 panose="02000000000000000000"/>
              <a:buChar char="○"/>
              <a:defRPr sz="16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0" name="Google Shape;30;p5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Kaggle </a:t>
            </a:r>
            <a:r>
              <a:rPr lang="en-US" sz="800">
                <a:solidFill>
                  <a:srgbClr val="92929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BIPOC Program Final Showcase</a:t>
            </a:r>
            <a:endParaRPr sz="800" b="0" i="0" u="none" strike="noStrike" cap="none">
              <a:solidFill>
                <a:srgbClr val="92929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33" name="Google Shape;33;p5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1505800" y="2061000"/>
            <a:ext cx="71805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sz="3600" b="1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9592241">
            <a:off x="-1365596" y="-1154886"/>
            <a:ext cx="5190313" cy="296496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subTitle" idx="1"/>
          </p:nvPr>
        </p:nvSpPr>
        <p:spPr>
          <a:xfrm>
            <a:off x="1505800" y="2965500"/>
            <a:ext cx="5893500" cy="6960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 panose="02000000000000000000"/>
              <a:buNone/>
              <a:defRPr sz="3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  <p:cxnSp>
        <p:nvCxnSpPr>
          <p:cNvPr id="40" name="Google Shape;40;p7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/>
          <p:nvPr>
            <p:ph type="body" idx="1"/>
          </p:nvPr>
        </p:nvSpPr>
        <p:spPr>
          <a:xfrm>
            <a:off x="304800" y="957250"/>
            <a:ext cx="43386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■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body" idx="2"/>
          </p:nvPr>
        </p:nvSpPr>
        <p:spPr>
          <a:xfrm>
            <a:off x="4643400" y="957250"/>
            <a:ext cx="42585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■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 panose="02000000000000000000"/>
              <a:buChar char="●"/>
              <a:defRPr sz="16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 panose="02000000000000000000"/>
              <a:buChar char="○"/>
              <a:defRPr sz="16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3" name="Google Shape;43;p7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Kaggle </a:t>
            </a:r>
            <a:r>
              <a:rPr lang="en-US" sz="800">
                <a:solidFill>
                  <a:srgbClr val="92929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BIPOC Program Final Showcase</a:t>
            </a:r>
            <a:endParaRPr sz="800" b="0" i="0" u="none" strike="noStrike" cap="none">
              <a:solidFill>
                <a:srgbClr val="92929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Kaggle </a:t>
            </a:r>
            <a:r>
              <a:rPr lang="en-US" sz="800">
                <a:solidFill>
                  <a:srgbClr val="92929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BIPOC Program Final Showcase</a:t>
            </a:r>
            <a:endParaRPr sz="800" b="0" i="0" u="none" strike="noStrike" cap="none">
              <a:solidFill>
                <a:srgbClr val="92929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 panose="02000503000000020004"/>
              <a:buNone/>
              <a:defRPr sz="1800" b="1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-2700755">
            <a:off x="5926798" y="2601164"/>
            <a:ext cx="5190308" cy="296496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2884350" y="2248500"/>
            <a:ext cx="33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Questions?</a:t>
            </a:r>
            <a:endParaRPr sz="30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USTO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28387" y="2190750"/>
            <a:ext cx="19729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8093834">
            <a:off x="-1351691" y="-34188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-2700755">
            <a:off x="5926798" y="2601164"/>
            <a:ext cx="5190308" cy="296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 panose="02000000000000000000"/>
              <a:buChar char="●"/>
              <a:defRPr sz="2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○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■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 panose="02000000000000000000"/>
              <a:buChar char="●"/>
              <a:defRPr sz="16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 panose="02000000000000000000"/>
              <a:buChar char="○"/>
              <a:defRPr sz="16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085"/>
        </a:solid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52900" y="285750"/>
            <a:ext cx="838200" cy="32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454942">
            <a:off x="-1228906" y="321849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2982496">
            <a:off x="6157459" y="-468357"/>
            <a:ext cx="5190308" cy="296496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/>
          <p:nvPr>
            <p:ph type="subTitle" idx="1"/>
          </p:nvPr>
        </p:nvSpPr>
        <p:spPr>
          <a:xfrm>
            <a:off x="1587600" y="3261400"/>
            <a:ext cx="5968800" cy="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249050" y="1716300"/>
            <a:ext cx="6645900" cy="135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KaggleX- Showcase Template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subTitle" idx="1"/>
          </p:nvPr>
        </p:nvSpPr>
        <p:spPr>
          <a:xfrm>
            <a:off x="1505800" y="2965500"/>
            <a:ext cx="5893500" cy="69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Victoria Okesipe</a:t>
            </a:r>
            <a:endParaRPr lang="en-US"/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1505800" y="2061000"/>
            <a:ext cx="7180500" cy="90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Carbon Emissions and Trading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83" name="Google Shape;83;p13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3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 lang="en-US"/>
          </a:p>
        </p:txBody>
      </p:sp>
      <p:sp>
        <p:nvSpPr>
          <p:cNvPr id="85" name="Google Shape;85;p13"/>
          <p:cNvSpPr txBox="1"/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ym typeface="+mn-ea"/>
              </a:rPr>
              <a:t>Business Analyst/</a:t>
            </a:r>
            <a:r>
              <a:rPr lang="en-US"/>
              <a:t>Masters in Climate Modelling</a:t>
            </a:r>
            <a:endParaRPr lang="en-US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Business/Climate Analyst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92" name="Google Shape;92;p14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Definition</a:t>
            </a:r>
            <a:endParaRPr lang="en-US"/>
          </a:p>
        </p:txBody>
      </p:sp>
      <p:sp>
        <p:nvSpPr>
          <p:cNvPr id="94" name="Google Shape;94;p14"/>
          <p:cNvSpPr txBox="1"/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Project Summary</a:t>
            </a:r>
            <a:endParaRPr lang="en-US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Data Science Topic(s) Applied</a:t>
            </a:r>
            <a:endParaRPr lang="en-US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What you learned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01" name="Google Shape;101;p15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15"/>
          <p:cNvSpPr txBox="1"/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Details</a:t>
            </a:r>
            <a:endParaRPr lang="en-US"/>
          </a:p>
        </p:txBody>
      </p:sp>
      <p:sp>
        <p:nvSpPr>
          <p:cNvPr id="103" name="Google Shape;103;p15"/>
          <p:cNvSpPr txBox="1"/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Add slides for any additional project details you wish to share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 rot="5400000" flipH="1">
            <a:off x="2160497" y="-2621502"/>
            <a:ext cx="4657358" cy="9587949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/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2121450" y="1645525"/>
            <a:ext cx="4901100" cy="19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[Optional]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this as a Section Header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528387" y="2190750"/>
            <a:ext cx="19729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9" name="Google Shape;119;p17"/>
          <p:cNvSpPr/>
          <p:nvPr/>
        </p:nvSpPr>
        <p:spPr>
          <a:xfrm>
            <a:off x="8610600" y="4705350"/>
            <a:ext cx="381000" cy="3639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8093834">
            <a:off x="-1351692" y="-34188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2700754">
            <a:off x="5926798" y="2601165"/>
            <a:ext cx="5190308" cy="296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WPS Presentation</Application>
  <PresentationFormat/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Arial</vt:lpstr>
      <vt:lpstr>Roboto</vt:lpstr>
      <vt:lpstr>Inter</vt:lpstr>
      <vt:lpstr>Open Sans</vt:lpstr>
      <vt:lpstr>Calibri</vt:lpstr>
      <vt:lpstr>Verdana</vt:lpstr>
      <vt:lpstr>Microsoft YaHei</vt:lpstr>
      <vt:lpstr>Arial Unicode MS</vt:lpstr>
      <vt:lpstr>Kaggle</vt:lpstr>
      <vt:lpstr>KaggleX- Showcase Template</vt:lpstr>
      <vt:lpstr>Presentation Title</vt:lpstr>
      <vt:lpstr>Background</vt:lpstr>
      <vt:lpstr>Project Definition</vt:lpstr>
      <vt:lpstr>Project Details</vt:lpstr>
      <vt:lpstr>Use this as a Section Header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KaggleX- Showcase Template</dc:title>
  <dc:creator/>
  <cp:lastModifiedBy>olaye</cp:lastModifiedBy>
  <cp:revision>1</cp:revision>
  <dcterms:created xsi:type="dcterms:W3CDTF">2023-01-06T00:20:39Z</dcterms:created>
  <dcterms:modified xsi:type="dcterms:W3CDTF">2023-01-06T00:20:45Z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E252DF842D344A509FA75232CE010D9C</vt:lpwstr>
  </property>
  <property fmtid="{D5CDD505-2E9C-101B-9397-08002B2CF9AE}" pid="3" name="KSOProductBuildVer">
    <vt:lpwstr>1033-11.2.0.11440</vt:lpwstr>
  </property>
</Properties>
</file>