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2ECC-C6E5-F9D6-6B36-E5D2D8AD3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Noise </a:t>
            </a:r>
            <a:br>
              <a:rPr lang="en-US" b="1" dirty="0"/>
            </a:br>
            <a:r>
              <a:rPr lang="en-US" b="1" dirty="0"/>
              <a:t>Pollution</a:t>
            </a:r>
            <a:br>
              <a:rPr lang="en-US" b="1" dirty="0"/>
            </a:br>
            <a:r>
              <a:rPr lang="en-US" b="1" dirty="0"/>
              <a:t>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87729-63A8-8BA5-2F2E-4EEE1369C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1376-1449-902D-136F-DFD7EF1C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851F-23C7-98AC-3260-884A73E51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78214"/>
            <a:ext cx="7376121" cy="5171360"/>
          </a:xfrm>
        </p:spPr>
        <p:txBody>
          <a:bodyPr/>
          <a:lstStyle/>
          <a:p>
            <a:r>
              <a:rPr lang="en-US" dirty="0"/>
              <a:t>problem statement for noise pollution monitoring can be defined as follows:
“Develop a comprehensive noise pollution monitoring system that can accurately measure, analyze, and report on ambient noise levels in urban and industrial environments. The system should be capable of real-time data collection, long-term trend analysis, and provide actionable insights to mitigate noise pollution and improve the overall quality of life for residents.”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9264EE3-5BA1-434B-0384-27C19C95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534" y="2798357"/>
            <a:ext cx="3409423" cy="272598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38A1958-5772-A3F8-E5F8-C9530A31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375" y="9602662"/>
            <a:ext cx="2922096" cy="23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ABC4-24A4-5315-A8CE-83C09584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5E4E-DED6-2ACC-14CF-1EDDDD5FE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Sensor Deployment:
Identify strategic locations for noise sensors based on factors like population density, traffic patterns, industrial areas, and noise complaints.
Install noise sensors at these locations, ensuring proper calibration and maintenance</a:t>
            </a:r>
          </a:p>
          <a:p>
            <a:pPr marL="0" indent="0">
              <a:buNone/>
            </a:pPr>
            <a:r>
              <a:rPr lang="en-US" dirty="0"/>
              <a:t>Data Collection:
Noise sensors continuously collect data, measuring sound levels in decibels (dB).
Data should include time and location information to track changes over time and identify sources of noise pollution.</a:t>
            </a:r>
          </a:p>
        </p:txBody>
      </p:sp>
    </p:spTree>
    <p:extLst>
      <p:ext uri="{BB962C8B-B14F-4D97-AF65-F5344CB8AC3E}">
        <p14:creationId xmlns:p14="http://schemas.microsoft.com/office/powerpoint/2010/main" val="38318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DF96-C0C8-2DE2-C379-A04CF9ED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AEE9A68-7C34-922D-6EA0-DD17D0CE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903" y="1652389"/>
            <a:ext cx="8052339" cy="4537423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5BBF2F0-172A-456F-0A36-699E794E3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05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9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5DF74-6EB2-F6E5-1D5E-12F98413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171" y="686703"/>
            <a:ext cx="9905999" cy="7650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Noise Mapping:
Create noise maps using GIS (Geographic Information System) tools to visualize noise pollution levels across different areas.
Use color coding to represent noise intensity, helping stakeholders easily identify problem areas.</a:t>
            </a:r>
          </a:p>
          <a:p>
            <a:pPr marL="0" indent="0">
              <a:buNone/>
            </a:pPr>
            <a:r>
              <a:rPr lang="en-US" dirty="0"/>
              <a:t>Noise Mitigation Suggestions:
Based on data analysis, provide recommendations for noise mitigation strategies to relevant authorities and businesses.
Explore options like noise barriers, traffic management, and noise reduction technologies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8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41E3-F1A5-971A-5C40-199CF321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Hardware components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6711-9EED-415A-4B8C-7CA8947C3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/>
          <a:lstStyle/>
          <a:p>
            <a:r>
              <a:rPr lang="en-US" dirty="0"/>
              <a:t>Noise sensors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GPS module</a:t>
            </a:r>
          </a:p>
          <a:p>
            <a:r>
              <a:rPr lang="en-US" dirty="0"/>
              <a:t>Cabling and connectors</a:t>
            </a:r>
          </a:p>
          <a:p>
            <a:r>
              <a:rPr lang="en-US" dirty="0"/>
              <a:t>Remote monitoring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25216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9AE6-8DA4-A8FC-3BB6-2DC8356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4957-37A7-9D9C-3926-9BD0A700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noise levels contributes to the reduction of stress, sleep disturbances, and other health issues associated with excessive noise exposure.</a:t>
            </a:r>
          </a:p>
          <a:p>
            <a:r>
              <a:rPr lang="en-US" dirty="0"/>
              <a:t>Noise mapping and data analysis support informed urban planning decisions, helping to design more livable and sustainable cities.</a:t>
            </a:r>
          </a:p>
          <a:p>
            <a:r>
              <a:rPr lang="en-US" dirty="0"/>
              <a:t>By identifying and mitigating noise pollution hotspots, such a system helps create quieter and more comfortable living environments for residents.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0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BB27-F07D-D4E9-9C71-9693B569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08427" y="84332"/>
            <a:ext cx="12529328" cy="677366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F969-F0A4-1CBC-4339-F3CB5845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469" y="2249487"/>
            <a:ext cx="6594942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5619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Noise  Pollution monitoring</vt:lpstr>
      <vt:lpstr>Problem statement</vt:lpstr>
      <vt:lpstr>Methodology</vt:lpstr>
      <vt:lpstr>PowerPoint Presentation</vt:lpstr>
      <vt:lpstr>PowerPoint Presentation</vt:lpstr>
      <vt:lpstr>Hardware components </vt:lpstr>
      <vt:lpstr>Conclusion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  Pollution monitoring</dc:title>
  <dc:creator>victoriya queen</dc:creator>
  <cp:lastModifiedBy>victoriya queen</cp:lastModifiedBy>
  <cp:revision>6</cp:revision>
  <dcterms:created xsi:type="dcterms:W3CDTF">2023-09-28T13:41:35Z</dcterms:created>
  <dcterms:modified xsi:type="dcterms:W3CDTF">2023-10-10T07:42:33Z</dcterms:modified>
</cp:coreProperties>
</file>