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Montserrat" pitchFamily="2" charset="0"/>
      <p:regular r:id="rId10"/>
      <p:bold r:id="rId11"/>
    </p:embeddedFont>
    <p:embeddedFont>
      <p:font typeface="Lato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71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2a4e4534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2a4e4534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2a4e45346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2a4e45346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2a4e45346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2a4e45346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2a4e45346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2a4e45346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2a4e45346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2a4e45346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2a4e45346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2a4e45346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583550" y="3117225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>
                <a:solidFill>
                  <a:srgbClr val="FF0000"/>
                </a:solidFill>
              </a:rPr>
              <a:t>Projet HTML/CSS</a:t>
            </a:r>
            <a:endParaRPr b="1" u="sng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>
                <a:solidFill>
                  <a:srgbClr val="FF0000"/>
                </a:solidFill>
              </a:rPr>
              <a:t>Restaurant SNCF</a:t>
            </a:r>
            <a:endParaRPr b="1" u="sng">
              <a:solidFill>
                <a:srgbClr val="FF0000"/>
              </a:solidFill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683828" y="3148445"/>
            <a:ext cx="2834837" cy="14235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Antoine VIDAL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Nathanaël DEPAUW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Slim KHIARI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CPI2 ISTY</a:t>
            </a:r>
            <a:endParaRPr sz="2000" dirty="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600" y="131806"/>
            <a:ext cx="5017500" cy="282234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pic>
        <p:nvPicPr>
          <p:cNvPr id="138" name="Google Shape;13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3175" y="4720738"/>
            <a:ext cx="1103301" cy="27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3"/>
          <p:cNvSpPr txBox="1"/>
          <p:nvPr/>
        </p:nvSpPr>
        <p:spPr>
          <a:xfrm>
            <a:off x="1877100" y="4691575"/>
            <a:ext cx="53898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Antoine VIDAL - Nathanaël DEPAUW - Slim KHIARI - Projet HTML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>
                <a:solidFill>
                  <a:srgbClr val="FF0000"/>
                </a:solidFill>
              </a:rPr>
              <a:t>Introduction</a:t>
            </a:r>
            <a:endParaRPr b="1" u="sng">
              <a:solidFill>
                <a:srgbClr val="FF0000"/>
              </a:solidFill>
            </a:endParaRPr>
          </a:p>
        </p:txBody>
      </p:sp>
      <p:sp>
        <p:nvSpPr>
          <p:cNvPr id="145" name="Google Shape;145;p14"/>
          <p:cNvSpPr txBox="1">
            <a:spLocks noGrp="1"/>
          </p:cNvSpPr>
          <p:nvPr>
            <p:ph type="body" idx="1"/>
          </p:nvPr>
        </p:nvSpPr>
        <p:spPr>
          <a:xfrm>
            <a:off x="1018309" y="1567550"/>
            <a:ext cx="4734191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fr" sz="2000" dirty="0"/>
              <a:t>Présentation du sujet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fr" sz="2000" dirty="0"/>
              <a:t>Pourquoi ce sujet?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fr" sz="2000" dirty="0"/>
              <a:t>Répartition des tâches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fr" sz="2000" dirty="0"/>
              <a:t>Slim KHIARI : Accueil et CSS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fr" sz="2000" dirty="0"/>
              <a:t>Antoine VIDAL : Repas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fr" sz="2000" dirty="0"/>
              <a:t>Nathanaël DEPAUW : Contact</a:t>
            </a:r>
            <a:endParaRPr sz="2000" dirty="0"/>
          </a:p>
        </p:txBody>
      </p:sp>
      <p:sp>
        <p:nvSpPr>
          <p:cNvPr id="146" name="Google Shape;14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pic>
        <p:nvPicPr>
          <p:cNvPr id="147" name="Google Shape;14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7300" y="1307850"/>
            <a:ext cx="2415158" cy="3036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3175" y="4720738"/>
            <a:ext cx="1103301" cy="27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4"/>
          <p:cNvSpPr txBox="1"/>
          <p:nvPr/>
        </p:nvSpPr>
        <p:spPr>
          <a:xfrm>
            <a:off x="1877100" y="4691575"/>
            <a:ext cx="53898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Antoine VIDAL - Nathanaël DEPAUW - Slim KHIARI - Projet HTML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>
            <a:spLocks noGrp="1"/>
          </p:cNvSpPr>
          <p:nvPr>
            <p:ph type="title"/>
          </p:nvPr>
        </p:nvSpPr>
        <p:spPr>
          <a:xfrm>
            <a:off x="3480900" y="95775"/>
            <a:ext cx="2182200" cy="5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>
                <a:solidFill>
                  <a:srgbClr val="FF0000"/>
                </a:solidFill>
              </a:rPr>
              <a:t>Accueil</a:t>
            </a:r>
            <a:endParaRPr b="1" u="sng">
              <a:solidFill>
                <a:srgbClr val="FF0000"/>
              </a:solidFill>
            </a:endParaRPr>
          </a:p>
        </p:txBody>
      </p:sp>
      <p:sp>
        <p:nvSpPr>
          <p:cNvPr id="155" name="Google Shape;15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pic>
        <p:nvPicPr>
          <p:cNvPr id="156" name="Google Shape;15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3175" y="4720738"/>
            <a:ext cx="1103301" cy="27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5"/>
          <p:cNvSpPr txBox="1"/>
          <p:nvPr/>
        </p:nvSpPr>
        <p:spPr>
          <a:xfrm>
            <a:off x="1877100" y="4691575"/>
            <a:ext cx="53898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Antoine VIDAL - Nathanaël DEPAUW - Slim KHIARI - Projet HTML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p15"/>
          <p:cNvPicPr preferRelativeResize="0"/>
          <p:nvPr/>
        </p:nvPicPr>
        <p:blipFill rotWithShape="1">
          <a:blip r:embed="rId4">
            <a:alphaModFix/>
          </a:blip>
          <a:srcRect r="1681"/>
          <a:stretch/>
        </p:blipFill>
        <p:spPr>
          <a:xfrm>
            <a:off x="2316525" y="675175"/>
            <a:ext cx="4510949" cy="21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6525" y="2855500"/>
            <a:ext cx="4510948" cy="1768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>
            <a:spLocks noGrp="1"/>
          </p:cNvSpPr>
          <p:nvPr>
            <p:ph type="title"/>
          </p:nvPr>
        </p:nvSpPr>
        <p:spPr>
          <a:xfrm>
            <a:off x="3855300" y="0"/>
            <a:ext cx="192330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>
                <a:solidFill>
                  <a:srgbClr val="FF0000"/>
                </a:solidFill>
              </a:rPr>
              <a:t>Repas</a:t>
            </a:r>
            <a:endParaRPr b="1" u="sng">
              <a:solidFill>
                <a:srgbClr val="FF0000"/>
              </a:solidFill>
            </a:endParaRPr>
          </a:p>
        </p:txBody>
      </p:sp>
      <p:pic>
        <p:nvPicPr>
          <p:cNvPr id="165" name="Google Shape;16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750" y="2652625"/>
            <a:ext cx="4288400" cy="199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2750" y="616812"/>
            <a:ext cx="4288400" cy="19872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68" name="Google Shape;168;p16"/>
          <p:cNvSpPr txBox="1"/>
          <p:nvPr/>
        </p:nvSpPr>
        <p:spPr>
          <a:xfrm>
            <a:off x="1386350" y="1383625"/>
            <a:ext cx="12864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Nourriture</a:t>
            </a:r>
            <a:endParaRPr sz="18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6961150" y="3421000"/>
            <a:ext cx="12864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Boissons</a:t>
            </a:r>
            <a:endParaRPr sz="18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Google Shape;17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83175" y="4720738"/>
            <a:ext cx="1103301" cy="27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6"/>
          <p:cNvSpPr txBox="1"/>
          <p:nvPr/>
        </p:nvSpPr>
        <p:spPr>
          <a:xfrm>
            <a:off x="1877100" y="4691575"/>
            <a:ext cx="53898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Antoine VIDAL - Nathanaël DEPAUW - Slim KHIARI - Projet HTML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title"/>
          </p:nvPr>
        </p:nvSpPr>
        <p:spPr>
          <a:xfrm>
            <a:off x="1297500" y="82825"/>
            <a:ext cx="7038900" cy="5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>
                <a:solidFill>
                  <a:srgbClr val="FF0000"/>
                </a:solidFill>
              </a:rPr>
              <a:t>Contact</a:t>
            </a:r>
            <a:endParaRPr b="1" u="sng">
              <a:solidFill>
                <a:srgbClr val="FF0000"/>
              </a:solidFill>
            </a:endParaRPr>
          </a:p>
        </p:txBody>
      </p:sp>
      <p:pic>
        <p:nvPicPr>
          <p:cNvPr id="177" name="Google Shape;177;p17"/>
          <p:cNvPicPr preferRelativeResize="0"/>
          <p:nvPr/>
        </p:nvPicPr>
        <p:blipFill rotWithShape="1">
          <a:blip r:embed="rId3">
            <a:alphaModFix/>
          </a:blip>
          <a:srcRect r="14417" b="24087"/>
          <a:stretch/>
        </p:blipFill>
        <p:spPr>
          <a:xfrm>
            <a:off x="2519030" y="584106"/>
            <a:ext cx="4592449" cy="19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pic>
        <p:nvPicPr>
          <p:cNvPr id="179" name="Google Shape;1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3175" y="4720738"/>
            <a:ext cx="1103301" cy="27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7"/>
          <p:cNvSpPr txBox="1"/>
          <p:nvPr/>
        </p:nvSpPr>
        <p:spPr>
          <a:xfrm>
            <a:off x="1877100" y="4691575"/>
            <a:ext cx="53898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Antoine VIDAL - Nathanaël DEPAUW - Slim KHIARI - Projet HTML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1" name="Google Shape;18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9763" y="2523950"/>
            <a:ext cx="4614356" cy="21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>
                <a:solidFill>
                  <a:srgbClr val="FF0000"/>
                </a:solidFill>
              </a:rPr>
              <a:t>Problèmes et améliorations</a:t>
            </a:r>
            <a:endParaRPr b="1" u="sng">
              <a:solidFill>
                <a:srgbClr val="FF0000"/>
              </a:solidFill>
            </a:endParaRPr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1"/>
          </p:nvPr>
        </p:nvSpPr>
        <p:spPr>
          <a:xfrm>
            <a:off x="1036475" y="1567550"/>
            <a:ext cx="76500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Horloge (pouvoir changer les repas de l’accueil selon le jour)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Créer un id qui mène au titre de la section et non au contenu de la section</a:t>
            </a:r>
            <a:endParaRPr sz="1600"/>
          </a:p>
        </p:txBody>
      </p:sp>
      <p:sp>
        <p:nvSpPr>
          <p:cNvPr id="188" name="Google Shape;18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pic>
        <p:nvPicPr>
          <p:cNvPr id="189" name="Google Shape;1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3175" y="4720738"/>
            <a:ext cx="1103301" cy="27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8"/>
          <p:cNvSpPr txBox="1"/>
          <p:nvPr/>
        </p:nvSpPr>
        <p:spPr>
          <a:xfrm>
            <a:off x="1877100" y="4691575"/>
            <a:ext cx="53898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Antoine VIDAL - Nathanaël DEPAUW - Slim KHIARI - Projet HTML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1052550" y="273175"/>
            <a:ext cx="70389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 b="1" u="sng">
                <a:solidFill>
                  <a:srgbClr val="FF0000"/>
                </a:solidFill>
              </a:rPr>
              <a:t>Conclusion et fin</a:t>
            </a:r>
            <a:endParaRPr sz="5000" b="1" u="sng">
              <a:solidFill>
                <a:srgbClr val="FF0000"/>
              </a:solidFill>
            </a:endParaRPr>
          </a:p>
        </p:txBody>
      </p:sp>
      <p:sp>
        <p:nvSpPr>
          <p:cNvPr id="196" name="Google Shape;196;p19"/>
          <p:cNvSpPr txBox="1"/>
          <p:nvPr/>
        </p:nvSpPr>
        <p:spPr>
          <a:xfrm>
            <a:off x="2956513" y="1327375"/>
            <a:ext cx="32310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Remerciements et sources</a:t>
            </a:r>
            <a:endParaRPr sz="20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pic>
        <p:nvPicPr>
          <p:cNvPr id="198" name="Google Shape;1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50" y="216647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9550" y="2723763"/>
            <a:ext cx="2004920" cy="10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83175" y="4720738"/>
            <a:ext cx="1103301" cy="27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0439" y="2166461"/>
            <a:ext cx="2143125" cy="214315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9"/>
          <p:cNvSpPr txBox="1"/>
          <p:nvPr/>
        </p:nvSpPr>
        <p:spPr>
          <a:xfrm>
            <a:off x="1877100" y="4691575"/>
            <a:ext cx="53898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Antoine VIDAL - Nathanaël DEPAUW - Slim KHIARI - Projet HTML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164</Words>
  <Application>Microsoft Office PowerPoint</Application>
  <PresentationFormat>Affichage à l'écran (16:9)</PresentationFormat>
  <Paragraphs>37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Montserrat</vt:lpstr>
      <vt:lpstr>Lato</vt:lpstr>
      <vt:lpstr>Focus</vt:lpstr>
      <vt:lpstr>Projet HTML/CSS Restaurant SNCF</vt:lpstr>
      <vt:lpstr>Introduction</vt:lpstr>
      <vt:lpstr>Accueil</vt:lpstr>
      <vt:lpstr>Repas</vt:lpstr>
      <vt:lpstr>Contact</vt:lpstr>
      <vt:lpstr>Problèmes et améliorations</vt:lpstr>
      <vt:lpstr>Conclusion et fin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HTML/CSS Restaurant SNCF</dc:title>
  <cp:lastModifiedBy>Antoine</cp:lastModifiedBy>
  <cp:revision>5</cp:revision>
  <dcterms:modified xsi:type="dcterms:W3CDTF">2020-04-23T14:54:13Z</dcterms:modified>
</cp:coreProperties>
</file>