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1" autoAdjust="0"/>
  </p:normalViewPr>
  <p:slideViewPr>
    <p:cSldViewPr snapToGrid="0">
      <p:cViewPr varScale="1">
        <p:scale>
          <a:sx n="64" d="100"/>
          <a:sy n="64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75DEB-509F-4FD1-820B-4A5FC5589284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4AF5A-C1B2-4FC5-A218-83F30EDD1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0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4AF5A-C1B2-4FC5-A218-83F30EDD10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6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4AF5A-C1B2-4FC5-A218-83F30EDD10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7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4AF5A-C1B2-4FC5-A218-83F30EDD10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42F4-4C3B-4F4B-8ED1-EEAA1E63EC9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9A44-8F35-40FF-BC74-E6A78FE0B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42F4-4C3B-4F4B-8ED1-EEAA1E63EC9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9A44-8F35-40FF-BC74-E6A78FE0B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2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42F4-4C3B-4F4B-8ED1-EEAA1E63EC9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9A44-8F35-40FF-BC74-E6A78FE0B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42F4-4C3B-4F4B-8ED1-EEAA1E63EC9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9A44-8F35-40FF-BC74-E6A78FE0B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7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42F4-4C3B-4F4B-8ED1-EEAA1E63EC9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9A44-8F35-40FF-BC74-E6A78FE0B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42F4-4C3B-4F4B-8ED1-EEAA1E63EC9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9A44-8F35-40FF-BC74-E6A78FE0B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4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42F4-4C3B-4F4B-8ED1-EEAA1E63EC9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9A44-8F35-40FF-BC74-E6A78FE0B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5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42F4-4C3B-4F4B-8ED1-EEAA1E63EC9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9A44-8F35-40FF-BC74-E6A78FE0B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7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42F4-4C3B-4F4B-8ED1-EEAA1E63EC9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9A44-8F35-40FF-BC74-E6A78FE0B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42F4-4C3B-4F4B-8ED1-EEAA1E63EC9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9A44-8F35-40FF-BC74-E6A78FE0B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42F4-4C3B-4F4B-8ED1-EEAA1E63EC9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9A44-8F35-40FF-BC74-E6A78FE0B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1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42F4-4C3B-4F4B-8ED1-EEAA1E63EC9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9A44-8F35-40FF-BC74-E6A78FE0B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3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675" y="267420"/>
            <a:ext cx="11605404" cy="55209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Sensing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75" y="1065871"/>
            <a:ext cx="11605404" cy="5567841"/>
          </a:xfrm>
        </p:spPr>
        <p:txBody>
          <a:bodyPr>
            <a:normAutofit/>
          </a:bodyPr>
          <a:lstStyle/>
          <a:p>
            <a:pPr algn="l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1" y="1065871"/>
            <a:ext cx="11825484" cy="49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675" y="267420"/>
            <a:ext cx="11605404" cy="55209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75" y="1065871"/>
            <a:ext cx="11605404" cy="5567841"/>
          </a:xfrm>
        </p:spPr>
        <p:txBody>
          <a:bodyPr>
            <a:normAutofit/>
          </a:bodyPr>
          <a:lstStyle/>
          <a:p>
            <a:pPr algn="l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7675" y="1065870"/>
            <a:ext cx="11605404" cy="55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8507" y="1598959"/>
            <a:ext cx="9926515" cy="38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9142" y="5701907"/>
            <a:ext cx="9926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 smtClean="0"/>
              <a:t>			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5" y="1598959"/>
            <a:ext cx="6033092" cy="37909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88" y="1656109"/>
            <a:ext cx="572521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6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675" y="267420"/>
            <a:ext cx="11605404" cy="55209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75" y="1065871"/>
            <a:ext cx="11605404" cy="5567841"/>
          </a:xfrm>
        </p:spPr>
        <p:txBody>
          <a:bodyPr>
            <a:normAutofit/>
          </a:bodyPr>
          <a:lstStyle/>
          <a:p>
            <a:pPr algn="l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7675" y="1065870"/>
            <a:ext cx="11605404" cy="55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8507" y="1598959"/>
            <a:ext cx="9926515" cy="38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9142" y="5701907"/>
            <a:ext cx="9926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 smtClean="0"/>
              <a:t>			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377" y="1981564"/>
            <a:ext cx="5980236" cy="3019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5564"/>
            <a:ext cx="5927554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9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675" y="267420"/>
            <a:ext cx="11605404" cy="55209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Compressed Sensing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75" y="1065871"/>
            <a:ext cx="11605404" cy="5567841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eta-learned reconstruction process leads to a more accurate and faster method</a:t>
            </a:r>
          </a:p>
          <a:p>
            <a:pPr marL="514350" indent="-514350" algn="l"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evelop a new GAN training algorithm based on latent optimization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5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675" y="267420"/>
            <a:ext cx="11605404" cy="55209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Sensing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75" y="1065871"/>
            <a:ext cx="11605404" cy="5567841"/>
          </a:xfrm>
        </p:spPr>
        <p:txBody>
          <a:bodyPr>
            <a:normAutofit/>
          </a:bodyPr>
          <a:lstStyle/>
          <a:p>
            <a:pPr algn="l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1" y="1065871"/>
            <a:ext cx="11596778" cy="58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675" y="267420"/>
            <a:ext cx="11605404" cy="55209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Sensing with Neural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enerators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75" y="1065871"/>
            <a:ext cx="11605404" cy="5567841"/>
          </a:xfrm>
        </p:spPr>
        <p:txBody>
          <a:bodyPr>
            <a:normAutofit/>
          </a:bodyPr>
          <a:lstStyle/>
          <a:p>
            <a:pPr algn="l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7675" y="1065870"/>
            <a:ext cx="11605404" cy="55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of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sparsity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00000"/>
              </a:lnSpc>
              <a:buAutoNum type="arabicPeriod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7119" y="2431157"/>
            <a:ext cx="9926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requirement that x be sparse can be replaced by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sparsity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 set of basis Φ (Fourier basis), However, they are restricted to domains known to be sparse in these bases and cannot adapt to data distributions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 smtClean="0"/>
              <a:t>			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98" y="1617507"/>
            <a:ext cx="5114925" cy="866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292" y="3454559"/>
            <a:ext cx="4019550" cy="600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12" y="3904717"/>
            <a:ext cx="5638800" cy="1209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967" y="4975562"/>
            <a:ext cx="5095875" cy="1171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46739" y="3262942"/>
            <a:ext cx="9903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				Relax the requirement, using structural constraint in 					place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sparsity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G() is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and not optimized 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nonlinear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 smtClean="0"/>
              <a:t>					hundreds or thousands of gradient descent steps and</a:t>
            </a:r>
          </a:p>
          <a:p>
            <a:pPr>
              <a:lnSpc>
                <a:spcPts val="24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				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several re-starts from the initial step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260" y="4819141"/>
            <a:ext cx="37147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675" y="267420"/>
            <a:ext cx="11605404" cy="55209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 Learning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75" y="1065871"/>
            <a:ext cx="11605404" cy="5567841"/>
          </a:xfrm>
        </p:spPr>
        <p:txBody>
          <a:bodyPr>
            <a:normAutofit/>
          </a:bodyPr>
          <a:lstStyle/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Meta-learning, also known as “learning to learn”, intends to design models that can learn new skills or adapt to new environments rapidly with a few training examples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know how to ride a bike are likely to discover the way to ride a motorcycle fast with little or even no demonstration.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classifier trained on non-cat images can tell whether a given image contains a cat after seeing 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handful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cat pictures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457200" indent="-457200" algn="l">
              <a:buAutoNum type="arabicParenR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distance metric (metric-based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l">
              <a:buAutoNum type="arabicParenR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(recurrent) network with external or internal memory (model-based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l">
              <a:buAutoNum type="arabicParenR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parameters explicitly for fast learning (optimization-based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7675" y="1065870"/>
            <a:ext cx="11605404" cy="55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675" y="267420"/>
            <a:ext cx="11605404" cy="55209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Optimization-based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Meta-learning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75" y="1065871"/>
            <a:ext cx="11605404" cy="5567841"/>
          </a:xfrm>
        </p:spPr>
        <p:txBody>
          <a:bodyPr>
            <a:normAutofit/>
          </a:bodyPr>
          <a:lstStyle/>
          <a:p>
            <a:pPr algn="l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7675" y="1065870"/>
            <a:ext cx="11605404" cy="55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8507" y="1598959"/>
            <a:ext cx="9926515" cy="38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57" y="819511"/>
            <a:ext cx="5825706" cy="5400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77179" y="1137676"/>
            <a:ext cx="51711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 network might learn internal features that are broadly applicable to all tasks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p(T)</a:t>
            </a:r>
          </a:p>
          <a:p>
            <a:pPr>
              <a:lnSpc>
                <a:spcPts val="24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a good generalization across a variety of tasks, we would like to find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∗, so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task-specific fine-tuning is more efficient</a:t>
            </a:r>
            <a:r>
              <a:rPr lang="en-US" altLang="zh-CN" dirty="0" smtClean="0"/>
              <a:t>	</a:t>
            </a:r>
          </a:p>
          <a:p>
            <a:pPr>
              <a:lnSpc>
                <a:spcPts val="2400"/>
              </a:lnSpc>
            </a:pPr>
            <a:endParaRPr lang="en-US" altLang="zh-CN" dirty="0"/>
          </a:p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/>
              <a:t>	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052" y="3069298"/>
            <a:ext cx="5229274" cy="3444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48" y="6100731"/>
            <a:ext cx="5378324" cy="757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70852" y="5227807"/>
            <a:ext cx="835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altLang="zh-CN" dirty="0" smtClean="0"/>
              <a:t>	</a:t>
            </a:r>
          </a:p>
          <a:p>
            <a:pPr>
              <a:lnSpc>
                <a:spcPts val="2400"/>
              </a:lnSpc>
            </a:pPr>
            <a:endParaRPr lang="en-US" altLang="zh-CN" dirty="0"/>
          </a:p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/>
              <a:t>	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675" y="267420"/>
            <a:ext cx="11605404" cy="55209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based on Meta-learning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75" y="1065871"/>
            <a:ext cx="11605404" cy="5567841"/>
          </a:xfrm>
        </p:spPr>
        <p:txBody>
          <a:bodyPr>
            <a:normAutofit/>
          </a:bodyPr>
          <a:lstStyle/>
          <a:p>
            <a:pPr algn="l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7675" y="1065870"/>
            <a:ext cx="11605404" cy="55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8507" y="1598959"/>
            <a:ext cx="9926515" cy="38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" y="1130594"/>
            <a:ext cx="5982473" cy="556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910" y="4436873"/>
            <a:ext cx="59055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91" y="5488564"/>
            <a:ext cx="5750224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053" y="1291648"/>
            <a:ext cx="5597118" cy="666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0078" y="1866952"/>
            <a:ext cx="4800600" cy="647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8445" y="3537582"/>
            <a:ext cx="5057775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4975" y="2449189"/>
            <a:ext cx="5638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9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675" y="267420"/>
            <a:ext cx="11605404" cy="55209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based on Meta-learning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75" y="1065871"/>
            <a:ext cx="11605404" cy="5567841"/>
          </a:xfrm>
        </p:spPr>
        <p:txBody>
          <a:bodyPr>
            <a:normAutofit/>
          </a:bodyPr>
          <a:lstStyle/>
          <a:p>
            <a:pPr algn="l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7675" y="1065870"/>
            <a:ext cx="11605404" cy="55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8507" y="1598959"/>
            <a:ext cx="9926515" cy="38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81" y="1071111"/>
            <a:ext cx="5982473" cy="556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75" y="1065869"/>
            <a:ext cx="5825706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2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675" y="267420"/>
            <a:ext cx="11605404" cy="55209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based on Learned F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75" y="1065871"/>
            <a:ext cx="11605404" cy="5567841"/>
          </a:xfrm>
        </p:spPr>
        <p:txBody>
          <a:bodyPr>
            <a:normAutofit/>
          </a:bodyPr>
          <a:lstStyle/>
          <a:p>
            <a:pPr algn="l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7675" y="1065870"/>
            <a:ext cx="11605404" cy="55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8507" y="1598959"/>
            <a:ext cx="9926515" cy="38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75" y="960913"/>
            <a:ext cx="6305550" cy="5562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93" y="2147428"/>
            <a:ext cx="5095875" cy="628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531" y="2776078"/>
            <a:ext cx="4935538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6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675" y="267420"/>
            <a:ext cx="11605404" cy="55209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vanilla GAN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75" y="1065871"/>
            <a:ext cx="11605404" cy="5567841"/>
          </a:xfrm>
        </p:spPr>
        <p:txBody>
          <a:bodyPr>
            <a:normAutofit/>
          </a:bodyPr>
          <a:lstStyle/>
          <a:p>
            <a:pPr algn="l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7675" y="1065870"/>
            <a:ext cx="11605404" cy="55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8507" y="1598959"/>
            <a:ext cx="9926515" cy="38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305" y="2087005"/>
            <a:ext cx="5543550" cy="1228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2" y="1041672"/>
            <a:ext cx="6153150" cy="942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75" y="3606902"/>
            <a:ext cx="6191250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839" y="3315730"/>
            <a:ext cx="4886325" cy="109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50" y="4573029"/>
            <a:ext cx="5972175" cy="981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1766" y="4487305"/>
            <a:ext cx="5010150" cy="11525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9142" y="5701907"/>
            <a:ext cx="9926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 smtClean="0"/>
              <a:t>			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9581" y="5739964"/>
            <a:ext cx="9926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exactly equivalent when the latent optimization is disabled (T = 0, zero step)</a:t>
            </a:r>
            <a:r>
              <a:rPr lang="en-US" altLang="zh-CN" dirty="0" smtClean="0"/>
              <a:t>		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moves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areas more likely to generate realistic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deemed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discriminator.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5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299</Words>
  <Application>Microsoft Office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Theme</vt:lpstr>
      <vt:lpstr>Compressed Sensing</vt:lpstr>
      <vt:lpstr>Compressed Sensing</vt:lpstr>
      <vt:lpstr>Compressed Sensing with Neural Network Generators</vt:lpstr>
      <vt:lpstr>Meta Learning</vt:lpstr>
      <vt:lpstr>Optimization-based Meta-learning </vt:lpstr>
      <vt:lpstr>Modification based on Meta-learning </vt:lpstr>
      <vt:lpstr>Modification based on Meta-learning </vt:lpstr>
      <vt:lpstr>Modification based on Learned F</vt:lpstr>
      <vt:lpstr>Similar to vanilla GAN</vt:lpstr>
      <vt:lpstr>Results</vt:lpstr>
      <vt:lpstr>Results</vt:lpstr>
      <vt:lpstr>Deep Compressed Sensing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Compressed Sensing</dc:title>
  <dc:creator>Windows 用户</dc:creator>
  <cp:lastModifiedBy>Windows 用户</cp:lastModifiedBy>
  <cp:revision>47</cp:revision>
  <dcterms:created xsi:type="dcterms:W3CDTF">2019-06-14T06:09:57Z</dcterms:created>
  <dcterms:modified xsi:type="dcterms:W3CDTF">2019-06-19T06:52:23Z</dcterms:modified>
</cp:coreProperties>
</file>