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58" r:id="rId7"/>
    <p:sldId id="259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9103"/>
            <a:ext cx="9144000" cy="2387600"/>
          </a:xfrm>
        </p:spPr>
        <p:txBody>
          <a:bodyPr/>
          <a:p>
            <a:r>
              <a:rPr lang="" altLang="zh-CN" sz="4000">
                <a:latin typeface="Accanthis ADF Std No3" panose="02030503080000020003" charset="0"/>
                <a:cs typeface="Accanthis ADF Std No3" panose="02030503080000020003" charset="0"/>
              </a:rPr>
              <a:t>Unsupervised Degradation Learning for Single Image Super-Resolution</a:t>
            </a:r>
            <a:endParaRPr lang="" altLang="zh-CN" sz="4000">
              <a:latin typeface="Accanthis ADF Std No3" panose="02030503080000020003" charset="0"/>
              <a:cs typeface="Accanthis ADF Std No3" panose="02030503080000020003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3419475"/>
            <a:ext cx="9133205" cy="1297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2730"/>
            <a:ext cx="10515600" cy="1325563"/>
          </a:xfrm>
        </p:spPr>
        <p:txBody>
          <a:bodyPr/>
          <a:p>
            <a:r>
              <a:rPr lang="" altLang="zh-CN" sz="3600">
                <a:latin typeface="Times New Roman" panose="02020603050405020304" charset="0"/>
                <a:cs typeface="Times New Roman" panose="02020603050405020304" charset="0"/>
              </a:rPr>
              <a:t>Motivation:</a:t>
            </a:r>
            <a:endParaRPr lang="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1113155"/>
            <a:ext cx="8438515" cy="3869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460" y="4911090"/>
            <a:ext cx="114668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zh-CN"/>
              <a:t>The degradation is always artificially designed, such as Bicubic downsampling, Gaussian downsampling, etc.</a:t>
            </a:r>
            <a:endParaRPr lang="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zh-CN"/>
              <a:t>For real-world cases, the degradation from HR to LR may be more complex (blur, compression, noise, etc).</a:t>
            </a:r>
            <a:endParaRPr lang="" altLang="zh-CN"/>
          </a:p>
        </p:txBody>
      </p:sp>
      <p:sp>
        <p:nvSpPr>
          <p:cNvPr id="6" name="下箭头 5"/>
          <p:cNvSpPr/>
          <p:nvPr/>
        </p:nvSpPr>
        <p:spPr>
          <a:xfrm>
            <a:off x="5955030" y="5833110"/>
            <a:ext cx="281940" cy="57213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9760" y="6405245"/>
            <a:ext cx="587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A real-world LR image guided bi-cycle network for SISR.</a:t>
            </a:r>
            <a:endParaRPr lang="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236970" y="593534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Propose</a:t>
            </a:r>
            <a:endParaRPr lang="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582295"/>
            <a:ext cx="9553575" cy="5694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" y="-67310"/>
            <a:ext cx="10515600" cy="1325563"/>
          </a:xfrm>
        </p:spPr>
        <p:txBody>
          <a:bodyPr/>
          <a:p>
            <a:r>
              <a:rPr lang="" altLang="en-US" sz="3600">
                <a:latin typeface="Times New Roman" panose="02020603050405020304" charset="0"/>
                <a:cs typeface="Times New Roman" panose="02020603050405020304" charset="0"/>
              </a:rPr>
              <a:t>Previous work: (ECCV 2018)</a:t>
            </a:r>
            <a:endParaRPr lang="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2615" y="1572895"/>
            <a:ext cx="217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High-to-Low: unpair</a:t>
            </a:r>
            <a:endParaRPr lang="" altLang="zh-CN"/>
          </a:p>
          <a:p>
            <a:r>
              <a:rPr lang="" altLang="zh-CN"/>
              <a:t>Low-to-High: pair</a:t>
            </a:r>
            <a:endParaRPr lang="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82625" y="6443980"/>
            <a:ext cx="1036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To learn image super resolution, use a GAN to learn how to do image degradation first. (ECCV 2018)</a:t>
            </a:r>
            <a:endParaRPr lang="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661035"/>
            <a:ext cx="12238355" cy="4618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110" y="3810"/>
            <a:ext cx="10515600" cy="1325563"/>
          </a:xfrm>
        </p:spPr>
        <p:txBody>
          <a:bodyPr/>
          <a:p>
            <a:r>
              <a:rPr lang="" altLang="en-US" sz="3600">
                <a:latin typeface="Times New Roman" panose="02020603050405020304" charset="0"/>
                <a:cs typeface="Times New Roman" panose="02020603050405020304" charset="0"/>
              </a:rPr>
              <a:t>Framework (totally unpair):</a:t>
            </a:r>
            <a:endParaRPr lang="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9880" y="6358255"/>
            <a:ext cx="6745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(With GAN loss only, it's hard to preserve the structure similairty.)</a:t>
            </a:r>
            <a:endParaRPr lang="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4791075"/>
            <a:ext cx="3141980" cy="844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" y="5506720"/>
            <a:ext cx="3362325" cy="8515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075" y="5177790"/>
            <a:ext cx="4265930" cy="8680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935" y="5280025"/>
            <a:ext cx="2550795" cy="7486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7580" y="6051550"/>
            <a:ext cx="2642870" cy="6750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2730"/>
            <a:ext cx="10515600" cy="1325563"/>
          </a:xfrm>
        </p:spPr>
        <p:txBody>
          <a:bodyPr/>
          <a:p>
            <a:r>
              <a:rPr lang="" altLang="en-US" sz="3600">
                <a:latin typeface="Times New Roman" panose="02020603050405020304" charset="0"/>
                <a:cs typeface="Times New Roman" panose="02020603050405020304" charset="0"/>
              </a:rPr>
              <a:t>Performance</a:t>
            </a:r>
            <a:r>
              <a:rPr lang="en-US" altLang="en-US" sz="36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80135"/>
            <a:ext cx="9060180" cy="55537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2730"/>
            <a:ext cx="10515600" cy="1325563"/>
          </a:xfrm>
        </p:spPr>
        <p:txBody>
          <a:bodyPr/>
          <a:p>
            <a:r>
              <a:rPr lang="en-US" altLang="en-US" sz="3600">
                <a:latin typeface="Times New Roman" panose="02020603050405020304" charset="0"/>
                <a:cs typeface="Times New Roman" panose="02020603050405020304" charset="0"/>
              </a:rPr>
              <a:t>Performance:</a:t>
            </a:r>
            <a:endParaRPr lang="en-US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5080" y="742950"/>
            <a:ext cx="6009640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40" y="2124075"/>
            <a:ext cx="6009640" cy="136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80" y="3598545"/>
            <a:ext cx="5971540" cy="1352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840" y="4951095"/>
            <a:ext cx="5933440" cy="1371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WenQuanYi Micro Hei</vt:lpstr>
      <vt:lpstr>Accanthis ADF Std No2</vt:lpstr>
      <vt:lpstr>Accanthis ADF Std No3</vt:lpstr>
      <vt:lpstr>Times New Roman</vt:lpstr>
      <vt:lpstr>Office 主题</vt:lpstr>
      <vt:lpstr>PowerPoint 演示文稿</vt:lpstr>
      <vt:lpstr>PowerPoint 演示文稿</vt:lpstr>
      <vt:lpstr>Motivation:</vt:lpstr>
      <vt:lpstr>Motivation:</vt:lpstr>
      <vt:lpstr>Framework:</vt:lpstr>
      <vt:lpstr>Performance: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joechan</dc:creator>
  <cp:lastModifiedBy>joechan</cp:lastModifiedBy>
  <cp:revision>1</cp:revision>
  <dcterms:created xsi:type="dcterms:W3CDTF">2019-03-13T03:45:46Z</dcterms:created>
  <dcterms:modified xsi:type="dcterms:W3CDTF">2019-03-13T03:45:46Z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