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第七大纲级别单击此处编辑母版文本样式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668880" y="1836720"/>
            <a:ext cx="10944000" cy="255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252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Motivation: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548640" y="1280160"/>
            <a:ext cx="5484960" cy="50292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6043680" y="1463040"/>
            <a:ext cx="5386320" cy="48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2" descr=""/>
          <p:cNvPicPr/>
          <p:nvPr/>
        </p:nvPicPr>
        <p:blipFill>
          <a:blip r:embed="rId1"/>
          <a:stretch/>
        </p:blipFill>
        <p:spPr>
          <a:xfrm>
            <a:off x="11520" y="582120"/>
            <a:ext cx="9553320" cy="569376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82080" y="-67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Previous work: (ECCV 2018)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565920" y="1572840"/>
            <a:ext cx="2029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High-to-Low: unpair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Low-to-High: pair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75040" y="6444000"/>
            <a:ext cx="938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learn image super resolution, use a GAN to learn how to do image degradation first. (ECCV 2018)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2" descr=""/>
          <p:cNvPicPr/>
          <p:nvPr/>
        </p:nvPicPr>
        <p:blipFill>
          <a:blip r:embed="rId1"/>
          <a:stretch/>
        </p:blipFill>
        <p:spPr>
          <a:xfrm>
            <a:off x="-23040" y="660960"/>
            <a:ext cx="12237840" cy="461880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372240" y="3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Framework (totally unpair):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59080" y="6358320"/>
            <a:ext cx="624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(With GAN loss only, it's hard to preserve the structure similairty.)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图片 12" descr=""/>
          <p:cNvPicPr/>
          <p:nvPr/>
        </p:nvPicPr>
        <p:blipFill>
          <a:blip r:embed="rId2"/>
          <a:stretch/>
        </p:blipFill>
        <p:spPr>
          <a:xfrm>
            <a:off x="309960" y="4791240"/>
            <a:ext cx="3141720" cy="844200"/>
          </a:xfrm>
          <a:prstGeom prst="rect">
            <a:avLst/>
          </a:prstGeom>
          <a:ln>
            <a:noFill/>
          </a:ln>
        </p:spPr>
      </p:pic>
      <p:pic>
        <p:nvPicPr>
          <p:cNvPr id="90" name="图片 13" descr=""/>
          <p:cNvPicPr/>
          <p:nvPr/>
        </p:nvPicPr>
        <p:blipFill>
          <a:blip r:embed="rId3"/>
          <a:stretch/>
        </p:blipFill>
        <p:spPr>
          <a:xfrm>
            <a:off x="309960" y="5506560"/>
            <a:ext cx="3362040" cy="851040"/>
          </a:xfrm>
          <a:prstGeom prst="rect">
            <a:avLst/>
          </a:prstGeom>
          <a:ln>
            <a:noFill/>
          </a:ln>
        </p:spPr>
      </p:pic>
      <p:pic>
        <p:nvPicPr>
          <p:cNvPr id="91" name="图片 14" descr=""/>
          <p:cNvPicPr/>
          <p:nvPr/>
        </p:nvPicPr>
        <p:blipFill>
          <a:blip r:embed="rId4"/>
          <a:stretch/>
        </p:blipFill>
        <p:spPr>
          <a:xfrm>
            <a:off x="3902040" y="5177880"/>
            <a:ext cx="4265640" cy="867600"/>
          </a:xfrm>
          <a:prstGeom prst="rect">
            <a:avLst/>
          </a:prstGeom>
          <a:ln>
            <a:noFill/>
          </a:ln>
        </p:spPr>
      </p:pic>
      <p:pic>
        <p:nvPicPr>
          <p:cNvPr id="92" name="图片 15" descr=""/>
          <p:cNvPicPr/>
          <p:nvPr/>
        </p:nvPicPr>
        <p:blipFill>
          <a:blip r:embed="rId5"/>
          <a:stretch/>
        </p:blipFill>
        <p:spPr>
          <a:xfrm>
            <a:off x="8623800" y="5280120"/>
            <a:ext cx="2550600" cy="748440"/>
          </a:xfrm>
          <a:prstGeom prst="rect">
            <a:avLst/>
          </a:prstGeom>
          <a:ln>
            <a:noFill/>
          </a:ln>
        </p:spPr>
      </p:pic>
      <p:pic>
        <p:nvPicPr>
          <p:cNvPr id="93" name="图片 16" descr=""/>
          <p:cNvPicPr/>
          <p:nvPr/>
        </p:nvPicPr>
        <p:blipFill>
          <a:blip r:embed="rId6"/>
          <a:stretch/>
        </p:blipFill>
        <p:spPr>
          <a:xfrm>
            <a:off x="8577720" y="6051600"/>
            <a:ext cx="2642400" cy="67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252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Performance: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图片 3" descr=""/>
          <p:cNvPicPr/>
          <p:nvPr/>
        </p:nvPicPr>
        <p:blipFill>
          <a:blip r:embed="rId1"/>
          <a:stretch/>
        </p:blipFill>
        <p:spPr>
          <a:xfrm>
            <a:off x="838080" y="1080000"/>
            <a:ext cx="9059760" cy="555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252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Performance: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图片 4" descr=""/>
          <p:cNvPicPr/>
          <p:nvPr/>
        </p:nvPicPr>
        <p:blipFill>
          <a:blip r:embed="rId1"/>
          <a:stretch/>
        </p:blipFill>
        <p:spPr>
          <a:xfrm>
            <a:off x="3814920" y="743040"/>
            <a:ext cx="6009120" cy="1380600"/>
          </a:xfrm>
          <a:prstGeom prst="rect">
            <a:avLst/>
          </a:prstGeom>
          <a:ln>
            <a:noFill/>
          </a:ln>
        </p:spPr>
      </p:pic>
      <p:pic>
        <p:nvPicPr>
          <p:cNvPr id="98" name="图片 5" descr=""/>
          <p:cNvPicPr/>
          <p:nvPr/>
        </p:nvPicPr>
        <p:blipFill>
          <a:blip r:embed="rId2"/>
          <a:stretch/>
        </p:blipFill>
        <p:spPr>
          <a:xfrm>
            <a:off x="3926880" y="2124000"/>
            <a:ext cx="6009120" cy="1361880"/>
          </a:xfrm>
          <a:prstGeom prst="rect">
            <a:avLst/>
          </a:prstGeom>
          <a:ln>
            <a:noFill/>
          </a:ln>
        </p:spPr>
      </p:pic>
      <p:pic>
        <p:nvPicPr>
          <p:cNvPr id="99" name="图片 6" descr=""/>
          <p:cNvPicPr/>
          <p:nvPr/>
        </p:nvPicPr>
        <p:blipFill>
          <a:blip r:embed="rId3"/>
          <a:stretch/>
        </p:blipFill>
        <p:spPr>
          <a:xfrm>
            <a:off x="3853080" y="3598560"/>
            <a:ext cx="5971320" cy="1352160"/>
          </a:xfrm>
          <a:prstGeom prst="rect">
            <a:avLst/>
          </a:prstGeom>
          <a:ln>
            <a:noFill/>
          </a:ln>
        </p:spPr>
      </p:pic>
      <p:pic>
        <p:nvPicPr>
          <p:cNvPr id="100" name="图片 7" descr=""/>
          <p:cNvPicPr/>
          <p:nvPr/>
        </p:nvPicPr>
        <p:blipFill>
          <a:blip r:embed="rId4"/>
          <a:stretch/>
        </p:blipFill>
        <p:spPr>
          <a:xfrm>
            <a:off x="3926880" y="4951080"/>
            <a:ext cx="5933160" cy="13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  <Words>630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2019-03-13T03:45:46Z</dcterms:created>
  <dc:creator>joechan</dc:creator>
  <dc:description/>
  <dc:language>en-US</dc:language>
  <cp:lastModifiedBy/>
  <dcterms:modified xsi:type="dcterms:W3CDTF">2019-04-26T11:22:22Z</dcterms:modified>
  <cp:revision>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2052-10.1.0.6634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