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6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3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2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3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3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4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0455-B687-486B-8E58-F1C73BFBD83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B475-837D-4A28-96D1-EB8208446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3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85" y="1738643"/>
            <a:ext cx="9373732" cy="26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4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8598" y="570368"/>
            <a:ext cx="896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Task 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674891" y="1085290"/>
            <a:ext cx="824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Object segmentation, human body configuration, scene region labeling.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78598" y="1497529"/>
            <a:ext cx="1711105" cy="5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Objective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674000" y="3466800"/>
            <a:ext cx="135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Bayes rule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680" y="2238637"/>
            <a:ext cx="2212222" cy="26450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156680" y="2649840"/>
            <a:ext cx="3118723" cy="271580"/>
            <a:chOff x="2817742" y="2647345"/>
            <a:chExt cx="3118723" cy="2715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7742" y="2647346"/>
              <a:ext cx="2500126" cy="27157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7868" y="2647345"/>
              <a:ext cx="618597" cy="271579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680" y="3083642"/>
            <a:ext cx="2314003" cy="28318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74891" y="2116108"/>
            <a:ext cx="98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Image 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74000" y="2565394"/>
            <a:ext cx="760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Label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74000" y="3016800"/>
            <a:ext cx="137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Training set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680" y="3529046"/>
            <a:ext cx="865278" cy="29837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0253" y="3478988"/>
            <a:ext cx="1088698" cy="438991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5470683" y="3543702"/>
            <a:ext cx="186123" cy="2690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0922" y="3525646"/>
            <a:ext cx="4314717" cy="28711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62244" y="3478988"/>
            <a:ext cx="70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MAP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674000" y="4200933"/>
            <a:ext cx="114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Problem</a:t>
            </a:r>
            <a:endParaRPr lang="zh-CN" altLang="en-US" sz="2000" dirty="0"/>
          </a:p>
        </p:txBody>
      </p:sp>
      <p:sp>
        <p:nvSpPr>
          <p:cNvPr id="23" name="左大括号 22"/>
          <p:cNvSpPr/>
          <p:nvPr/>
        </p:nvSpPr>
        <p:spPr>
          <a:xfrm>
            <a:off x="3050128" y="4116855"/>
            <a:ext cx="45719" cy="7096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156680" y="4030143"/>
            <a:ext cx="1512613" cy="40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</a:t>
            </a:r>
            <a:r>
              <a:rPr lang="en-US" altLang="zh-CN" sz="2000" dirty="0" smtClean="0"/>
              <a:t>odeling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156679" y="4484888"/>
            <a:ext cx="1512613" cy="40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</a:t>
            </a:r>
            <a:r>
              <a:rPr lang="en-US" altLang="zh-CN" sz="2000" dirty="0" smtClean="0"/>
              <a:t>omputing</a:t>
            </a:r>
            <a:endParaRPr lang="zh-CN" altLang="en-US" sz="20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7772" y="4115988"/>
            <a:ext cx="681130" cy="27401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1572" y="4115988"/>
            <a:ext cx="845487" cy="25202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546861" y="4503055"/>
            <a:ext cx="6539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 combination of the </a:t>
            </a:r>
            <a:r>
              <a:rPr lang="en-US" altLang="zh-CN" sz="2000" dirty="0" smtClean="0"/>
              <a:t>p(X|Y)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p(Y) is often </a:t>
            </a:r>
            <a:r>
              <a:rPr lang="en-US" altLang="zh-CN" sz="2000" dirty="0"/>
              <a:t>non-regular.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674000" y="5033913"/>
            <a:ext cx="795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Solution         Marginal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distribution                                                           (1)</a:t>
            </a:r>
            <a:endParaRPr lang="zh-CN" altLang="en-US" sz="20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3941" y="5021472"/>
            <a:ext cx="2568380" cy="46830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674000" y="5483913"/>
            <a:ext cx="135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Motivation </a:t>
            </a:r>
            <a:endParaRPr lang="zh-CN" altLang="en-US" sz="2000" dirty="0"/>
          </a:p>
        </p:txBody>
      </p:sp>
      <p:sp>
        <p:nvSpPr>
          <p:cNvPr id="32" name="左弧形箭头 31"/>
          <p:cNvSpPr/>
          <p:nvPr/>
        </p:nvSpPr>
        <p:spPr>
          <a:xfrm rot="10800000" flipV="1">
            <a:off x="10957267" y="3635285"/>
            <a:ext cx="668184" cy="1735540"/>
          </a:xfrm>
          <a:prstGeom prst="curvedRightArrow">
            <a:avLst>
              <a:gd name="adj1" fmla="val 8039"/>
              <a:gd name="adj2" fmla="val 3167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63597" y="5496101"/>
            <a:ext cx="48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Combine appearance and context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7600" y="568800"/>
            <a:ext cx="349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Traditional approaches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91473" y="1338608"/>
            <a:ext cx="157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</a:t>
            </a:r>
            <a:r>
              <a:rPr lang="en-US" altLang="zh-CN" sz="2000" dirty="0" smtClean="0"/>
              <a:t>lassification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0" y="1810499"/>
            <a:ext cx="3702180" cy="3219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232" y="1350435"/>
            <a:ext cx="3388445" cy="7344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8025" y="2102235"/>
            <a:ext cx="761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 smtClean="0"/>
              <a:t>Limitation</a:t>
            </a:r>
            <a:r>
              <a:rPr lang="en-US" altLang="zh-CN" dirty="0" smtClean="0"/>
              <a:t>: This is a very crude approximation to eqn. (1) and it only uses some context implicitly through image patch X(N)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1472" y="2765925"/>
            <a:ext cx="103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Existing methods:   Conditional Random Field (CRF), Discriminative Markov Random Fields (DRFs)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10" y="1430536"/>
            <a:ext cx="3305760" cy="3196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111" y="3218584"/>
            <a:ext cx="2492654" cy="326906"/>
          </a:xfrm>
          <a:prstGeom prst="rect">
            <a:avLst/>
          </a:prstGeom>
        </p:spPr>
      </p:pic>
      <p:sp>
        <p:nvSpPr>
          <p:cNvPr id="10" name="左大括号 9"/>
          <p:cNvSpPr/>
          <p:nvPr/>
        </p:nvSpPr>
        <p:spPr>
          <a:xfrm>
            <a:off x="4548063" y="3631504"/>
            <a:ext cx="108899" cy="754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48025" y="3823910"/>
            <a:ext cx="113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u="sng" dirty="0" smtClean="0"/>
              <a:t>Limitation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78418" y="3606457"/>
            <a:ext cx="65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Fixed neighborhood structure with limited number of connections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78418" y="4005015"/>
            <a:ext cx="65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) Computing complexity explodes on large neighborhood structure 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91473" y="4592427"/>
            <a:ext cx="363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Proposal:        Auto-context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007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7600" y="568800"/>
            <a:ext cx="349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Pipeline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0" y="1110428"/>
            <a:ext cx="6139761" cy="2623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570" y="1170182"/>
            <a:ext cx="4507926" cy="2783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7600" y="3887317"/>
            <a:ext cx="83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Proof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86" y="4446345"/>
            <a:ext cx="4529690" cy="4224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586" y="4906995"/>
            <a:ext cx="3464462" cy="3049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586" y="3941609"/>
            <a:ext cx="4747263" cy="4665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9196" y="5533535"/>
            <a:ext cx="3539241" cy="1027521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3148553" y="5218755"/>
            <a:ext cx="9426" cy="236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4895" y="4311736"/>
            <a:ext cx="4294377" cy="6917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905" y="5019579"/>
            <a:ext cx="3046648" cy="39835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88907" y="5019579"/>
            <a:ext cx="143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Non-increase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88907" y="5388911"/>
            <a:ext cx="143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Boosting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9061" y="5434061"/>
            <a:ext cx="1095375" cy="35242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8116479" y="5810540"/>
            <a:ext cx="9426" cy="236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491597" y="6069149"/>
            <a:ext cx="142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Convergence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16586" y="4446345"/>
            <a:ext cx="4529690" cy="41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7600" y="568800"/>
            <a:ext cx="349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Experiments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77600" y="1284530"/>
            <a:ext cx="229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Horse Segmentation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67" y="918101"/>
            <a:ext cx="4146547" cy="371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699" y="4698329"/>
            <a:ext cx="4185882" cy="14762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7" y="3079223"/>
            <a:ext cx="3095248" cy="25391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3254" y="1923069"/>
            <a:ext cx="3855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1) appearance (8000)</a:t>
            </a:r>
          </a:p>
          <a:p>
            <a:r>
              <a:rPr lang="en-US" altLang="zh-CN" dirty="0" smtClean="0"/>
              <a:t>         patch size 21*21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canny edge, 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 filter responses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gradients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2) context (4000)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probability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mean probability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or higher order ones</a:t>
            </a:r>
          </a:p>
        </p:txBody>
      </p:sp>
    </p:spTree>
    <p:extLst>
      <p:ext uri="{BB962C8B-B14F-4D97-AF65-F5344CB8AC3E}">
        <p14:creationId xmlns:p14="http://schemas.microsoft.com/office/powerpoint/2010/main" val="18011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7600" y="568800"/>
            <a:ext cx="349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Experiments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77600" y="1324722"/>
            <a:ext cx="29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Hu</a:t>
            </a:r>
            <a:r>
              <a:rPr lang="en-US" altLang="zh-CN" sz="2000" dirty="0" smtClean="0"/>
              <a:t>man body configuration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99" y="1957534"/>
            <a:ext cx="4812495" cy="36131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87651" y="1324722"/>
            <a:ext cx="29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Scene parsing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51" y="1885431"/>
            <a:ext cx="4394554" cy="30174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324" y="5063448"/>
            <a:ext cx="4251488" cy="5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109" y="226635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3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171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28</cp:revision>
  <dcterms:created xsi:type="dcterms:W3CDTF">2019-06-12T00:45:58Z</dcterms:created>
  <dcterms:modified xsi:type="dcterms:W3CDTF">2019-06-12T06:54:52Z</dcterms:modified>
</cp:coreProperties>
</file>