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SHWA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(</a:t>
            </a:r>
            <a:r>
              <a:rPr dirty="0" sz="2400" lang="en-US"/>
              <a:t>asunm133312203055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APPLICATION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MEMORIAL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2024-09-12T08:33:35Z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1cd25efd808342bdb75601a80d3aab6d</vt:lpwstr>
  </property>
</Properties>
</file>