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7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5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8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1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08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7432F-4C68-45C7-8097-8F8E94BAD361}" type="datetimeFigureOut">
              <a:rPr lang="en-US" smtClean="0"/>
              <a:t>29-Sep-23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3962D-2B82-485F-BF65-7AED9C96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86" y="959407"/>
            <a:ext cx="8855438" cy="51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3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50761"/>
            <a:ext cx="11281893" cy="59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6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" y="437882"/>
            <a:ext cx="11281892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25003"/>
            <a:ext cx="11269013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50762"/>
            <a:ext cx="11281893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3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50762"/>
            <a:ext cx="11294771" cy="5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50762"/>
            <a:ext cx="11294771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360609"/>
            <a:ext cx="11346287" cy="60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482891"/>
            <a:ext cx="11294772" cy="59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8" y="489397"/>
            <a:ext cx="11217498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76519"/>
            <a:ext cx="11230377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76518"/>
            <a:ext cx="11230377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63639"/>
            <a:ext cx="11230377" cy="59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63640"/>
            <a:ext cx="11230378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" y="450762"/>
            <a:ext cx="11243257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50761"/>
            <a:ext cx="11256136" cy="59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1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2023-09-29T06:51:35Z</dcterms:created>
  <dcterms:modified xsi:type="dcterms:W3CDTF">2023-09-29T07:13:29Z</dcterms:modified>
</cp:coreProperties>
</file>