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BBE0E92-F725-4BB5-8081-51E799CDBA53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91315D9-EA67-4B45-A72C-5CB47F5413B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13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0E92-F725-4BB5-8081-51E799CDBA53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15D9-EA67-4B45-A72C-5CB47F541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28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0E92-F725-4BB5-8081-51E799CDBA53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15D9-EA67-4B45-A72C-5CB47F5413B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010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0E92-F725-4BB5-8081-51E799CDBA53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15D9-EA67-4B45-A72C-5CB47F5413B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016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0E92-F725-4BB5-8081-51E799CDBA53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15D9-EA67-4B45-A72C-5CB47F541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281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0E92-F725-4BB5-8081-51E799CDBA53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15D9-EA67-4B45-A72C-5CB47F5413B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376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0E92-F725-4BB5-8081-51E799CDBA53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15D9-EA67-4B45-A72C-5CB47F5413B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32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0E92-F725-4BB5-8081-51E799CDBA53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15D9-EA67-4B45-A72C-5CB47F5413B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663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0E92-F725-4BB5-8081-51E799CDBA53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15D9-EA67-4B45-A72C-5CB47F5413B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0E92-F725-4BB5-8081-51E799CDBA53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15D9-EA67-4B45-A72C-5CB47F541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92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0E92-F725-4BB5-8081-51E799CDBA53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15D9-EA67-4B45-A72C-5CB47F5413B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34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0E92-F725-4BB5-8081-51E799CDBA53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15D9-EA67-4B45-A72C-5CB47F541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38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0E92-F725-4BB5-8081-51E799CDBA53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15D9-EA67-4B45-A72C-5CB47F5413BF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11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0E92-F725-4BB5-8081-51E799CDBA53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15D9-EA67-4B45-A72C-5CB47F5413B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34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0E92-F725-4BB5-8081-51E799CDBA53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15D9-EA67-4B45-A72C-5CB47F541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70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0E92-F725-4BB5-8081-51E799CDBA53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15D9-EA67-4B45-A72C-5CB47F5413B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28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0E92-F725-4BB5-8081-51E799CDBA53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15D9-EA67-4B45-A72C-5CB47F541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13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BE0E92-F725-4BB5-8081-51E799CDBA53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1315D9-EA67-4B45-A72C-5CB47F541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95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38CC-7DAF-2BB1-9346-57A6806BCC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MLSA KIET 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6AD9E-C89A-B35B-3EB6-EC8C30FB01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Contents</a:t>
            </a:r>
          </a:p>
          <a:p>
            <a:r>
              <a:rPr lang="en-IN" dirty="0"/>
              <a:t>Projects -&gt;Netflix Clone using CSS</a:t>
            </a:r>
          </a:p>
          <a:p>
            <a:r>
              <a:rPr lang="en-IN" dirty="0"/>
              <a:t>-&gt;Calculator using Javascript</a:t>
            </a:r>
          </a:p>
          <a:p>
            <a:r>
              <a:rPr lang="en-IN" dirty="0"/>
              <a:t>-&gt;Stone paper scissors using JS ,HTML and CSS</a:t>
            </a:r>
          </a:p>
        </p:txBody>
      </p:sp>
    </p:spTree>
    <p:extLst>
      <p:ext uri="{BB962C8B-B14F-4D97-AF65-F5344CB8AC3E}">
        <p14:creationId xmlns:p14="http://schemas.microsoft.com/office/powerpoint/2010/main" val="424477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32169-299B-2274-1F7B-96ACA76E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Netflix Website Clone using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9E338-9783-B145-427E-7FD8CD167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Netflix clone has been purely made by using fundamental concepts of CSS using properties like transition , pseudo tags like button hover, animations etc.</a:t>
            </a:r>
          </a:p>
          <a:p>
            <a:r>
              <a:rPr lang="en-IN" dirty="0"/>
              <a:t>This website is purely made for desktop and laptop screens for immersive experience for user …</a:t>
            </a:r>
          </a:p>
        </p:txBody>
      </p:sp>
    </p:spTree>
    <p:extLst>
      <p:ext uri="{BB962C8B-B14F-4D97-AF65-F5344CB8AC3E}">
        <p14:creationId xmlns:p14="http://schemas.microsoft.com/office/powerpoint/2010/main" val="127140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77EB5-9C1E-7BC8-25B2-D36C0CDBE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Calculator using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875D8-A398-DB5E-35C3-AD18D8C90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basic calculator has been developed using languages like html , css and javascript…</a:t>
            </a:r>
          </a:p>
          <a:p>
            <a:r>
              <a:rPr lang="en-IN" dirty="0"/>
              <a:t>It includes all those features as of a basic calculator consist of i.e. doing addition , subtraction , multiplication and division…</a:t>
            </a:r>
          </a:p>
        </p:txBody>
      </p:sp>
    </p:spTree>
    <p:extLst>
      <p:ext uri="{BB962C8B-B14F-4D97-AF65-F5344CB8AC3E}">
        <p14:creationId xmlns:p14="http://schemas.microsoft.com/office/powerpoint/2010/main" val="176123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60A6-F967-1988-F4F7-D49FCCED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Stone paper scissor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06A10-74ED-7CF4-7CDC-0EB5214A3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game has been developed using html , css and javascript which provides user with mind refreshing activity..</a:t>
            </a:r>
          </a:p>
          <a:p>
            <a:r>
              <a:rPr lang="en-IN" dirty="0"/>
              <a:t>This game follow rules of a real life stone , paper and scissors game and also records your wins , losses and ties…</a:t>
            </a:r>
          </a:p>
          <a:p>
            <a:r>
              <a:rPr lang="en-IN" dirty="0"/>
              <a:t>You can start from a new start using </a:t>
            </a:r>
            <a:r>
              <a:rPr lang="en-IN"/>
              <a:t>refresh button…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9826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11</TotalTime>
  <Words>173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MLSA KIET INTERNSHIP</vt:lpstr>
      <vt:lpstr>Netflix Website Clone using CSS</vt:lpstr>
      <vt:lpstr>Calculator using Javascript</vt:lpstr>
      <vt:lpstr>Stone paper scissor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VIDIT</dc:creator>
  <cp:lastModifiedBy>VIDIT</cp:lastModifiedBy>
  <cp:revision>1</cp:revision>
  <dcterms:created xsi:type="dcterms:W3CDTF">2024-10-28T03:51:55Z</dcterms:created>
  <dcterms:modified xsi:type="dcterms:W3CDTF">2024-10-28T04:03:20Z</dcterms:modified>
</cp:coreProperties>
</file>