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3FFE-ABB5-E65C-BBBA-AE26FD0E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Employee performance analysis using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Excel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C773B-356D-52DA-4A7A-F13034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STUDENT NAME : VIDYADHAR.S
REGISTER NO : 312207182
NM ID :C28A17889CA4D6E809C4F68FA7668857
DEPARTMENT : B.COM(MM)
COLLEGE : A.M.JAIN COLLEGE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CFBE-CD12-82F4-9F58-71F2FFC28D24}"/>
              </a:ext>
            </a:extLst>
          </p:cNvPr>
          <p:cNvSpPr txBox="1"/>
          <p:nvPr/>
        </p:nvSpPr>
        <p:spPr>
          <a:xfrm>
            <a:off x="8359602" y="-40991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F65F-9CFD-0114-E862-7506A985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F66BDC-2469-E44C-8A40-3CF079BE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FF986-4323-B2DE-CD5F-453A9867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4FD-2FB6-38D6-6BDB-1C6E884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D048C-0F2A-4281-5D5C-64D793A9C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64676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4AF-6E63-F552-DD97-58A46C5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84EAB-A77E-9774-B5CE-4DBF2701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21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DA21-4020-CAD8-53AE-08C596B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964DD-840A-15BD-9CC9-D6447D35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0021"/>
            <a:ext cx="12192000" cy="6968021"/>
          </a:xfrm>
        </p:spPr>
      </p:pic>
    </p:spTree>
    <p:extLst>
      <p:ext uri="{BB962C8B-B14F-4D97-AF65-F5344CB8AC3E}">
        <p14:creationId xmlns:p14="http://schemas.microsoft.com/office/powerpoint/2010/main" val="33161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7D72A-9D6F-1218-3E41-C21088B0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7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5EF1C-631E-C970-C925-B6D80D29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7446C-0E7D-F1CE-1C5E-BCE2440E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FA48B-FCD0-283A-9072-A4250FC2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12841-ABB7-FF22-7CD3-F39F7BB6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70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4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performance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karthika.2004.68@gmail.com</dc:creator>
  <cp:lastModifiedBy>S. Vidyadhar</cp:lastModifiedBy>
  <cp:revision>5</cp:revision>
  <dcterms:created xsi:type="dcterms:W3CDTF">2024-09-03T15:33:23Z</dcterms:created>
  <dcterms:modified xsi:type="dcterms:W3CDTF">2024-09-10T14:31:21Z</dcterms:modified>
</cp:coreProperties>
</file>