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s/slide2.xml" ContentType="application/vnd.openxmlformats-officedocument.presentationml.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s/slide3.xml" ContentType="application/vnd.openxmlformats-officedocument.presentationml.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s/slide4.xml" ContentType="application/vnd.openxmlformats-officedocument.presentationml.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s/slide5.xml" ContentType="application/vnd.openxmlformats-officedocument.presentationml.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s/slide6.xml" ContentType="application/vnd.openxmlformats-officedocument.presentationml.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s/slide7.xml" ContentType="application/vnd.openxmlformats-officedocument.presentationml.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s/slide8.xml" ContentType="application/vnd.openxmlformats-officedocument.presentationml.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s/slide9.xml" ContentType="application/vnd.openxmlformats-officedocument.presentationml.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s/slide10.xml" ContentType="application/vnd.openxmlformats-officedocument.presentationml.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s/slide11.xml" ContentType="application/vnd.openxmlformats-officedocument.presentationml.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s/slide12.xml" ContentType="application/vnd.openxmlformats-officedocument.presentationml.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s/slide13.xml" ContentType="application/vnd.openxmlformats-officedocument.presentationml.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s/slide16.xml" ContentType="application/vnd.openxmlformats-officedocument.presentationml.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</p:sldIdLst>
  <p:sldSz type="screen16x9" cy="6858000" cx="12192000"/>
  <p:notesSz cx="6858000" cy="9144000"/>
  <p:embeddedFontLst>
    <p:embeddedFont>
      <p:font typeface="OPPOSans M" panose="00020600040101010101" charset="-122"/>
      <p:regular r:id="rId20"/>
    </p:embeddedFont>
    <p:embeddedFont>
      <p:font typeface="Arial Black" panose="020B0A04020102020204" charset="0"/>
      <p:bold r:id="rId21"/>
    </p:embeddedFont>
    <p:embeddedFont>
      <p:font typeface="Segoe UI Variable Text Semibold" charset="0"/>
      <p:bold r:id="rId22"/>
    </p:embeddedFont>
    <p:embeddedFont>
      <p:font typeface="Bahnschrift SemiBold" panose="020B0502040204020203" charset="0"/>
      <p:bold r:id="rId23"/>
    </p:embeddedFont>
    <p:embeddedFont>
      <p:font typeface="PMingLiU-ExtB" panose="02020500000000000000" pitchFamily="18" charset="-120"/>
      <p:regular r:id="rId24"/>
    </p:embeddedFont>
    <p:embeddedFont>
      <p:font typeface="OPPOSans B" panose="00020600040101010101" charset="-122"/>
      <p:regular r:id="rId25"/>
    </p:embeddedFont>
    <p:embeddedFont>
      <p:font typeface="OPPOSans H" panose="00020600040101010101" charset="-122"/>
      <p:regular r:id="rId26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2163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52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12712454"/>
        <c:axId val="37713183"/>
      </c:barChart>
      <c:catAx>
        <c:axId val="7127124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713183"/>
        <c:crosses val="autoZero"/>
        <c:auto val="1"/>
        <c:lblAlgn val="ctr"/>
        <c:lblOffset val="100"/>
        <c:noMultiLvlLbl val="0"/>
      </c:catAx>
      <c:valAx>
        <c:axId val="3771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27124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2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730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dirty="0" lang="zh-CN"/>
          </a:p>
        </p:txBody>
      </p:sp>
      <p:sp>
        <p:nvSpPr>
          <p:cNvPr id="104873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二级</a:t>
            </a:r>
            <a:endParaRPr altLang="en-US" dirty="0" lang="zh-CN"/>
          </a:p>
          <a:p>
            <a:pPr lvl="2"/>
            <a:r>
              <a:rPr altLang="en-US" dirty="0" lang="zh-CN"/>
              <a:t>三级</a:t>
            </a:r>
            <a:endParaRPr altLang="en-US" dirty="0" lang="zh-CN"/>
          </a:p>
          <a:p>
            <a:pPr lvl="3"/>
            <a:r>
              <a:rPr altLang="en-US" dirty="0" lang="zh-CN"/>
              <a:t>四级</a:t>
            </a:r>
            <a:endParaRPr altLang="en-US" dirty="0" lang="zh-CN"/>
          </a:p>
          <a:p>
            <a:pPr lvl="4"/>
            <a:r>
              <a:rPr altLang="en-US" dirty="0" lang="zh-CN"/>
              <a:t>五级</a:t>
            </a:r>
            <a:endParaRPr altLang="en-US" dirty="0" lang="zh-CN"/>
          </a:p>
        </p:txBody>
      </p:sp>
      <p:sp>
        <p:nvSpPr>
          <p:cNvPr id="104873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3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altLang="en-US" lang="zh-CN" smtClean="0"/>
            </a:fld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2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tags" Target="../tags/tag40.xml"/><Relationship Id="rId3" Type="http://schemas.openxmlformats.org/officeDocument/2006/relationships/tags" Target="../tags/tag41.xml"/><Relationship Id="rId4" Type="http://schemas.openxmlformats.org/officeDocument/2006/relationships/tags" Target="../tags/tag42.xml"/><Relationship Id="rId5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image" Target="../media/image2.jpeg"/><Relationship Id="rId5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8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88" name="Text Box 1"/>
          <p:cNvSpPr txBox="1"/>
          <p:nvPr/>
        </p:nvSpPr>
        <p:spPr>
          <a:xfrm>
            <a:off x="935990" y="525145"/>
            <a:ext cx="8088630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="1" dirty="0" sz="2400" lang="en-IN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altLang="en-US" b="1" dirty="0" sz="2400" lang="en-IN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589" name="Text Box 2"/>
          <p:cNvSpPr txBox="1"/>
          <p:nvPr/>
        </p:nvSpPr>
        <p:spPr>
          <a:xfrm>
            <a:off x="2466975" y="2437130"/>
            <a:ext cx="7822565" cy="2553335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STUDENT NAME: 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KANITI VIDYALATHA</a:t>
            </a:r>
            <a:endParaRPr altLang="en-US" b="1" dirty="0" sz="2000" lang="en-IN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GISTER NO: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122201119 </a:t>
            </a:r>
            <a:r>
              <a:rPr altLang="en-GB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/</a:t>
            </a:r>
            <a:r>
              <a:rPr altLang="en-GB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unmb2</a:t>
            </a:r>
            <a:r>
              <a:rPr altLang="en-GB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9</a:t>
            </a:r>
            <a:r>
              <a:rPr altLang="en-GB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9</a:t>
            </a:r>
            <a:r>
              <a:rPr altLang="en-GB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b</a:t>
            </a:r>
            <a:r>
              <a:rPr altLang="en-GB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</a:t>
            </a:r>
            <a:r>
              <a:rPr altLang="en-GB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o</a:t>
            </a:r>
            <a:r>
              <a:rPr altLang="en-GB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m</a:t>
            </a:r>
            <a:r>
              <a:rPr altLang="en-GB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(</a:t>
            </a:r>
            <a:r>
              <a:rPr altLang="en-GB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</a:t>
            </a:r>
            <a:r>
              <a:rPr altLang="en-GB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s</a:t>
            </a:r>
            <a:r>
              <a:rPr altLang="en-GB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)</a:t>
            </a:r>
            <a:r>
              <a:rPr altLang="en-GB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1</a:t>
            </a:r>
            <a:r>
              <a:rPr altLang="en-GB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6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  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DEPARTMENT: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B.COM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(CORPORATE SECRETARYSHIP)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COLLEGE: SSKV COLLEGE ARTS &amp; SCIENCE FOR WOMEN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I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  <a:endParaRPr altLang="zh-CN" baseline="0" b="0" cap="none" dirty="0" sz="1800" i="0" kern="1200" kumimoji="0" lang="en-I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8" name="Text Box 1"/>
          <p:cNvSpPr txBox="1"/>
          <p:nvPr/>
        </p:nvSpPr>
        <p:spPr>
          <a:xfrm>
            <a:off x="324485" y="533400"/>
            <a:ext cx="7137400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39" name="Text Box 2"/>
          <p:cNvSpPr txBox="1"/>
          <p:nvPr/>
        </p:nvSpPr>
        <p:spPr>
          <a:xfrm>
            <a:off x="1631315" y="1664335"/>
            <a:ext cx="8267700" cy="40030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3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44" name="Text Box 1"/>
          <p:cNvSpPr txBox="1"/>
          <p:nvPr/>
        </p:nvSpPr>
        <p:spPr>
          <a:xfrm>
            <a:off x="502285" y="457200"/>
            <a:ext cx="7251700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45" name="Text Box 2"/>
          <p:cNvSpPr txBox="1"/>
          <p:nvPr/>
        </p:nvSpPr>
        <p:spPr>
          <a:xfrm>
            <a:off x="1651000" y="1935480"/>
            <a:ext cx="8229600" cy="1158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5" name="Picture 3" descr="images (6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365500" y="3477895"/>
            <a:ext cx="5353685" cy="260540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9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0" name="Text Box 1"/>
          <p:cNvSpPr txBox="1"/>
          <p:nvPr/>
        </p:nvSpPr>
        <p:spPr>
          <a:xfrm>
            <a:off x="502285" y="457200"/>
            <a:ext cx="5676900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  <a:endParaRPr dirty="0" sz="36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51" name="Text Box 2"/>
          <p:cNvSpPr txBox="1"/>
          <p:nvPr/>
        </p:nvSpPr>
        <p:spPr>
          <a:xfrm>
            <a:off x="1682750" y="1595755"/>
            <a:ext cx="8826500" cy="50698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5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6" name="Text Box 4"/>
          <p:cNvSpPr txBox="1"/>
          <p:nvPr/>
        </p:nvSpPr>
        <p:spPr>
          <a:xfrm>
            <a:off x="1640205" y="1092200"/>
            <a:ext cx="8724900" cy="483044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sym typeface="+mn-ea"/>
            </a:endParaRPr>
          </a:p>
          <a:p>
            <a:endParaRPr sz="220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8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9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0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1" name="Text Box 1"/>
          <p:cNvSpPr txBox="1"/>
          <p:nvPr/>
        </p:nvSpPr>
        <p:spPr>
          <a:xfrm>
            <a:off x="692785" y="444500"/>
            <a:ext cx="5130800" cy="70675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4194304" name="Chart 2"/>
          <p:cNvGraphicFramePr>
            <a:graphicFrameLocks/>
          </p:cNvGraphicFramePr>
          <p:nvPr/>
        </p:nvGraphicFramePr>
        <p:xfrm>
          <a:off x="1905635" y="1473200"/>
          <a:ext cx="8606155" cy="477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3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4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6" name="Text Box 1"/>
          <p:cNvSpPr txBox="1"/>
          <p:nvPr/>
        </p:nvSpPr>
        <p:spPr>
          <a:xfrm>
            <a:off x="692785" y="444500"/>
            <a:ext cx="5130800" cy="70675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1946275" y="1479550"/>
          <a:ext cx="8829675" cy="473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70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71" name="Text Box 1"/>
          <p:cNvSpPr txBox="1"/>
          <p:nvPr/>
        </p:nvSpPr>
        <p:spPr>
          <a:xfrm>
            <a:off x="692785" y="444500"/>
            <a:ext cx="5130800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36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altLang="en-US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72" name="Text Box 2"/>
          <p:cNvSpPr txBox="1"/>
          <p:nvPr/>
        </p:nvSpPr>
        <p:spPr>
          <a:xfrm>
            <a:off x="2019300" y="2257425"/>
            <a:ext cx="7637780" cy="255333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Analyzing the employment performance dataset provides valuable insights into employee productivity,efficiency,and overall contribution to organizational goals. 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Graphs play a crucial role in visualizing the data and useful for comparing individual employee performances.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aseline="0" b="1" cap="none" dirty="0" sz="2800" i="0" kern="1200" kumimoji="0" lang="en-I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OPPOSans M" panose="00020600040101010101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104859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3" name="Text Box 1"/>
          <p:cNvSpPr txBox="1"/>
          <p:nvPr/>
        </p:nvSpPr>
        <p:spPr>
          <a:xfrm>
            <a:off x="2607310" y="1703070"/>
            <a:ext cx="6293485" cy="82994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sz="4800" lang="en-IN">
                <a:latin typeface="Arial Black" panose="020B0A04020102020204" charset="0"/>
                <a:cs typeface="Arial Black" panose="020B0A04020102020204" charset="0"/>
              </a:rPr>
              <a:t>PROJECT TITLE</a:t>
            </a:r>
            <a:endParaRPr altLang="en-US" b="1" sz="4800" lang="en-IN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097152" name="Picture 2" descr="download__1_-removebg-preview (1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4610100" y="3876675"/>
            <a:ext cx="2066925" cy="22098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98" name="Text Box 1"/>
          <p:cNvSpPr txBox="1"/>
          <p:nvPr/>
        </p:nvSpPr>
        <p:spPr>
          <a:xfrm>
            <a:off x="1000125" y="595630"/>
            <a:ext cx="4064000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36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altLang="en-US" b="1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b="1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599" name="Text Box 2"/>
          <p:cNvSpPr txBox="1"/>
          <p:nvPr/>
        </p:nvSpPr>
        <p:spPr>
          <a:xfrm>
            <a:off x="2223770" y="1794510"/>
            <a:ext cx="5745480" cy="3647441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endParaRPr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b="1" dirty="0" sz="2400" lang="en-US" smtClean="0">
                <a:latin typeface="Baskerville Old Face" pitchFamily="18" charset="0"/>
                <a:sym typeface="+mn-ea"/>
              </a:rPr>
              <a:t> </a:t>
            </a:r>
            <a:endParaRPr sz="2400" lang="en-US"/>
          </a:p>
          <a:p>
            <a:endParaRPr sz="2400" lang="en-US"/>
          </a:p>
        </p:txBody>
      </p:sp>
      <p:pic>
        <p:nvPicPr>
          <p:cNvPr id="2097153" name="Picture 3"/>
          <p:cNvPicPr>
            <a:picLocks/>
          </p:cNvPicPr>
          <p:nvPr/>
        </p:nvPicPr>
        <p:blipFill>
          <a:blip xmlns:r="http://schemas.openxmlformats.org/officeDocument/2006/relationships" r:embed="rId4"/>
        </p:blipFill>
        <p:spPr>
          <a:xfrm>
            <a:off x="7969250" y="2003425"/>
            <a:ext cx="3129915" cy="285115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3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04" name="Text Box 1"/>
          <p:cNvSpPr txBox="1"/>
          <p:nvPr/>
        </p:nvSpPr>
        <p:spPr>
          <a:xfrm>
            <a:off x="1021715" y="638175"/>
            <a:ext cx="4777105" cy="95313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05" name="Text Box 2"/>
          <p:cNvSpPr txBox="1"/>
          <p:nvPr/>
        </p:nvSpPr>
        <p:spPr>
          <a:xfrm>
            <a:off x="2181860" y="1979295"/>
            <a:ext cx="6012180" cy="40538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9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0" name="Text Box 1"/>
          <p:cNvSpPr txBox="1"/>
          <p:nvPr/>
        </p:nvSpPr>
        <p:spPr>
          <a:xfrm>
            <a:off x="776605" y="521335"/>
            <a:ext cx="4297045" cy="95313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PROJECT OVERVIEW</a:t>
            </a:r>
            <a:endParaRPr altLang="en-US" sz="28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sz="28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11" name="Text Box 2"/>
          <p:cNvSpPr txBox="1"/>
          <p:nvPr/>
        </p:nvSpPr>
        <p:spPr>
          <a:xfrm>
            <a:off x="1574165" y="1837055"/>
            <a:ext cx="7800340" cy="3647441"/>
          </a:xfrm>
          <a:prstGeom prst="rect"/>
          <a:noFill/>
        </p:spPr>
        <p:txBody>
          <a:bodyPr rtlCol="0" wrap="square">
            <a:spAutoFit/>
          </a:bodyPr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Font typeface="Wingdings" panose="05000000000000000000" charset="0"/>
              <a:buNone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1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6" name="Text Box 1"/>
          <p:cNvSpPr txBox="1"/>
          <p:nvPr/>
        </p:nvSpPr>
        <p:spPr>
          <a:xfrm>
            <a:off x="765810" y="574675"/>
            <a:ext cx="6885305" cy="107632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  <a:endParaRPr dirty="0" sz="32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dirty="0" sz="32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17" name="Text Box 2"/>
          <p:cNvSpPr txBox="1"/>
          <p:nvPr/>
        </p:nvSpPr>
        <p:spPr>
          <a:xfrm>
            <a:off x="2114550" y="2122805"/>
            <a:ext cx="7658100" cy="30251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826522" y="2122805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9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0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1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2" name="Text Box 1"/>
          <p:cNvSpPr txBox="1"/>
          <p:nvPr/>
        </p:nvSpPr>
        <p:spPr>
          <a:xfrm>
            <a:off x="248285" y="393700"/>
            <a:ext cx="9981565" cy="46037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  <a:endParaRPr dirty="0" sz="24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23" name="Text Box 4"/>
          <p:cNvSpPr txBox="1"/>
          <p:nvPr/>
        </p:nvSpPr>
        <p:spPr>
          <a:xfrm>
            <a:off x="1378585" y="1566545"/>
            <a:ext cx="9804400" cy="42824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8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8" name="Text Box 1"/>
          <p:cNvSpPr txBox="1"/>
          <p:nvPr/>
        </p:nvSpPr>
        <p:spPr>
          <a:xfrm>
            <a:off x="1213485" y="1471930"/>
            <a:ext cx="10160000" cy="400304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0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1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2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3" name="Text Box 1"/>
          <p:cNvSpPr txBox="1"/>
          <p:nvPr/>
        </p:nvSpPr>
        <p:spPr>
          <a:xfrm>
            <a:off x="1213485" y="1580515"/>
            <a:ext cx="10160000" cy="4003041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our solution provides a powerful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and intuitive tool 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 employee performance analysis, enabling HR managers and leaders to Make informed decisions and drive business success.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SM-M307F</dc:creator>
  <cp:lastModifiedBy>Kishore Kumar A</cp:lastModifiedBy>
  <dcterms:created xsi:type="dcterms:W3CDTF">2023-03-12T14:49:00Z</dcterms:created>
  <dcterms:modified xsi:type="dcterms:W3CDTF">2024-09-01T05:03:44Z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bf8936ed8f86439c8ab6cd698a31116b</vt:lpwstr>
  </property>
  <property fmtid="{D5CDD505-2E9C-101B-9397-08002B2CF9AE}" pid="3" name="KSOProductBuildVer">
    <vt:lpwstr>1033-12.2.0.17545</vt:lpwstr>
  </property>
</Properties>
</file>