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Ashwin</a:t>
            </a:r>
            <a:r>
              <a:rPr/>
              <a:t> </a:t>
            </a:r>
            <a:r>
              <a:rPr/>
              <a:t>Kumar</a:t>
            </a:r>
            <a:r>
              <a:rPr/>
              <a:t> </a:t>
            </a:r>
            <a:r>
              <a:rPr/>
              <a:t>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</a:t>
            </a:r>
            <a:r>
              <a:rPr/>
              <a:t> </a:t>
            </a:r>
            <a:r>
              <a:rPr/>
              <a:t>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Artificial Intelligence- The ability of machine to think and behave like humans.</a:t>
            </a:r>
          </a:p>
          <a:p>
            <a:pPr lvl="1"/>
            <a:r>
              <a:rPr/>
              <a:t>How does the machine learn on its own? - That is called Machine Learning. ML is the study of computer algorithms that improve automatically with experience.</a:t>
            </a:r>
          </a:p>
          <a:p>
            <a:pPr lvl="1"/>
            <a:r>
              <a:rPr/>
              <a:t>Just like humans learn with experience - Machines also learn with experience!</a:t>
            </a:r>
          </a:p>
          <a:p>
            <a:pPr lvl="1"/>
            <a:r>
              <a:rPr/>
              <a:t>Examples of common AI? Alexa, Siri, Google Home, Self Driving Cars, Robots etc.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decisions?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Conditional statements are used to perform different actions based on different conditions.</a:t>
            </a:r>
          </a:p>
          <a:p>
            <a:pPr lvl="1"/>
            <a:r>
              <a:rPr/>
              <a:t>In many programming languages, decisions (also called conditionals) take the form of an if-then construct. They start with a condition, which is then evaluated as either True or False.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decisions?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​```jsx Bot.send(“Are you going out to play?”) async function respond(inputText){ if (inputText == “yes”){ Bot.send(“Wear a hat”); } else { Bot.send(“ok”); }</a:t>
            </a:r>
          </a:p>
          <a:p>
            <a:pPr lvl="0" marL="0" indent="0">
              <a:buNone/>
            </a:pPr>
            <a:r>
              <a:rPr/>
              <a:t>} ``` &lt;REMOVE THE &gt;</a:t>
            </a:r>
          </a:p>
          <a:p>
            <a:pPr lvl="0" marL="0" indent="0">
              <a:buNone/>
            </a:pPr>
            <a:r>
              <a:rPr/>
              <a:t>What we learned. - Bot.send() method - if else statements.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greetings</a:t>
            </a:r>
            <a:r>
              <a:rPr/>
              <a:t> </a:t>
            </a:r>
            <a:r>
              <a:rPr/>
              <a:t>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```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AI</a:t>
            </a:r>
            <a:r>
              <a:rPr/>
              <a:t> </a:t>
            </a:r>
            <a:r>
              <a:rPr/>
              <a:t>Playground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Streamlines a lot of back end operations, so that the you can just learn what AI is — and can get immediate results!</a:t>
            </a:r>
          </a:p>
          <a:p>
            <a:pPr lvl="1"/>
            <a:r>
              <a:rPr/>
              <a:t>User friendly!</a:t>
            </a:r>
          </a:p>
          <a:p>
            <a:pPr lvl="1"/>
            <a:r>
              <a:rPr/>
              <a:t>Designed to suit students needs.</a:t>
            </a:r>
          </a:p>
          <a:p>
            <a:pPr lvl="1"/>
            <a:r>
              <a:rPr/>
              <a:t>Students can see and publish new projects and thus learn from each other.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How does learning AI help?</a:t>
            </a:r>
          </a:p>
          <a:p>
            <a:pPr lvl="1"/>
            <a:r>
              <a:rPr/>
              <a:t>Logical reasoning and Sequencing</a:t>
            </a:r>
          </a:p>
          <a:p>
            <a:pPr lvl="1"/>
            <a:r>
              <a:rPr/>
              <a:t>Critical thinking</a:t>
            </a:r>
          </a:p>
          <a:p>
            <a:pPr lvl="1"/>
            <a:r>
              <a:rPr/>
              <a:t>Problem solving</a:t>
            </a:r>
          </a:p>
          <a:p>
            <a:pPr lvl="1"/>
            <a:r>
              <a:rPr/>
              <a:t>Mental Mathematics</a:t>
            </a:r>
          </a:p>
          <a:p>
            <a:pPr lvl="2"/>
            <a:r>
              <a:rPr/>
              <a:t>The above skills are implicit skills that students learn along with AI. And this helps them in academics, life, etc.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well known Pythagorean theorem </a:t>
                </a: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sSup>
                      <m:e>
                        <m:r>
                          <m:t>y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sSup>
                      <m:e>
                        <m:r>
                          <m:t>z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was proved to be invalid for other exponents. Meaning the next equation has no integer solutions: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t>+</m:t>
                      </m:r>
                      <m:sSup>
                        <m:e>
                          <m:r>
                            <m:t>y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z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Can AI, help find near misses for this equation?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Playground</dc:title>
  <dc:creator>Ashwin Kumar K</dc:creator>
  <cp:keywords/>
  <dcterms:created xsi:type="dcterms:W3CDTF">2022-01-16T19:10:59Z</dcterms:created>
  <dcterms:modified xsi:type="dcterms:W3CDTF">2022-01-16T19:10:59Z</dcterms:modified>
</cp:coreProperties>
</file>