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p:scale>
          <a:sx n="159" d="100"/>
          <a:sy n="15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836891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74414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20387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34567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460746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144687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56922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56380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567260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2255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898130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06418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39111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41789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774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691554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20554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48483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363467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510908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8448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4783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4552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70972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9493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0409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4897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8859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784759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07077" y="3355934"/>
            <a:ext cx="8610601"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K</a:t>
            </a:r>
            <a:r>
              <a:rPr lang="en-US" altLang="zh-CN" sz="2400" b="0" i="0" u="none" strike="noStrike" kern="1200" cap="none" spc="0" baseline="0">
                <a:solidFill>
                  <a:srgbClr val="000000"/>
                </a:solidFill>
                <a:latin typeface="Calibri" pitchFamily="0" charset="0"/>
                <a:ea typeface="Calibri" pitchFamily="0" charset="0"/>
                <a:cs typeface="Calibri" pitchFamily="0" charset="0"/>
              </a:rPr>
              <a:t> VIGNESH</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a:t>
            </a:r>
            <a:r>
              <a:rPr lang="en-US" altLang="zh-CN" sz="2400" b="0" i="0" u="none" strike="noStrike" kern="1200" cap="none" spc="0" baseline="0">
                <a:solidFill>
                  <a:srgbClr val="000000"/>
                </a:solidFill>
                <a:latin typeface="Calibri" pitchFamily="0" charset="0"/>
                <a:ea typeface="Calibri" pitchFamily="0" charset="0"/>
                <a:cs typeface="Calibri" pitchFamily="0" charset="0"/>
              </a:rPr>
              <a:t>42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asunm13253122080</a:t>
            </a:r>
            <a:r>
              <a:rPr lang="en-US" altLang="zh-CN" sz="2400" b="0" i="0" u="none" strike="noStrike" kern="1200" cap="none" spc="0" baseline="0">
                <a:solidFill>
                  <a:srgbClr val="000000"/>
                </a:solidFill>
                <a:latin typeface="Calibri" pitchFamily="0" charset="0"/>
                <a:ea typeface="Calibri" pitchFamily="0" charset="0"/>
                <a:cs typeface="Calibri" pitchFamily="0" charset="0"/>
              </a:rPr>
              <a:t>42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90124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68"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5245606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690357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矩形"/>
          <p:cNvSpPr>
            <a:spLocks/>
          </p:cNvSpPr>
          <p:nvPr/>
        </p:nvSpPr>
        <p:spPr>
          <a:xfrm rot="0">
            <a:off x="739774" y="1676400"/>
            <a:ext cx="7947023" cy="2862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452028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3"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7822821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97"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4470449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823018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181879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33400" y="1813351"/>
            <a:ext cx="7248525" cy="35204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22016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30" name="矩形"/>
          <p:cNvSpPr>
            <a:spLocks/>
          </p:cNvSpPr>
          <p:nvPr/>
        </p:nvSpPr>
        <p:spPr>
          <a:xfrm rot="0">
            <a:off x="457200" y="1930318"/>
            <a:ext cx="7542567"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2168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9"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20706774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048000" y="2361723"/>
            <a:ext cx="51054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875041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401381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43906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2024-08-30T04:05:32Z</dcterms:modified>
</cp:coreProperties>
</file>