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LCOT\Documents\viki%20work's\WORK%20OUTS\NAAN%20MULDHAVAN\PROJECT%201%20NAAN%20MULDHAVAN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LCOT\Documents\viki%20work's\WORK%20OUTS\NAAN%20MULDHAVAN\PROJECT%201%20NAAN%20MULDHA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55838720"/>
        <c:axId val="155983872"/>
        <c:axId val="0"/>
      </c:bar3DChart>
      <c:catAx>
        <c:axId val="15583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983872"/>
        <c:crosses val="autoZero"/>
        <c:auto val="1"/>
        <c:lblAlgn val="ctr"/>
        <c:lblOffset val="100"/>
        <c:noMultiLvlLbl val="0"/>
      </c:catAx>
      <c:valAx>
        <c:axId val="15598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83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3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0.31104</cdr:x>
      <cdr:y>0.05903</cdr:y>
    </cdr:from>
    <cdr:to>
      <cdr:x>0.76896</cdr:x>
      <cdr:y>0.1949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23366" y="161925"/>
          <a:ext cx="2095500" cy="372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: VIGNESH V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 312213191 </a:t>
            </a:r>
            <a:r>
              <a:rPr lang="en-US" sz="2400" dirty="0" smtClean="0"/>
              <a:t>				  	       NM ID  		: E33DE0055943CCE82C44A7C82B590</a:t>
            </a:r>
            <a:endParaRPr lang="en-US" sz="2400" dirty="0"/>
          </a:p>
          <a:p>
            <a:r>
              <a:rPr lang="en-US" sz="2400" dirty="0" smtClean="0"/>
              <a:t>DEPARTMENT		: B COM (ACCOUNTATING  &amp; FIANANCE )</a:t>
            </a:r>
            <a:endParaRPr lang="en-US" sz="2400" dirty="0"/>
          </a:p>
          <a:p>
            <a:r>
              <a:rPr lang="en-US" sz="2400" dirty="0" smtClean="0"/>
              <a:t>COLLEGE 		: TAGORE </a:t>
            </a:r>
            <a:r>
              <a:rPr lang="en-US" sz="2400" dirty="0" smtClean="0"/>
              <a:t>OF COLLEGE </a:t>
            </a:r>
            <a:r>
              <a:rPr lang="en-US" sz="2400" dirty="0" smtClean="0"/>
              <a:t>ARTS &amp; SCIENCE 			</a:t>
            </a:r>
            <a:r>
              <a:rPr lang="en-US" sz="2400" dirty="0"/>
              <a:t>	</a:t>
            </a:r>
            <a:r>
              <a:rPr lang="en-US" sz="2400" dirty="0" smtClean="0"/>
              <a:t>   </a:t>
            </a:r>
            <a:r>
              <a:rPr lang="en-US" sz="2400" dirty="0" smtClean="0"/>
              <a:t>CHROMPET </a:t>
            </a:r>
            <a:r>
              <a:rPr lang="en-US" sz="2400" dirty="0" smtClean="0"/>
              <a:t>,CHENNAI - 44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SOURCE NAAN MULDHAVAN </a:t>
            </a:r>
          </a:p>
          <a:p>
            <a:r>
              <a:rPr lang="en-IN" dirty="0" smtClean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NAME ,PERFORMANCE LEVEL ,SALRY,JOB FUNCTION ,DEPARTMENT ,ACTIVE STATUS ETC</a:t>
            </a:r>
          </a:p>
          <a:p>
            <a:r>
              <a:rPr lang="en-IN" dirty="0" smtClean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CONVERT CATEGORICALS VARIABLE INTO NUMERCIAL FORMAT </a:t>
            </a:r>
          </a:p>
          <a:p>
            <a:r>
              <a:rPr lang="en-IN" dirty="0" smtClean="0"/>
              <a:t>PERFOMANCE LEVEL SEGEMENTED ON THE BASIS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LOW</a:t>
            </a:r>
          </a:p>
          <a:p>
            <a:r>
              <a:rPr lang="en-IN" dirty="0" smtClean="0"/>
              <a:t>VISULATION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CREATED A BAR CHART TO VISULIAZE THE DISTRIBUTION OF PERFORMANCE LEVEL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 smtClean="0"/>
              <a:t> SUMMARY </a:t>
            </a:r>
          </a:p>
          <a:p>
            <a:r>
              <a:rPr lang="en-IN" dirty="0" smtClean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7030A0"/>
                </a:solidFill>
              </a:rPr>
              <a:t>EMPLOYEE PERFOMANCCE ANALYSIS 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graphicFrame>
        <p:nvGraphicFramePr>
          <p:cNvPr id="4" name="Chart 3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07971"/>
              </p:ext>
            </p:extLst>
          </p:nvPr>
        </p:nvGraphicFramePr>
        <p:xfrm>
          <a:off x="1066800" y="1905000"/>
          <a:ext cx="769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219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MALE PERFORMANCE LEVEL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50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RESULTS DEMONSTRATE THAT OUR TRAIINING PROGRAMS ARE VALUABLE IN IMPROVING EMPLOYEE SKILL AND PERFORMANCE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IDENTIFY  THE KEY FACTORS THAT CONTRIBUTE TO HIGH EMPLOYEE PERFORMANCE WITHIN OUR ORGANIZATION  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EMPLOYEE</a:t>
            </a:r>
          </a:p>
          <a:p>
            <a:pPr algn="ctr"/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CONDATIONAL FORMATING – MISSING CELL</a:t>
            </a:r>
          </a:p>
          <a:p>
            <a:r>
              <a:rPr lang="en-IN" dirty="0" smtClean="0"/>
              <a:t>PIVOT – SUMMARY </a:t>
            </a:r>
          </a:p>
          <a:p>
            <a:r>
              <a:rPr lang="en-IN" dirty="0" smtClean="0"/>
              <a:t>FORMULA – PERFORMANCE </a:t>
            </a:r>
          </a:p>
          <a:p>
            <a:r>
              <a:rPr lang="en-IN" dirty="0" smtClean="0"/>
              <a:t>GRAPH – DATA VISULIZATION </a:t>
            </a:r>
          </a:p>
          <a:p>
            <a:r>
              <a:rPr lang="en-IN" dirty="0" smtClean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DATA SET = NAAN MULDHAVAN </a:t>
            </a:r>
          </a:p>
          <a:p>
            <a:r>
              <a:rPr lang="en-IN" dirty="0" smtClean="0"/>
              <a:t>26-FEATURE </a:t>
            </a:r>
          </a:p>
          <a:p>
            <a:r>
              <a:rPr lang="en-IN" dirty="0" smtClean="0"/>
              <a:t>EMPLOYEE ID </a:t>
            </a:r>
          </a:p>
          <a:p>
            <a:r>
              <a:rPr lang="en-IN" dirty="0" smtClean="0"/>
              <a:t>FIRST &amp; LAST NAME </a:t>
            </a:r>
          </a:p>
          <a:p>
            <a:r>
              <a:rPr lang="en-IN" dirty="0" smtClean="0"/>
              <a:t>EMPLOYEE TYPE</a:t>
            </a:r>
          </a:p>
          <a:p>
            <a:r>
              <a:rPr lang="en-IN" dirty="0" smtClean="0"/>
              <a:t>GENDRE </a:t>
            </a:r>
          </a:p>
          <a:p>
            <a:r>
              <a:rPr lang="en-IN" dirty="0" smtClean="0"/>
              <a:t>PERFORMANCE LEVEL </a:t>
            </a:r>
          </a:p>
          <a:p>
            <a:r>
              <a:rPr lang="en-IN" dirty="0" smtClean="0"/>
              <a:t>EMPLOYER RATING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</a:t>
            </a:r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VERYHIGH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",IF(Z14&gt;=4,"HIGH",IF(Z14&gt;=3,"MEDIUM","LOW</a:t>
            </a:r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"))) </a:t>
            </a:r>
          </a:p>
          <a:p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334</Words>
  <Application>Microsoft Office PowerPoint</Application>
  <PresentationFormat>Custom</PresentationFormat>
  <Paragraphs>85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Naveen kumar.V</cp:lastModifiedBy>
  <cp:revision>24</cp:revision>
  <dcterms:created xsi:type="dcterms:W3CDTF">2024-03-29T15:07:22Z</dcterms:created>
  <dcterms:modified xsi:type="dcterms:W3CDTF">2024-09-07T13:56:28Z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