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8" r:id="rId8"/>
    <p:sldId id="269" r:id="rId9"/>
    <p:sldId id="271" r:id="rId10"/>
    <p:sldId id="272" r:id="rId11"/>
    <p:sldId id="267" r:id="rId12"/>
    <p:sldId id="273" r:id="rId13"/>
    <p:sldId id="266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067-F396-D22A-9435-7FDAC448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8E916-0090-A6E7-4CF5-493F22359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9FBD-BBBB-1CD2-A5A7-23DB7C76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50EC-58E9-4880-F6F3-630D27C0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E0C5-221E-14C3-4360-DF529311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6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5C96-9694-94B4-52F8-382614BF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DCB58-D1FC-5188-3E5B-41A509C4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2CE8-99A7-9B16-8050-04256A5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3B6B-2332-A627-F2A5-C27D7DCA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10F1-C1BF-F250-B85C-C5515B3A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0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DA273-FDB6-EA2D-33E5-8A8308030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5511F-2772-EE68-A1F3-D19835BB1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E5BD-F284-656D-C402-D6289357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4AC17-224A-C44B-367A-B6339DD4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9C15-102B-939D-D8BC-6F62162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2943-0583-A766-2EFA-22A203EF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5B23-3C15-2B4E-EEB0-8C4E535A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C5E5-73FD-9835-EFAE-9901286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10F41-53E7-FEE3-F086-B2E7769F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2B52-2DFC-87C0-88FE-C18E5B8C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C20-70DB-72DA-0AEC-F1441FB7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3D789-FFBD-49E5-1E1B-B24F8713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4A6F-4303-868B-687C-3B1BBC1A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AE7A-D681-9682-AC95-836D94DB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A6FF7-BDF8-CF7E-DDB1-8904F79D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1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22B4-909A-9785-AC9B-0C75C9AB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1471-D1ED-2CF7-C79C-F8AE14C8C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9DA9A-9C8D-EF01-32B7-61318FA5F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9C232-161E-AB95-8EEE-796C2F51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AACF-97C1-9E1E-A5E8-B773BC10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C2932-E9E3-2E60-B0C3-14C11839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2CF6-345B-654D-EFDA-6947C0F3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61553-A339-8656-8475-4E096DD4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0704-501C-CEE9-8B81-B2272A5B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08DF-5DB4-91B0-A739-60087E4BF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78803-8B38-7423-CA49-37F54D33B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03A35-75AA-D890-9AE5-50773CFD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E4A20-F151-812D-BB76-BE3EBC3A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F684D-6722-F52C-1FDB-E527DC0D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9F72-4426-E597-B753-E4646CB9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A99F1-41A8-BFEE-D494-C9B79359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5C5BF-C6CF-412E-B067-684356D0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E452-D9D6-339E-1FAB-57BFEF86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0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06A6E-FBBA-5789-4230-61906B70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2B3A7-A20A-7257-EE99-CF426759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853D2-2526-9C93-C2E4-AE3BE29A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405E-A9CB-760E-03B4-211D014A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C02A-B6F2-A94C-1A57-83155310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FF707-9284-CDDA-4C51-78C516A8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F080B-3E5A-4B90-9824-082DCF82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F6AF7-1615-FC9A-C25A-7EEDC4E6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89C3-70EC-DF4D-AB7E-040222CD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572F-008A-34CD-68BA-6496F287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510E1-E6FB-F00E-57DE-6255DF72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5185D-ED8A-9C71-0F9A-E9B02FA9F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4FEE-1760-F1FB-9511-7D6BCE97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E508-BEC7-5FD8-12DD-7A73E1D2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1C20B-4A1B-D70E-D479-02899A1E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1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6A9C2-B428-1ED5-AC69-A8FF3566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4659C-6E5F-B30E-BDD8-2F71B5F2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522E-AF1C-C612-184D-46F612BBE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AC97-2BE2-403D-B097-72DE348531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9048-2BE8-C585-580A-1FF1835F7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983B-4F18-71C7-59FA-B7B21572C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5B8B-6414-4B2A-8E69-45D2AA57B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57BB-9014-56CE-FC94-CEEB55E8D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8496300" cy="2425701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 </a:t>
            </a:r>
            <a:r>
              <a:rPr lang="en-IN" sz="8000" b="1" i="0" dirty="0">
                <a:solidFill>
                  <a:srgbClr val="273239"/>
                </a:solidFill>
                <a:effectLst/>
                <a:latin typeface="sofia-pro"/>
              </a:rPr>
              <a:t>Arrays</a:t>
            </a:r>
            <a:br>
              <a:rPr lang="en-IN" sz="8000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F8479-922E-366D-6D4C-38E29B551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3300" y="4686300"/>
            <a:ext cx="2044700" cy="5715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VIGNESH K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84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404B-0DBC-4E22-4FFD-B4344F7B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Few keynotes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BD79C7A-F7DA-9043-E938-BA6B5571E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500" y="2510380"/>
            <a:ext cx="10858500" cy="1954381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Arrays have 0 as the first index, not 1. In this example,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mark[0]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first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the size of an array is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to access the last element, the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n-1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index is used. In this example,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mark[4]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Suppose the starting address of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mark[0]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2120d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Then, the address of the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mark[1]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will be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2124d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Similarly, the address of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mark[2]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will be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2128d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 so on.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This is because the size of a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float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4 bytes.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4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2878-4CCD-D441-4799-8890B9B7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How to initialize an array?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53D3-A20D-3554-B1AD-81CBC911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>
                <a:effectLst/>
                <a:latin typeface="euclid_circular_a"/>
              </a:rPr>
              <a:t>It is possible to initialize an array during declaration. For example,</a:t>
            </a:r>
          </a:p>
          <a:p>
            <a:r>
              <a:rPr lang="en-US" dirty="0">
                <a:latin typeface="euclid_circular_a"/>
              </a:rPr>
              <a:t>Int marks[5]={19,10,817,9}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You can also initialize an array like this.</a:t>
            </a:r>
          </a:p>
          <a:p>
            <a:r>
              <a:rPr lang="en-US" dirty="0"/>
              <a:t>Int marks{19,10,8,17,9}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Here, we haven't specified the size. However, the compiler knows its size is 5 as we are initializing it with 5 elements.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30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2C08-29B9-EA25-4E74-423FE894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uclid_circular_a"/>
              </a:rPr>
              <a:t>Initialize an Array</a:t>
            </a:r>
            <a:endParaRPr lang="en-IN" dirty="0"/>
          </a:p>
        </p:txBody>
      </p:sp>
      <p:pic>
        <p:nvPicPr>
          <p:cNvPr id="10242" name="Picture 2" descr="Initialize an array in C programming">
            <a:extLst>
              <a:ext uri="{FF2B5EF4-FFF2-40B4-BE49-F238E27FC236}">
                <a16:creationId xmlns:a16="http://schemas.microsoft.com/office/drawing/2014/main" id="{E986768D-712C-EB9F-9D4E-0285FCD9C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984500"/>
            <a:ext cx="5089525" cy="154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9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CB13-195E-0595-1925-8D1AB398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Advantages of an Array in C: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A0CC-21BA-38AA-0414-B6089E2B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Random access of elements using the array index.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Use of fewer lines of code as it creates a single array of multiple elements.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Easy access to all the elements.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Traversal through the array becomes easy using a single loop.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Sorting becomes easy as it can be accomplished by writing fewer lines of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1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5A77-CFEC-88ED-195D-2B3CB9BE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Disadvantages of an Array in 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C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1640-FF73-3FD6-BAEC-54FFD6FE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Allows a fixed number of elements to be entered which is decided at the time of declaration. Unlike a linked list, an array in C is not dynamic.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Insertion and deletion of elements can be costly since the elements are needed to be managed in accordance with the new memory allocation.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03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E614-E608-57EE-79FD-4D3A6B95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Facts about Array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BEEE-3F4F-696B-1641-9DAD4A12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Accessing Array Elements: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Array elements are accessed by using an integer index. Array index starts with 0 and goes till the size of the array minus 1.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name of the array is also a pointer to the first element of the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79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DE115C6-BBAF-CF5A-7EB3-68C72E0090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00969"/>
            <a:ext cx="7620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359C-590C-6F02-DA0B-AC0EA2A2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8207D5-CF81-83FE-E27B-776E9381A7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832599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arr[5];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arr[0] = 5;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arr[2] = -10;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arr[3 / 2] = 2;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this is same as arr[1] = 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arr[3] = arr[0];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 %d %d %d"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arr[0],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arr[1], arr[2], arr[3]);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4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E206-18AC-923C-6B8F-C2A753E2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00"/>
            <a:ext cx="10515600" cy="5181600"/>
          </a:xfrm>
        </p:spPr>
        <p:txBody>
          <a:bodyPr/>
          <a:lstStyle/>
          <a:p>
            <a:r>
              <a:rPr lang="en-US" dirty="0"/>
              <a:t>	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6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BAAF-C65F-B73D-13B6-441C651B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What is an Array?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7E9F-72DC-1F7E-D4AB-FAA7FEB2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An array is a collection of items of same data type stored at contiguous memory locations. </a:t>
            </a:r>
          </a:p>
          <a:p>
            <a:pPr algn="l" fontAlgn="base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This makes it easier to calculate the position of each element by simply adding an </a:t>
            </a:r>
            <a:r>
              <a:rPr lang="en-US" b="1" dirty="0">
                <a:solidFill>
                  <a:srgbClr val="273239"/>
                </a:solidFill>
                <a:effectLst/>
                <a:latin typeface="urw-din"/>
              </a:rPr>
              <a:t>offset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 to a base value, i.e., the memory location of the first element of the array.</a:t>
            </a:r>
          </a:p>
          <a:p>
            <a:pPr algn="l" fontAlgn="base"/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The base value is index 0 and the difference between the two indexes is the </a:t>
            </a:r>
            <a:r>
              <a:rPr lang="en-US" b="1" dirty="0">
                <a:solidFill>
                  <a:srgbClr val="273239"/>
                </a:solidFill>
                <a:effectLst/>
                <a:latin typeface="urw-din"/>
              </a:rPr>
              <a:t>offset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7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C64B-48D2-5E6A-2ADB-C08528FB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Types of arrays : 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9EFA-5C46-9C4B-9376-D9306367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ONE DIMENTINAL ARRAY(1-D arrays)</a:t>
            </a: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2.</a:t>
            </a:r>
            <a:r>
              <a:rPr lang="en-IN" dirty="0"/>
              <a:t>MULTIDIMENTINAL ARRAY</a:t>
            </a:r>
          </a:p>
        </p:txBody>
      </p:sp>
    </p:spTree>
    <p:extLst>
      <p:ext uri="{BB962C8B-B14F-4D97-AF65-F5344CB8AC3E}">
        <p14:creationId xmlns:p14="http://schemas.microsoft.com/office/powerpoint/2010/main" val="17682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01C8-C841-6609-BB6A-9C7E8B97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One dimensional array (1-D arrays)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8EAC-80E3-2572-B5A4-A7BCC665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506729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Arrays a kind of data structure that can store a fixed-size sequential collection of elements of the same type.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An array is used to store a collection of data, but it is often more useful to think of an array as a collection of variables of the same type.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Instead of declaring individual variables, such as number0, number1, ..., and number99, you declare one array variable such as numbers and use numbers[0], numbers[1], and ..., numbers[99] to represent individual variables.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specific element in an array is accessed by an index.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All arrays consist of contiguous memory locations.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lowest address corresponds to the first element and the highest address to the last element.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10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CAC-50C4-6C6A-E5AF-387FBC4F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373063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ebo" pitchFamily="2" charset="-79"/>
              </a:rPr>
              <a:t>Declaring Arrays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5EE6-F91A-BA38-EB55-3C85734C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92500" lnSpcReduction="10000"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To declare an array in C, a programmer specifies the type of the elements and the number of elements required by an array as follows 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3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type arrayName [ arraySize ];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This is called a single-dimensional array. The </a:t>
            </a: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arraySize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 must be an integer constant greater than zero and </a:t>
            </a: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type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 can be any valid C data type. For example, to declare a 10-element array called </a:t>
            </a: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balance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 of type double, use this statement −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bs-font-monospace)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double balance[10]; </a:t>
            </a:r>
            <a:endParaRPr kumimoji="0" lang="en-US" altLang="en-US" sz="4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unito" pitchFamily="2" charset="0"/>
              </a:rPr>
              <a:t>Here balance is a variable array which is sufficient to hold up to 10 double numbers.</a:t>
            </a:r>
            <a:endParaRPr kumimoji="0" lang="en-US" altLang="en-US" sz="4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26DE5E-CBEF-17B0-A862-B6E797F3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DA55-8686-A1A9-5D09-49301BB0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 array with examples.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B6CA5-E5EF-E68C-89E0-ED71F0D75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29" y="2324100"/>
            <a:ext cx="9400142" cy="4035211"/>
          </a:xfrm>
        </p:spPr>
      </p:pic>
    </p:spTree>
    <p:extLst>
      <p:ext uri="{BB962C8B-B14F-4D97-AF65-F5344CB8AC3E}">
        <p14:creationId xmlns:p14="http://schemas.microsoft.com/office/powerpoint/2010/main" val="322669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D1AE-DFF2-CBB8-135D-23247455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An array is a variable that can store multiple values. For example, if you want to store 100 integers, you can create an array for it.</a:t>
            </a:r>
          </a:p>
          <a:p>
            <a:r>
              <a:rPr lang="en-US" dirty="0">
                <a:latin typeface="euclid_circular_a"/>
              </a:rPr>
              <a:t>Int data[100];</a:t>
            </a:r>
          </a:p>
          <a:p>
            <a:endParaRPr lang="en-US" dirty="0">
              <a:latin typeface="euclid_circular_a"/>
            </a:endParaRPr>
          </a:p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How to declare an array?</a:t>
            </a:r>
          </a:p>
          <a:p>
            <a:r>
              <a:rPr lang="en-US" dirty="0"/>
              <a:t>Data type array name[array size];</a:t>
            </a:r>
          </a:p>
          <a:p>
            <a:r>
              <a:rPr lang="en-IN" b="1" i="0" dirty="0">
                <a:effectLst/>
                <a:latin typeface="euclid_circular_a"/>
              </a:rPr>
              <a:t>For example,</a:t>
            </a:r>
            <a:endParaRPr lang="en-US" b="1" i="0" dirty="0">
              <a:effectLst/>
              <a:latin typeface="euclid_circular_a"/>
            </a:endParaRPr>
          </a:p>
          <a:p>
            <a:r>
              <a:rPr lang="en-US" b="1" dirty="0">
                <a:latin typeface="euclid_circular_a"/>
              </a:rPr>
              <a:t>Float marks[5];</a:t>
            </a:r>
          </a:p>
          <a:p>
            <a:endParaRPr lang="en-US" b="1" dirty="0">
              <a:latin typeface="euclid_circular_a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84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F811-8C67-75B3-5A20-14899D2E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Here, we declared an array, </a:t>
            </a:r>
            <a:r>
              <a:rPr lang="en-US" b="0" i="0" dirty="0">
                <a:effectLst/>
                <a:latin typeface="droid sans mono"/>
              </a:rPr>
              <a:t>mark</a:t>
            </a:r>
            <a:r>
              <a:rPr lang="en-US" b="0" i="0" dirty="0">
                <a:effectLst/>
                <a:latin typeface="euclid_circular_a"/>
              </a:rPr>
              <a:t>, of floating-point type. And its size is 5. Meaning, it can hold 5 floating-point values.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It's important to note that the size and type of an array cannot be changed once it is declared.</a:t>
            </a:r>
          </a:p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Access Array Elements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You can access elements of an array by indices.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Suppose you declared an array </a:t>
            </a:r>
            <a:r>
              <a:rPr lang="en-US" b="0" i="0" dirty="0">
                <a:effectLst/>
                <a:latin typeface="droid sans mono"/>
              </a:rPr>
              <a:t>mark</a:t>
            </a:r>
            <a:r>
              <a:rPr lang="en-US" b="0" i="0" dirty="0">
                <a:effectLst/>
                <a:latin typeface="euclid_circular_a"/>
              </a:rPr>
              <a:t> as above. The first element is </a:t>
            </a:r>
            <a:r>
              <a:rPr lang="en-US" b="0" i="0" dirty="0">
                <a:effectLst/>
                <a:latin typeface="droid sans mono"/>
              </a:rPr>
              <a:t>mark[0]</a:t>
            </a:r>
            <a:r>
              <a:rPr lang="en-US" b="0" i="0" dirty="0">
                <a:effectLst/>
                <a:latin typeface="euclid_circular_a"/>
              </a:rPr>
              <a:t>, the second element is </a:t>
            </a:r>
            <a:r>
              <a:rPr lang="en-US" b="0" i="0" dirty="0">
                <a:effectLst/>
                <a:latin typeface="droid sans mono"/>
              </a:rPr>
              <a:t>mark[1]</a:t>
            </a:r>
            <a:r>
              <a:rPr lang="en-US" b="0" i="0" dirty="0">
                <a:effectLst/>
                <a:latin typeface="euclid_circular_a"/>
              </a:rPr>
              <a:t> and so on.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59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C17F-1DA2-EC84-447F-58188CF8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euclid_circular_a"/>
              </a:rPr>
              <a:t>Declare an Array</a:t>
            </a:r>
            <a:endParaRPr lang="en-IN" dirty="0"/>
          </a:p>
        </p:txBody>
      </p:sp>
      <p:pic>
        <p:nvPicPr>
          <p:cNvPr id="4" name="Picture 2" descr="C Array declaration ">
            <a:extLst>
              <a:ext uri="{FF2B5EF4-FFF2-40B4-BE49-F238E27FC236}">
                <a16:creationId xmlns:a16="http://schemas.microsoft.com/office/drawing/2014/main" id="{54BBAC8D-18F5-E51A-0D44-646B3CEC05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24100"/>
            <a:ext cx="71501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5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966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droid sans mono</vt:lpstr>
      <vt:lpstr>euclid_circular_a</vt:lpstr>
      <vt:lpstr>Heebo</vt:lpstr>
      <vt:lpstr>Nunito</vt:lpstr>
      <vt:lpstr>sofia-pro</vt:lpstr>
      <vt:lpstr>urw-din</vt:lpstr>
      <vt:lpstr>var(--bs-font-monospace)</vt:lpstr>
      <vt:lpstr>Office Theme</vt:lpstr>
      <vt:lpstr> Arrays </vt:lpstr>
      <vt:lpstr>What is an Array? </vt:lpstr>
      <vt:lpstr>Types of arrays :  </vt:lpstr>
      <vt:lpstr>One dimensional array (1-D arrays) </vt:lpstr>
      <vt:lpstr>Declaring Arrays </vt:lpstr>
      <vt:lpstr> array with examples.</vt:lpstr>
      <vt:lpstr>PowerPoint Presentation</vt:lpstr>
      <vt:lpstr>PowerPoint Presentation</vt:lpstr>
      <vt:lpstr>Declare an Array</vt:lpstr>
      <vt:lpstr>Few keynotes: </vt:lpstr>
      <vt:lpstr>How to initialize an array? </vt:lpstr>
      <vt:lpstr>Initialize an Array</vt:lpstr>
      <vt:lpstr>Advantages of an Array in C:  </vt:lpstr>
      <vt:lpstr>Disadvantages of an Array in C:  </vt:lpstr>
      <vt:lpstr>Facts about Array in C</vt:lpstr>
      <vt:lpstr>PowerPoint Presentation</vt:lpstr>
      <vt:lpstr>example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Arrays </dc:title>
  <dc:creator>Vignesha K M</dc:creator>
  <cp:lastModifiedBy>Vignesha K M</cp:lastModifiedBy>
  <cp:revision>22</cp:revision>
  <dcterms:created xsi:type="dcterms:W3CDTF">2022-09-28T03:31:12Z</dcterms:created>
  <dcterms:modified xsi:type="dcterms:W3CDTF">2022-09-29T04:53:08Z</dcterms:modified>
</cp:coreProperties>
</file>