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6461-0ACB-D525-F50C-C4A3AA70A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4FC3A-E990-BA8B-3EC2-DC517D437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3AE9B-FBAD-FF09-AE38-B19FDCFC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FD37-49AE-61BC-E116-EF6AAC0F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3BF7-22AC-F4C9-9114-4B00404F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2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F2AD-C317-7999-804E-AEFF826D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76CCA-7296-E416-4292-971709275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A74B5-D26D-F4B3-5DF8-010ACA5E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60AB-3F46-EF47-F65A-227725C5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2571-229C-B2F0-F66D-47BB8CAD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26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A7C99-25AA-2B9A-7F6F-42A4923C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6E81-E8E5-0B2E-C252-0275456EC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A2A04-40D2-09AE-C6CE-891E066A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C6A3-824F-E3EB-E599-7A72413B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A7F4-6FC9-4E4F-88E8-04F08CA0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70DC-5B4E-528E-BD5B-36D61BF2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521B-CD83-CF21-090F-6F55C185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FDDE-9A47-1FC9-7791-11185A3B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8E20-C109-C635-56A6-5367041C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60BB-BC34-4576-9035-8EB3467F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EAE6-4B5E-895C-55F3-0F695A46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0852-B812-1345-A9B9-892ED5E6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EBB6-A73E-1199-1B06-5305CEA2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5F60-5E13-251B-27C0-EFC6BF60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F4AB-78B1-8C36-7B98-A57EE88B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01F5-36B5-1E47-D00D-C241ECF3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6354-600A-7BE4-6E0A-4CAE86BDC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773A5-60E9-FF65-FFB4-4A5DA018E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4852-B2BE-978E-CC7C-CA10EC3C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E85ED-9D5F-C099-FDC2-F1B53AAD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3464-85E0-AC7A-445A-2C04E697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7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D895-6EC0-CCE8-6D9D-39706B53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1CC2A-EBC3-E084-DB0E-5FD3CF85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6CDF-B0B2-DB91-8549-640A263AA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42BE2-DF4A-B0C1-696B-3DFA821DD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B67AD-44D9-6229-897A-63BFB22F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0FE89-1C05-B078-E97C-396F913A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709AD-4925-83F6-BEE9-CAA532B5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98162-D34E-499D-CD13-08D20A85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4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BD17-2B61-F459-A733-F9299FC5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F1FC5-BB4B-9CBB-BFD4-8AD50176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94892-A040-A30D-2554-333C374F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8584-B948-D528-B4FB-55270851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2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520F0-49CE-C0A4-C14C-B2D108B8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0A9B-BB8F-0E18-2E93-646A571F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AEEE7-AF8C-9F0E-D77A-653E39DD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4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178C-86B3-57FC-CAA9-7F268695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2C78-5F1E-11C3-35CB-7B74E9C4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6E0B9-8928-71A3-3637-C73BE5783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447E8-3D2B-B389-FF36-62B6DE8A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5868-2DE5-0CC5-A46B-99847395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55145-05CC-4A0E-3B2A-9188BDE9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1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5422-3095-B83B-9F96-52A98E14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9B99D-0622-1142-D4CC-165F3033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EF64D-FEB1-02DD-CE06-B2E5BD47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8E277-C06D-01DB-93CF-90705085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5D589-64AD-8000-5107-C2722DD5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812F-D901-5B2E-1C2C-BD5A4FC5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EA43C-1672-1885-4DC4-648D409E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08196-48E3-521A-1BDC-CF00B748A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3BB3-212E-B904-7542-D4AFF3E39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76C6-6182-45CE-A929-0D2FC21BAF81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56CE-0A60-43DE-A19D-73BBA2C9C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A221-9EF3-5EEC-9CA7-0AF8FDCF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C2A1-AAFA-48F1-AA8A-B0205254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2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88E8-3727-6762-2552-2AECB9E87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0287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Conditional Operator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D8725-7D39-700C-F026-EAC0F12A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6440"/>
            <a:ext cx="9144000" cy="1021360"/>
          </a:xfrm>
        </p:spPr>
        <p:txBody>
          <a:bodyPr/>
          <a:lstStyle/>
          <a:p>
            <a:r>
              <a:rPr lang="en-US" dirty="0"/>
              <a:t>							Submitted by </a:t>
            </a:r>
          </a:p>
          <a:p>
            <a:r>
              <a:rPr lang="en-US" dirty="0"/>
              <a:t>							Vignesh km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98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1246-4EF3-61F0-5690-6708ED1B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b="0" i="0" dirty="0">
                <a:solidFill>
                  <a:srgbClr val="610B38"/>
                </a:solidFill>
                <a:effectLst/>
                <a:latin typeface="erdana"/>
              </a:rPr>
              <a:t>Conditional Operator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115F-E1F0-1B7D-AAB7-BCFFF631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conditional operator is also known as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ternary operator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conditional statements are the decision-making statements which depends upon the output of the expression.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is represented by two symbols, i.e., '?' and ':'.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7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F9D0-4BAF-333E-EE65-5C62D052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610B4B"/>
                </a:solidFill>
                <a:effectLst/>
                <a:latin typeface="erdana"/>
              </a:rPr>
              <a:t>Syntax of a conditional operator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ED71-751B-00F2-BAE2-5B9E9C98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303"/>
            <a:ext cx="10515600" cy="4121660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               Expression1? expression2: expression3;  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F8B6E-A0FB-19A6-BAA4-73AE8143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44" y="3185719"/>
            <a:ext cx="5734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7A2-79B4-FA8E-FB9F-34E5B614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333333"/>
                </a:solidFill>
                <a:effectLst/>
                <a:latin typeface="inter-bold"/>
              </a:rPr>
              <a:t>Meaning of the above syntax.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3E5D-0041-F76F-8A72-CF1602A1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68372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the above syntax, the expression1 is a Boolean condition that can be either true or false value.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If the expression1 results into a true value, then the expression2 will execute.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expression2 is said to be true only when it returns a non-zero value.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If the expression1 returns false value then the expression3 will execute.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expression3 is said to be false only when it returns zero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43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5BD0-84B3-8ECA-F161-0699123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inter-bold"/>
              </a:rPr>
              <a:t>Let's understand the ternary or conditional operator through an example.</a:t>
            </a:r>
            <a:endParaRPr lang="en-IN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4BE3F0-5ADF-2810-6BAC-23507EE5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age; 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variable declaration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"Enter your age"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scanf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"%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d"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,&amp;age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taking user input for age variable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(age&gt;=18)?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"eligible for voting"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 :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"not eligible for voting"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conditional operator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91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75D5-DFD8-F189-8624-F4529E76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conditional operator is a single programming statement, while the 'if-else' statement is a programming block in which statements come under the parenthesis.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conditional operator can also be used for assigning a value to the variable, whereas the 'if-else' statement cannot be used for the assignment purpose.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not useful for executing the statements when the statements are multiple, whereas the 'if-else' statement proves more suitable when executing multiple 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statements.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nested ternary operator is more complex and cannot be easily debugged, while the nested 'if-else' statement is easy to read and maintain.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04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Conditional Operator </vt:lpstr>
      <vt:lpstr>Conditional Operator in C</vt:lpstr>
      <vt:lpstr>Syntax of a conditional operator </vt:lpstr>
      <vt:lpstr>Meaning of the above syntax. </vt:lpstr>
      <vt:lpstr>Let's understand the ternary or conditional operator through an example.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Operator </dc:title>
  <dc:creator>Vignesha K M</dc:creator>
  <cp:lastModifiedBy>Vignesha K M</cp:lastModifiedBy>
  <cp:revision>1</cp:revision>
  <dcterms:created xsi:type="dcterms:W3CDTF">2022-09-24T03:43:46Z</dcterms:created>
  <dcterms:modified xsi:type="dcterms:W3CDTF">2022-09-24T03:50:57Z</dcterms:modified>
</cp:coreProperties>
</file>