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1A4F-DF42-1C24-5490-A71A415FB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0EACE-F73B-F942-2CE5-C324984FA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BAD6A-067D-C0FE-0137-961F02E9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B6EE-5937-4BAD-A05D-FDBCE00EBFF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B49F2-EEEE-C49A-D603-1C40E984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19E9F-95B2-0C81-F9C0-0E408C52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0529-C2B3-4C46-8AC3-0BCEFBFA2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06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C5C2-0AB5-3383-0AB8-5EFAAFE7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C2D1F-879F-E222-C5CC-D452B8F6C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06A2F-9B10-72D6-6033-78C0E59A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B6EE-5937-4BAD-A05D-FDBCE00EBFF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6CE0F-B248-81AE-8375-B8F32B6B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6DBB-6280-CDEA-EC3F-940362BA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0529-C2B3-4C46-8AC3-0BCEFBFA2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92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4057A-17F9-0352-86D9-7DFEEB008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B9B4C-8F91-233E-BAD1-CBF19C0A3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1E859-AA8C-40E7-CF0F-205FBBBF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B6EE-5937-4BAD-A05D-FDBCE00EBFF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7C0A-49E7-A665-CB1B-6A2FE981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4E4FB-E33E-1716-7C94-77E7AED6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0529-C2B3-4C46-8AC3-0BCEFBFA2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70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2D54-3CEA-4A29-6FC7-472B6E8A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05D8E-59A1-B97B-F2F4-C348D2008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310EA-0CD1-402F-5F58-D03BFDB5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B6EE-5937-4BAD-A05D-FDBCE00EBFF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8BED1-4979-18DF-4B21-E912FEBF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8C8FA-8D7F-C611-B128-774F825B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0529-C2B3-4C46-8AC3-0BCEFBFA2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63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0E3D-A674-DBA2-A645-8E2069345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6C360-D834-05BC-FC2B-5841204DC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B3EC9-A4B4-5DFC-8022-5AD23FAD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B6EE-5937-4BAD-A05D-FDBCE00EBFF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4FF2-BE1F-7F14-15A7-91C44C62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B29F4-9723-60D4-3427-4ED3CDA9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0529-C2B3-4C46-8AC3-0BCEFBFA2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39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AF5F-74BE-376B-538C-718EA824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9C5FA-BFC5-B862-EDED-3FB390B1C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AEFC6-39F6-4285-4556-3E6516330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5808F-7CD2-6888-3A53-70DC4E515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B6EE-5937-4BAD-A05D-FDBCE00EBFF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33A1A-EA38-1695-16C6-36AA32C0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C63B9-9B8C-E9A7-C0A4-F3C5697B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0529-C2B3-4C46-8AC3-0BCEFBFA2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03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FA66-B68F-0D85-21F1-CD99917F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063EE-8BB5-4DA6-40D6-B84B9DD2D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F3C39-3D7A-5685-EC23-71D4083F4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84AF4-1569-B6F5-9549-E54C926FB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AD5BD-C20C-36CB-D1C2-7AFAE25FA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7AEA9-54B1-381F-EBFB-04118035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B6EE-5937-4BAD-A05D-FDBCE00EBFF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DB4D5-6F8B-05D3-B74A-9101107F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0D1E16-9B92-6591-D044-65E58A7D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0529-C2B3-4C46-8AC3-0BCEFBFA2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61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D392-B42D-FED9-2192-95C750FE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AC260-7792-D740-496A-1720CD27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B6EE-5937-4BAD-A05D-FDBCE00EBFF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64BC0-ADAC-C708-BB6B-E709C5CF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92DFE-BB4D-4124-3E91-CFEE6F7C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0529-C2B3-4C46-8AC3-0BCEFBFA2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76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510445-CB3A-EEC1-A0A0-E5BC1019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B6EE-5937-4BAD-A05D-FDBCE00EBFF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1A5F7-1A99-EEBC-C803-79047821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D49E7-57F7-5DD5-52EA-426C264E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0529-C2B3-4C46-8AC3-0BCEFBFA2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0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48F5-BBA2-E075-FB4E-2D3EF92B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9E7FA-ADFD-F6A2-F922-405AD6155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C1F48-0F27-353F-3854-B9354B97D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6CB89-2EC7-C215-FE11-D7FD7B27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B6EE-5937-4BAD-A05D-FDBCE00EBFF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8ECD4-AF7D-E299-490C-4C507CCA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200EE-8D77-760F-ADB2-9B4B691C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0529-C2B3-4C46-8AC3-0BCEFBFA2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14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D850D-7D45-69A4-0E02-E67E2F448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73AF5-BAAC-DB26-D7DF-BF0B6736E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9878C-126E-CCC2-56D2-8D4A68334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1CD25-9DBA-BAD5-CD83-B143B819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B6EE-5937-4BAD-A05D-FDBCE00EBFF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D18DB-9CAA-BE83-4555-D364875B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39E24-1941-2DFB-CA86-251D1532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0529-C2B3-4C46-8AC3-0BCEFBFA2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03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E5C16E-D666-0DF6-7E6A-6F7DF7EEE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56548-35B6-E9C5-58DC-9CE2F323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3AA7-E304-C4D0-AAF1-E78F7AFB9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0B6EE-5937-4BAD-A05D-FDBCE00EBFF0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C0F3-F1D1-8FA3-BD49-97A723CAD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EE92-9A72-C88D-1247-E697C31C2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B0529-C2B3-4C46-8AC3-0BCEFBFA2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77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FA17-BDCB-9E24-B29B-309C54023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b="1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Control Statements in C</a:t>
            </a:r>
            <a:br>
              <a:rPr lang="en-IN" sz="4000" b="1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2268D-EA1E-7F19-E11E-5B02E1C6E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8503"/>
            <a:ext cx="9144000" cy="937134"/>
          </a:xfrm>
        </p:spPr>
        <p:txBody>
          <a:bodyPr/>
          <a:lstStyle/>
          <a:p>
            <a:r>
              <a:rPr lang="en-US" dirty="0"/>
              <a:t>						Submitted by </a:t>
            </a:r>
          </a:p>
          <a:p>
            <a:r>
              <a:rPr lang="en-US" dirty="0"/>
              <a:t>						Vignesh km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25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3406-91D8-93D8-731E-48F01420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Control Statements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FCE5-968A-3A9E-41AA-DA105E4B3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6913"/>
            <a:ext cx="10515600" cy="4130049"/>
          </a:xfrm>
        </p:spPr>
        <p:txBody>
          <a:bodyPr/>
          <a:lstStyle/>
          <a:p>
            <a:r>
              <a:rPr lang="en-US" b="1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Control statements enable us to specify the flow of program control — that is, the order in which the instructions in a program must be executed.</a:t>
            </a:r>
          </a:p>
          <a:p>
            <a:endParaRPr lang="en-US" b="1" i="0" dirty="0">
              <a:solidFill>
                <a:srgbClr val="3A3A3A"/>
              </a:solidFill>
              <a:effectLst/>
              <a:latin typeface="Roboto" panose="02000000000000000000" pitchFamily="2" charset="0"/>
            </a:endParaRPr>
          </a:p>
          <a:p>
            <a:r>
              <a:rPr lang="en-US" b="1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 They make it possible to make decisions, to perform tasks repeatedly or to jump from one section of code to another.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65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9623-63C1-E5CD-F264-76CCE3A8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Types of Control Statements</a:t>
            </a:r>
            <a:br>
              <a:rPr lang="en-IN" b="1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444E4-378D-AB5C-D86A-5244F7E4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Decision making statements (if, if-else)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A3A3A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Selection statements (switch-case)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A3A3A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Iteration statements (for, while, do-while)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A3A3A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Jump statements (break, continue,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goto</a:t>
            </a:r>
            <a:r>
              <a:rPr lang="en-US" b="0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08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6D73-DE3C-C548-7511-8B524A39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Syntax: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E18AC-E930-0AF5-03E4-702ADE65D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(condition)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//statements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// statements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09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2006-DCC4-0D62-F065-94F67677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Nested if and if-else Statements</a:t>
            </a:r>
            <a:br>
              <a:rPr lang="en-US" b="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7501-1CE6-2937-183C-C507823BE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0135"/>
            <a:ext cx="10515600" cy="4146827"/>
          </a:xfrm>
        </p:spPr>
        <p:txBody>
          <a:bodyPr/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It is also possible to </a:t>
            </a:r>
            <a:r>
              <a:rPr lang="en-US" b="1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embed</a:t>
            </a:r>
            <a:r>
              <a:rPr lang="en-US" b="0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 or to </a:t>
            </a:r>
            <a:r>
              <a:rPr lang="en-US" b="1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nest</a:t>
            </a:r>
            <a:r>
              <a:rPr lang="en-US" b="0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 if-else statements one within the other. </a:t>
            </a:r>
          </a:p>
          <a:p>
            <a:r>
              <a:rPr lang="en-US" b="0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Nesting is useful in situations where one of several different courses of action need to be selected.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52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E943-7DC8-6B59-E37F-78B1B6C0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switch-case Statement</a:t>
            </a:r>
            <a:br>
              <a:rPr lang="en-IN" b="1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5B378-C153-39CC-0CEC-0BF8FAC2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0135"/>
            <a:ext cx="10515600" cy="4146827"/>
          </a:xfrm>
        </p:spPr>
        <p:txBody>
          <a:bodyPr/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A switch statement is used for </a:t>
            </a:r>
            <a:r>
              <a:rPr lang="en-US" b="1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multiple way selections</a:t>
            </a:r>
            <a:r>
              <a:rPr lang="en-US" b="0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 that will branch into different code segments based on the value of a variable or expression. </a:t>
            </a:r>
          </a:p>
          <a:p>
            <a:endParaRPr lang="en-US" b="0" i="0" dirty="0">
              <a:solidFill>
                <a:srgbClr val="3A3A3A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This expression or variable must be of integer data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4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794C-59A3-DE3B-573C-83BF1BA1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Iteration Statements</a:t>
            </a:r>
            <a:br>
              <a:rPr lang="en-IN" b="1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4F72-B25A-F84C-4799-CCE68CD85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Iteration statements are used to execute a particular set of instructions repeatedly until a particular condition is met or for a fixed number of iterations.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03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9CBF-0616-902B-AE65-0E064066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7973"/>
            <a:ext cx="10515600" cy="3718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				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03389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239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Control Statements in C </vt:lpstr>
      <vt:lpstr>Control Statements</vt:lpstr>
      <vt:lpstr>Types of Control Statements </vt:lpstr>
      <vt:lpstr>Syntax:</vt:lpstr>
      <vt:lpstr>Nested if and if-else Statements </vt:lpstr>
      <vt:lpstr>switch-case Statement </vt:lpstr>
      <vt:lpstr>Iteration Statements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 in C </dc:title>
  <dc:creator>Vignesha K M</dc:creator>
  <cp:lastModifiedBy>Vignesha K M</cp:lastModifiedBy>
  <cp:revision>1</cp:revision>
  <dcterms:created xsi:type="dcterms:W3CDTF">2022-09-24T03:51:53Z</dcterms:created>
  <dcterms:modified xsi:type="dcterms:W3CDTF">2022-09-24T03:58:44Z</dcterms:modified>
</cp:coreProperties>
</file>