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E766E-B8E9-BFE7-129B-543B11F2D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A0194-6807-F90D-4F01-5A6DB5A08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0AA17-8A80-ABEE-A99E-FC0ECB1AD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09EA-6D5C-44D2-9DBB-A745F5C4891D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D0FAF-F966-602C-4538-33BFBF20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32AAF-7011-3849-DFA2-EE0378D9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9034-6658-45C6-A037-6D5D9C337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39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1018-EDE3-0D60-8D61-1E2856C64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0DA2E-39D8-AD1D-10CC-E9ADAAEE7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200AC-CE2B-B3A9-D007-A3ADCC88E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09EA-6D5C-44D2-9DBB-A745F5C4891D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FC94E-5970-FC06-26AE-9A321934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CAF4B-0747-69D8-2DA1-4F3F4152A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9034-6658-45C6-A037-6D5D9C337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56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BBAEB9-6EA3-8714-7A1E-7ABD507B6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E425A-3C5B-D3A2-A73F-AC2FD659E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DA275-A50C-DBCD-1B6E-AA883321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09EA-6D5C-44D2-9DBB-A745F5C4891D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22A44-ACB1-D079-4C19-5DEFE95D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2CB93-81CE-B361-9572-55B91FB30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9034-6658-45C6-A037-6D5D9C337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78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F424E-9B38-D05D-3BB3-5FFABC65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0BE0C-1134-82DD-BA4E-425088CD6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6F1A8-FE59-CA92-9E96-559D7B70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09EA-6D5C-44D2-9DBB-A745F5C4891D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D71B9-2156-2CA3-C744-FC36C3D25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2DF28-AFF3-1425-5F7E-FE72F307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9034-6658-45C6-A037-6D5D9C337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20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D6A0-C66C-27B2-94DB-FFE1D91BD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99419-D048-746E-0F45-801356D82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DD31F-11E0-3455-7839-3F9B1154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09EA-6D5C-44D2-9DBB-A745F5C4891D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BBF76-D905-C625-6B9C-7C93D01CC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93173-3EA9-328E-40AE-27324D70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9034-6658-45C6-A037-6D5D9C337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10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34B6-779D-00A3-2A2A-9C9642F1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59FC0-CF48-088C-EF18-9EA3CB29F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C7F86-04A9-FF47-2199-0932D585A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79044-A18F-06BC-FC2E-867C04EF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09EA-6D5C-44D2-9DBB-A745F5C4891D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7DC4D-0BA1-A8A7-27F1-9876BF149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D90C6-D352-48CE-ECE1-1E3E56F7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9034-6658-45C6-A037-6D5D9C337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107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60505-2521-300E-7DA5-48ABB2E69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EB308-D3ED-3FC3-D17A-309799673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3853F-CF5A-BC46-5FCA-01A08BD02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35C22-DCE1-5352-4D7D-A91FF586C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676FAC-D64E-81A9-C6DC-84D64C0CA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917BE4-620F-64C7-5B1B-F0F58AC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09EA-6D5C-44D2-9DBB-A745F5C4891D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B51B9E-733C-1926-49C4-72F5E191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D96C13-23D0-AD91-A0D1-2F7C00E1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9034-6658-45C6-A037-6D5D9C337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37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BC582-F733-2A8A-837D-CD2A08ED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E926DB-13CA-2740-C931-B19C857A0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09EA-6D5C-44D2-9DBB-A745F5C4891D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F77CD-E832-573E-AF72-25DC36EC0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84FF6-799F-226B-7785-16B706B77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9034-6658-45C6-A037-6D5D9C337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06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D2BDE6-6582-4B88-2146-452A3FD33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09EA-6D5C-44D2-9DBB-A745F5C4891D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5911-F8A0-A1FB-0CCB-726C7DA9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CD0F0-F926-26DF-B31C-12AC760B9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9034-6658-45C6-A037-6D5D9C337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82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E99CD-BCBF-C340-4275-F2AC503F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30F03-FB56-08A9-61E0-CD80F4175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2534C-20DA-CCFF-6FE3-9C175B7F9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204AF-7282-52F2-0EAE-38042A9F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09EA-6D5C-44D2-9DBB-A745F5C4891D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428CC-26D4-0ACA-79D4-B86353C3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46612-EE25-3D79-4B6A-D0319C04A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9034-6658-45C6-A037-6D5D9C337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55A3E-17FD-5F8F-75A4-3333499C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32A64-8C14-8034-0F2C-0E2BF3579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88F30-8FE3-5A46-FABD-5F508EC38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DDB8D-E229-72EA-3E7F-D1C79E0D8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09EA-6D5C-44D2-9DBB-A745F5C4891D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783A-80B0-475A-ABB7-A7C5609B3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987EB-FD49-F4FC-0D06-809B0B0D0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79034-6658-45C6-A037-6D5D9C337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54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4D6E8C-299F-B1BD-A4A6-6EEDF26A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D0105-D99E-6714-97EE-587F18F35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79209-EE66-9496-DB05-26E5A46F1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109EA-6D5C-44D2-9DBB-A745F5C4891D}" type="datetimeFigureOut">
              <a:rPr lang="en-IN" smtClean="0"/>
              <a:t>24-09-2022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04622-E798-9277-19B7-3BE36DB3B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282BF-41A7-6FC9-E497-371E4669D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79034-6658-45C6-A037-6D5D9C337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62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640F0-C41E-9D80-BDFB-F236FC1E5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87281"/>
          </a:xfrm>
        </p:spPr>
        <p:txBody>
          <a:bodyPr/>
          <a:lstStyle/>
          <a:p>
            <a:r>
              <a:rPr lang="en-US"/>
              <a:t>FUNCTIONS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3E324-975C-FA8E-4C4D-FA9573AC2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5162"/>
            <a:ext cx="9144000" cy="962637"/>
          </a:xfrm>
        </p:spPr>
        <p:txBody>
          <a:bodyPr>
            <a:normAutofit/>
          </a:bodyPr>
          <a:lstStyle/>
          <a:p>
            <a:r>
              <a:rPr lang="en-US" dirty="0"/>
              <a:t>							</a:t>
            </a:r>
            <a:r>
              <a:rPr lang="en-US" sz="1800" dirty="0"/>
              <a:t>SUBMITTED BY </a:t>
            </a:r>
          </a:p>
          <a:p>
            <a:r>
              <a:rPr lang="en-US" sz="1800" dirty="0"/>
              <a:t>							VIGNESH KM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872439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76FF3-938E-CD38-D9E1-19A76E8A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062"/>
            <a:ext cx="10515600" cy="1128626"/>
          </a:xfrm>
        </p:spPr>
        <p:txBody>
          <a:bodyPr>
            <a:noAutofit/>
          </a:bodyPr>
          <a:lstStyle/>
          <a:p>
            <a:r>
              <a:rPr lang="en-US" sz="3600" dirty="0"/>
              <a:t>With arguments and with return value functions</a:t>
            </a:r>
            <a:br>
              <a:rPr lang="en-US" sz="3600" dirty="0"/>
            </a:br>
            <a:br>
              <a:rPr lang="en-US" sz="3600" dirty="0"/>
            </a:b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A4682-D88A-831E-76A5-0CB22078D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Syntax: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fun (char x)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…………..</a:t>
            </a:r>
          </a:p>
          <a:p>
            <a:pPr marL="0" indent="0">
              <a:buNone/>
            </a:pPr>
            <a:r>
              <a:rPr lang="en-US" dirty="0"/>
              <a:t>…………..</a:t>
            </a:r>
          </a:p>
          <a:p>
            <a:pPr marL="0" indent="0">
              <a:buNone/>
            </a:pPr>
            <a:r>
              <a:rPr lang="en-US" dirty="0"/>
              <a:t>Return 13;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7424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6EBAB-10B7-C871-674A-8B7ADC455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4007"/>
            <a:ext cx="10515600" cy="1086681"/>
          </a:xfrm>
        </p:spPr>
        <p:txBody>
          <a:bodyPr>
            <a:normAutofit/>
          </a:bodyPr>
          <a:lstStyle/>
          <a:p>
            <a:r>
              <a:rPr lang="en-US" sz="3600" dirty="0"/>
              <a:t>No arguments and with return value functions</a:t>
            </a:r>
            <a:br>
              <a:rPr lang="en-IN" sz="3600" dirty="0"/>
            </a:b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0362B-94CA-AA79-1F25-13143CD0B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5637"/>
            <a:ext cx="10515600" cy="40713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/>
              <a:t>Syntax: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float fun (void)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…………..</a:t>
            </a:r>
          </a:p>
          <a:p>
            <a:pPr marL="0" indent="0">
              <a:buNone/>
            </a:pPr>
            <a:r>
              <a:rPr lang="en-US" dirty="0"/>
              <a:t>…………..</a:t>
            </a:r>
          </a:p>
          <a:p>
            <a:pPr marL="0" indent="0">
              <a:buNone/>
            </a:pPr>
            <a:r>
              <a:rPr lang="en-US" dirty="0"/>
              <a:t>Return 34.56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477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8B713-0FDE-3438-9ED9-4BCB05E88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93533"/>
            <a:ext cx="10515600" cy="3383429"/>
          </a:xfrm>
        </p:spPr>
        <p:txBody>
          <a:bodyPr>
            <a:normAutofit/>
          </a:bodyPr>
          <a:lstStyle/>
          <a:p>
            <a:pPr marL="3657600" lvl="8" indent="0">
              <a:buNone/>
            </a:pPr>
            <a:r>
              <a:rPr lang="en-US" sz="6000" dirty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451026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0407E-BE4A-4474-2B79-F24194715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51565E"/>
                </a:solidFill>
                <a:effectLst/>
                <a:latin typeface="Roboto" panose="020B0604020202020204" pitchFamily="2" charset="0"/>
              </a:rPr>
              <a:t>Functions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364EB-45BB-F75B-F7E5-7DCCB3EB1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1565E"/>
                </a:solidFill>
                <a:effectLst/>
                <a:latin typeface="Roboto" panose="020B0604020202020204" pitchFamily="2" charset="0"/>
              </a:rPr>
              <a:t>Functions in C are the basic building blocks of a C program. </a:t>
            </a:r>
          </a:p>
          <a:p>
            <a:endParaRPr lang="en-US" dirty="0">
              <a:solidFill>
                <a:srgbClr val="51565E"/>
              </a:solidFill>
              <a:latin typeface="Roboto" panose="020B0604020202020204" pitchFamily="2" charset="0"/>
            </a:endParaRPr>
          </a:p>
          <a:p>
            <a:r>
              <a:rPr lang="en-US" b="0" i="0" dirty="0">
                <a:solidFill>
                  <a:srgbClr val="51565E"/>
                </a:solidFill>
                <a:effectLst/>
                <a:latin typeface="Roboto" panose="020B0604020202020204" pitchFamily="2" charset="0"/>
              </a:rPr>
              <a:t>A function is a set of statements enclosed within curly brackets ({}) that take inputs, do the computation, and provide the resultant output.</a:t>
            </a:r>
          </a:p>
          <a:p>
            <a:endParaRPr lang="en-US" dirty="0">
              <a:solidFill>
                <a:srgbClr val="51565E"/>
              </a:solidFill>
              <a:latin typeface="Roboto" panose="020B0604020202020204" pitchFamily="2" charset="0"/>
            </a:endParaRPr>
          </a:p>
          <a:p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You can call a function multiple times, thereby allowing reusability and modularity in c programming.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963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E3E2F-9A29-7445-7117-3341CC477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Basic Syntax of Functions</a:t>
            </a:r>
            <a:br>
              <a:rPr lang="en-IN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A8AB7-E091-A668-C081-9452D0B77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Return _ type function _ name(arg1, arg2, … </a:t>
            </a:r>
            <a:r>
              <a:rPr lang="en-US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arg</a:t>
            </a: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n)</a:t>
            </a:r>
          </a:p>
          <a:p>
            <a:pPr algn="l"/>
            <a:endParaRPr lang="en-US" dirty="0">
              <a:solidFill>
                <a:srgbClr val="51565E"/>
              </a:solidFill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{</a:t>
            </a:r>
          </a:p>
          <a:p>
            <a:pPr algn="l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Body of the function //Statements to be processed</a:t>
            </a:r>
          </a:p>
          <a:p>
            <a:pPr algn="l"/>
            <a:endParaRPr lang="en-US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454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3957-EF98-7D9B-B7EB-F32EF9D4E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121"/>
            <a:ext cx="10515600" cy="868567"/>
          </a:xfrm>
        </p:spPr>
        <p:txBody>
          <a:bodyPr>
            <a:normAutofit fontScale="90000"/>
          </a:bodyPr>
          <a:lstStyle/>
          <a:p>
            <a:r>
              <a:rPr lang="en-US" sz="3600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Types of Functions</a:t>
            </a:r>
            <a:br>
              <a:rPr lang="en-US" sz="3600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DFF15-B601-FE72-9EDC-549FFA193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dirty="0">
                <a:solidFill>
                  <a:srgbClr val="51565E"/>
                </a:solidFill>
                <a:latin typeface="Roboto" panose="02000000000000000000" pitchFamily="2" charset="0"/>
              </a:rPr>
              <a:t>C</a:t>
            </a: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lassified into two types:</a:t>
            </a:r>
          </a:p>
          <a:p>
            <a:pPr algn="l"/>
            <a:endParaRPr lang="en-US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r>
              <a:rPr lang="en-IN" b="1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Library Functions</a:t>
            </a:r>
          </a:p>
          <a:p>
            <a:endParaRPr lang="en-IN" b="0" i="0" dirty="0">
              <a:solidFill>
                <a:srgbClr val="272C37"/>
              </a:solidFill>
              <a:effectLst/>
              <a:latin typeface="Roboto" panose="02000000000000000000" pitchFamily="2" charset="0"/>
            </a:endParaRPr>
          </a:p>
          <a:p>
            <a:r>
              <a:rPr lang="en-IN" b="1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User-Defined Functions: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4388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51248-F8C5-D385-E658-CFFCA648F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3398"/>
            <a:ext cx="10515600" cy="927290"/>
          </a:xfrm>
        </p:spPr>
        <p:txBody>
          <a:bodyPr>
            <a:normAutofit fontScale="90000"/>
          </a:bodyPr>
          <a:lstStyle/>
          <a:p>
            <a:r>
              <a:rPr lang="en-US" sz="3600" b="1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Library Functions</a:t>
            </a:r>
            <a:br>
              <a:rPr lang="en-US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CA5AC-A795-8B27-5F60-597F385AF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Also referred to as predefined functions, library functions are already defined in the C libraries.</a:t>
            </a:r>
          </a:p>
          <a:p>
            <a:pPr algn="l"/>
            <a:endParaRPr lang="en-US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This means that we do not have to write a definition or the function’s body to call them.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0402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0276C-7CF7-597B-91FE-50DE76A7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256820"/>
          </a:xfrm>
        </p:spPr>
        <p:txBody>
          <a:bodyPr>
            <a:normAutofit/>
          </a:bodyPr>
          <a:lstStyle/>
          <a:p>
            <a:r>
              <a:rPr lang="en-IN" sz="3600" b="1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User-Defined Functions</a:t>
            </a:r>
            <a:r>
              <a:rPr lang="en-IN" sz="3200" b="1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:</a:t>
            </a:r>
            <a:br>
              <a:rPr lang="en-IN" b="1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D8820-B91C-95BE-7EBC-8DEFB58B7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466"/>
            <a:ext cx="10515600" cy="4398497"/>
          </a:xfrm>
        </p:spPr>
        <p:txBody>
          <a:bodyPr/>
          <a:lstStyle/>
          <a:p>
            <a:endParaRPr lang="en-US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These are the functions that a developer or the user declares, defines, and calls in a program. </a:t>
            </a:r>
          </a:p>
          <a:p>
            <a:endParaRPr lang="en-US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endParaRPr lang="en-US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This increases the scope and functionality, and reusability of C programming as we can define and use any function we want.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9324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7EDAA-0B99-EEED-8642-D9DB5090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dirty="0"/>
              <a:t>4 types are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9F272-1047-E69D-E9AF-AFA87FD45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arguments and no return value functions</a:t>
            </a:r>
          </a:p>
          <a:p>
            <a:endParaRPr lang="en-US" dirty="0"/>
          </a:p>
          <a:p>
            <a:r>
              <a:rPr lang="en-US" dirty="0"/>
              <a:t>With arguments and no return value functions</a:t>
            </a:r>
          </a:p>
          <a:p>
            <a:endParaRPr lang="en-US" dirty="0"/>
          </a:p>
          <a:p>
            <a:r>
              <a:rPr lang="en-US" dirty="0"/>
              <a:t>With arguments and with return value functions</a:t>
            </a:r>
          </a:p>
          <a:p>
            <a:endParaRPr lang="en-US" dirty="0"/>
          </a:p>
          <a:p>
            <a:r>
              <a:rPr lang="en-US" dirty="0"/>
              <a:t>No arguments and with return value functions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9142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97C1-3174-0663-872A-6040B0E80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No arguments and no return value functions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310CD-068A-ABD7-8A67-D52A8F2AD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/>
              <a:t>Syntax:</a:t>
            </a:r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r>
              <a:rPr lang="en-US" dirty="0"/>
              <a:t>Void fun (void)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…………..</a:t>
            </a:r>
          </a:p>
          <a:p>
            <a:pPr marL="0" indent="0">
              <a:buNone/>
            </a:pPr>
            <a:r>
              <a:rPr lang="en-US" dirty="0"/>
              <a:t>…………..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9390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03EDE-E14B-69CA-39A4-A26ED9130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2455"/>
            <a:ext cx="10515600" cy="81823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With arguments and no return value functions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E097A-18A9-F808-8E83-8FC3187AC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3083"/>
            <a:ext cx="10515600" cy="3953879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/>
              <a:t>Syntax: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Void fun (int r)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…………..</a:t>
            </a:r>
          </a:p>
          <a:p>
            <a:pPr marL="0" indent="0">
              <a:buNone/>
            </a:pPr>
            <a:r>
              <a:rPr lang="en-US" dirty="0"/>
              <a:t>…………..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1720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325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Wingdings</vt:lpstr>
      <vt:lpstr>Office Theme</vt:lpstr>
      <vt:lpstr>FUNCTIONS </vt:lpstr>
      <vt:lpstr>Functions</vt:lpstr>
      <vt:lpstr>Basic Syntax of Functions </vt:lpstr>
      <vt:lpstr>Types of Functions </vt:lpstr>
      <vt:lpstr>Library Functions </vt:lpstr>
      <vt:lpstr>User-Defined Functions: </vt:lpstr>
      <vt:lpstr>4 types are</vt:lpstr>
      <vt:lpstr>No arguments and no return value functions </vt:lpstr>
      <vt:lpstr>With arguments and no return value functions </vt:lpstr>
      <vt:lpstr>With arguments and with return value functions  </vt:lpstr>
      <vt:lpstr>No arguments and with return value functions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Vignesha K M</dc:creator>
  <cp:lastModifiedBy>Vignesha K M</cp:lastModifiedBy>
  <cp:revision>19</cp:revision>
  <dcterms:created xsi:type="dcterms:W3CDTF">2022-09-24T03:23:33Z</dcterms:created>
  <dcterms:modified xsi:type="dcterms:W3CDTF">2022-09-24T04:51:23Z</dcterms:modified>
</cp:coreProperties>
</file>