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75D3-B55A-E528-43CA-C5B0B89FA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DFD2C-85D2-8B19-6C11-F759D0FBB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94CA-DB65-F26E-AA25-E7F2FA60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BC0E-22D5-5F9F-E5E0-681A2C0C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D4B9-30F3-6B53-44A7-B057041B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9DD1-3940-5ADD-8D43-AB6CD831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B4D03-B154-825D-3FE9-56F9CDB40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2C75-38F4-0CCD-0B88-E7C9323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9528-3996-54DF-4C46-C10A45A0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D967-8A60-F3ED-8566-E3A7545D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6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94BC2-9A35-1B1E-87C1-FCA6B6E8E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1C602-8147-1E1C-9888-AB01A049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02F6B-7F52-85D7-9102-9948B4DE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7400-2D6A-741D-1B98-0665526E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D757-2ADC-1D35-671E-68D5FDC5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0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0CFC-7F25-83DF-280A-6A19D955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7E3C-AC86-813C-EE4C-6762A3F1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0C31-D297-334D-9245-33BE4498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1DD2-6E76-648A-0EA0-69797E51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2A85-AC43-8399-E6D6-0FC64AB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D7EC-0560-927A-94E5-EF89D2BE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8F9A5-F9E8-6194-F7A4-EB4C13D9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2F06-6BA3-EDCC-C7DF-48700E0F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19944-92A3-8050-7195-31E77442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1E76-A46C-851E-4EF6-BD64F05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5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A57F-D2C9-3268-2447-A5BB4309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CF6A-0962-9770-E818-25DE42A25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0A2CA-5DAF-4E24-07C4-333EE720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41160-E98C-EB83-D4BD-CE61A4A7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6009-16B4-EEE7-CA99-5CC1AF1F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16607-0773-D705-AB86-68E142B0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FE91-0763-B49C-ADA7-7FD2350E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1309C-1E41-6DD9-2F00-9A8E754B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E7F16-84E9-42E7-1840-853B7C81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3137-E070-C57E-03FC-679C30740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0D233-EC76-8E20-D13B-E01C8E0C0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610DE-2EF6-DE50-4CF2-9EF68033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EAA05-54E3-B10D-FF9C-9D198E08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DB632-D7F3-9029-4006-F484782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3C7B-5675-DE40-71F2-D0F113DA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6CADB-6E72-B8BB-3AEA-8B70C6F6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2D8A9-2895-7117-AE0D-91F5A518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819C0-95F7-6125-CE8A-01D715FF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1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454B7-16A7-827F-9034-113FCCF3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473CB-AD9E-F73A-008D-FCC0CD73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50BF-0BFE-2A29-1A71-9C29DD3B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2615-1566-39EA-70B5-D04E2337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78C3-47B1-D394-68C1-3C783612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D71F-484F-23E5-3976-0F01CFA74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70894-CA81-9966-B749-A8A171D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1BD0F-1E34-E0ED-7832-9976FFC3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56CE3-0248-E618-E5D5-7DF66677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9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121B-0FEE-64C7-B6EA-798F7ADE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7EDD4-0D23-5F43-91BB-2D58CE8D1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D5370-5296-DB96-32CE-3902F3E67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CF2B-7E50-F81A-DDE6-A5C6B461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C962C-2C0E-23C5-FF19-3DCBA6F0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7756-E702-7FBD-740A-A14AE76F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3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EDD44-008E-BC78-20D2-1F8B48BD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A76D-C74A-73EA-7384-5E6A883C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3784-1D87-8412-384B-D99E0B59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1F6C-A48C-449E-82E4-76A3C484DFD4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983C-3448-8731-4061-B1753D6DD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F80E-0BFF-517B-EC84-CA86C66F6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13F-78AC-4613-8482-B7ADA809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9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71D2-25BF-1B64-50F3-8002B3D0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099"/>
            <a:ext cx="9144000" cy="2201863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File Handling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F666A-3B6A-2F79-7C76-3FD8F6EC2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100" y="4305300"/>
            <a:ext cx="2120900" cy="952500"/>
          </a:xfrm>
        </p:spPr>
        <p:txBody>
          <a:bodyPr/>
          <a:lstStyle/>
          <a:p>
            <a:r>
              <a:rPr lang="en-US" dirty="0"/>
              <a:t>Prepared by </a:t>
            </a:r>
          </a:p>
          <a:p>
            <a:r>
              <a:rPr lang="en-US" dirty="0"/>
              <a:t>Vignesh KM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18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B6B9-E1EA-D151-E899-12B5D294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099"/>
            <a:ext cx="10515600" cy="4259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			 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746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007-CE8E-2F49-50B0-9004A3BE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75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File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4028-05E9-3A5D-4098-90DB90346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b="0" i="0" dirty="0">
                <a:effectLst/>
                <a:latin typeface="euclid_circular_a"/>
              </a:rPr>
              <a:t>I/O in C using fprintf(), fscanf(), fread(), fwrite(), fseek() etc. with the help of examples.</a:t>
            </a:r>
          </a:p>
          <a:p>
            <a:pPr algn="l"/>
            <a:r>
              <a:rPr lang="en-US" sz="3000" b="0" i="0" dirty="0">
                <a:solidFill>
                  <a:srgbClr val="25265E"/>
                </a:solidFill>
                <a:effectLst/>
                <a:latin typeface="euclid_circular_a"/>
              </a:rPr>
              <a:t>A file is a container in computer storage devices used for storing data.</a:t>
            </a:r>
          </a:p>
          <a:p>
            <a:pPr algn="l"/>
            <a:r>
              <a:rPr lang="en-US" sz="3000" b="1" i="0" dirty="0">
                <a:solidFill>
                  <a:srgbClr val="25265E"/>
                </a:solidFill>
                <a:effectLst/>
                <a:latin typeface="euclid_circular_a"/>
              </a:rPr>
              <a:t>Why files are needed?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euclid_circular_a"/>
              </a:rPr>
              <a:t>When a program is terminated, the entire data is lost. Storing in a file will preserve your data even if the program terminates.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euclid_circular_a"/>
              </a:rPr>
              <a:t>If you have to enter a large number of data, it will take a lot of time to enter them all.</a:t>
            </a:r>
            <a:br>
              <a:rPr lang="en-US" sz="3000" b="0" i="0" dirty="0">
                <a:effectLst/>
                <a:latin typeface="euclid_circular_a"/>
              </a:rPr>
            </a:br>
            <a:r>
              <a:rPr lang="en-US" sz="3000" b="0" i="0" dirty="0">
                <a:effectLst/>
                <a:latin typeface="euclid_circular_a"/>
              </a:rPr>
              <a:t>However, if you have a file containing all the data, you can easily access the contents of the file using a few commands in 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euclid_circular_a"/>
              </a:rPr>
              <a:t>You can easily move your data from one computer to another without any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6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3594-5976-07C0-C7C0-A27CAEF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Types of Files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F6E9-1768-626D-447F-E979BBE8F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054100"/>
            <a:ext cx="10515600" cy="4987926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effectLst/>
                <a:latin typeface="euclid_circular_a"/>
              </a:rPr>
              <a:t>When dealing with files, there are two types of files you should know about: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Text files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euclid_circular_a"/>
              </a:rPr>
              <a:t>Binary files</a:t>
            </a:r>
          </a:p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1. Text files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Text files are the normal </a:t>
            </a:r>
            <a:r>
              <a:rPr lang="en-US" b="1" i="0" dirty="0">
                <a:effectLst/>
                <a:latin typeface="euclid_circular_a"/>
              </a:rPr>
              <a:t>.txt</a:t>
            </a:r>
            <a:r>
              <a:rPr lang="en-US" b="0" i="0" dirty="0">
                <a:effectLst/>
                <a:latin typeface="euclid_circular_a"/>
              </a:rPr>
              <a:t> files. You can easily create text files using any simple text editors such as Notepad.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When you open those files, you'll see all the contents within the file as plain text. You can easily edit or delete the contents.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They take minimum effort to maintain, are easily readable, and provide the least security and takes bigger storage space.</a:t>
            </a:r>
          </a:p>
        </p:txBody>
      </p:sp>
    </p:spTree>
    <p:extLst>
      <p:ext uri="{BB962C8B-B14F-4D97-AF65-F5344CB8AC3E}">
        <p14:creationId xmlns:p14="http://schemas.microsoft.com/office/powerpoint/2010/main" val="27295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16D7-A127-D132-BCB6-4F0DB58A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 fontScale="92500"/>
          </a:bodyPr>
          <a:lstStyle/>
          <a:p>
            <a:pPr algn="l"/>
            <a:r>
              <a:rPr lang="en-US" sz="3600" b="1" i="0" dirty="0">
                <a:solidFill>
                  <a:srgbClr val="25265E"/>
                </a:solidFill>
                <a:effectLst/>
                <a:latin typeface="euclid_circular_a"/>
              </a:rPr>
              <a:t>2. Binary files</a:t>
            </a:r>
          </a:p>
          <a:p>
            <a:pPr algn="l"/>
            <a:r>
              <a:rPr lang="en-US" sz="3500" b="0" i="0" dirty="0">
                <a:effectLst/>
                <a:latin typeface="euclid_circular_a"/>
              </a:rPr>
              <a:t>Binary files are mostly the </a:t>
            </a:r>
            <a:r>
              <a:rPr lang="en-US" sz="3500" b="1" i="0" dirty="0">
                <a:effectLst/>
                <a:latin typeface="euclid_circular_a"/>
              </a:rPr>
              <a:t>.bin</a:t>
            </a:r>
            <a:r>
              <a:rPr lang="en-US" sz="3500" b="0" i="0" dirty="0">
                <a:effectLst/>
                <a:latin typeface="euclid_circular_a"/>
              </a:rPr>
              <a:t> files in your computer</a:t>
            </a:r>
          </a:p>
          <a:p>
            <a:pPr algn="l"/>
            <a:endParaRPr lang="en-US" sz="3500" b="0" i="0" dirty="0">
              <a:effectLst/>
              <a:latin typeface="euclid_circular_a"/>
            </a:endParaRPr>
          </a:p>
          <a:p>
            <a:pPr algn="l"/>
            <a:r>
              <a:rPr lang="en-US" sz="3500" b="0" i="0" dirty="0">
                <a:effectLst/>
                <a:latin typeface="euclid_circular_a"/>
              </a:rPr>
              <a:t>Instead of storing data in plain text, they store it in the binary form (0's and 1’s).</a:t>
            </a:r>
          </a:p>
          <a:p>
            <a:pPr algn="l"/>
            <a:endParaRPr lang="en-US" sz="3500" b="0" i="0" dirty="0">
              <a:effectLst/>
              <a:latin typeface="euclid_circular_a"/>
            </a:endParaRPr>
          </a:p>
          <a:p>
            <a:pPr algn="l"/>
            <a:r>
              <a:rPr lang="en-US" sz="3500" b="0" i="0" dirty="0">
                <a:effectLst/>
                <a:latin typeface="euclid_circular_a"/>
              </a:rPr>
              <a:t>They can hold a higher amount of data, are not readable easily, and provides better security than text files.</a:t>
            </a:r>
          </a:p>
          <a:p>
            <a:pPr marL="0" indent="0">
              <a:buNone/>
            </a:pPr>
            <a:br>
              <a:rPr lang="en-US" sz="3500" dirty="0"/>
            </a:br>
            <a:endParaRPr lang="en-IN" sz="3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64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07B5-C26C-AC31-4398-32FA6EC0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File Operations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73C4-1DEB-2B1A-B2E6-CE7346D9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3200" b="0" i="0" dirty="0">
                <a:effectLst/>
                <a:latin typeface="euclid_circular_a"/>
              </a:rPr>
              <a:t>In C, you can perform four major operations on files, either text or binary:</a:t>
            </a:r>
          </a:p>
          <a:p>
            <a:pPr algn="l"/>
            <a:endParaRPr lang="en-US" sz="3200" b="0" i="0" dirty="0">
              <a:effectLst/>
              <a:latin typeface="euclid_circular_a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euclid_circular_a"/>
              </a:rPr>
              <a:t>Creating a new file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euclid_circular_a"/>
              </a:rPr>
              <a:t>Opening an existing file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euclid_circular_a"/>
              </a:rPr>
              <a:t>Closing a file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euclid_circular_a"/>
              </a:rPr>
              <a:t>Reading from and writing information to a file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49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D78E-B6ED-C97D-694F-133D2AA9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Working with files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DAB8-612B-88EC-27D2-DEE08277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0" dirty="0">
                <a:effectLst/>
                <a:latin typeface="euclid_circular_a"/>
              </a:rPr>
              <a:t>When working with files, you need to declare a pointer of type file. This declaration is needed for communication between the file and the program.</a:t>
            </a:r>
          </a:p>
          <a:p>
            <a:r>
              <a:rPr lang="en-US" sz="4000" dirty="0"/>
              <a:t>FILE *fptr</a:t>
            </a:r>
            <a:endParaRPr lang="en-US" sz="3200" dirty="0"/>
          </a:p>
          <a:p>
            <a:r>
              <a:rPr lang="en-US" sz="3200" b="1" i="0" dirty="0">
                <a:effectLst/>
                <a:latin typeface="euclid_circular_a"/>
              </a:rPr>
              <a:t>Opening a file - for creation and edit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Opening a file is performed using the fopen() function defined in the stdio.h header file.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64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744D-86F7-A9BC-478B-B8AC668A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euclid_circular_a"/>
              </a:rPr>
              <a:t>The syntax for opening a file in standard I/O is:</a:t>
            </a:r>
          </a:p>
          <a:p>
            <a:r>
              <a:rPr lang="en-IN" sz="3200" b="1" dirty="0">
                <a:solidFill>
                  <a:srgbClr val="D3D3D3"/>
                </a:solidFill>
                <a:effectLst/>
                <a:highlight>
                  <a:srgbClr val="000000"/>
                </a:highlight>
                <a:latin typeface="droid sans mono"/>
                <a:ea typeface="Times New Roman" panose="02020603050405020304" pitchFamily="18" charset="0"/>
                <a:cs typeface="Courier New" panose="02070309020205020404" pitchFamily="49" charset="0"/>
              </a:rPr>
              <a:t>ptr = fopen(</a:t>
            </a:r>
            <a:r>
              <a:rPr lang="en-IN" sz="3200" b="1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droid sans mono"/>
                <a:ea typeface="Times New Roman" panose="02020603050405020304" pitchFamily="18" charset="0"/>
                <a:cs typeface="Courier New" panose="02070309020205020404" pitchFamily="49" charset="0"/>
              </a:rPr>
              <a:t>"fileopen"</a:t>
            </a:r>
            <a:r>
              <a:rPr lang="en-IN" sz="3200" b="1" dirty="0">
                <a:solidFill>
                  <a:srgbClr val="D3D3D3"/>
                </a:solidFill>
                <a:effectLst/>
                <a:highlight>
                  <a:srgbClr val="000000"/>
                </a:highlight>
                <a:latin typeface="droid sans mono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3200" b="1" dirty="0">
                <a:solidFill>
                  <a:srgbClr val="98C379"/>
                </a:solidFill>
                <a:effectLst/>
                <a:highlight>
                  <a:srgbClr val="000000"/>
                </a:highlight>
                <a:latin typeface="droid sans mono"/>
                <a:ea typeface="Times New Roman" panose="02020603050405020304" pitchFamily="18" charset="0"/>
                <a:cs typeface="Courier New" panose="02070309020205020404" pitchFamily="49" charset="0"/>
              </a:rPr>
              <a:t>"mode"</a:t>
            </a:r>
            <a:r>
              <a:rPr lang="en-IN" sz="3200" b="1" dirty="0">
                <a:solidFill>
                  <a:srgbClr val="D3D3D3"/>
                </a:solidFill>
                <a:effectLst/>
                <a:highlight>
                  <a:srgbClr val="000000"/>
                </a:highlight>
                <a:latin typeface="droid sa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IN" sz="3200" b="1" dirty="0"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b="1" i="0" dirty="0">
                <a:effectLst/>
                <a:latin typeface="euclid_circular_a"/>
              </a:rPr>
              <a:t>For example,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euclid_circular_a"/>
                <a:ea typeface="Times New Roman" panose="02020603050405020304" pitchFamily="18" charset="0"/>
                <a:cs typeface="Times New Roman" panose="02020603050405020304" pitchFamily="18" charset="0"/>
              </a:rPr>
              <a:t>Closing a File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euclid_circular_a"/>
                <a:ea typeface="Times New Roman" panose="02020603050405020304" pitchFamily="18" charset="0"/>
                <a:cs typeface="Times New Roman" panose="02020603050405020304" pitchFamily="18" charset="0"/>
              </a:rPr>
              <a:t>The file (both text and binary) should be closed after reading/writing.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euclid_circular_a"/>
                <a:ea typeface="Times New Roman" panose="02020603050405020304" pitchFamily="18" charset="0"/>
                <a:cs typeface="Times New Roman" panose="02020603050405020304" pitchFamily="18" charset="0"/>
              </a:rPr>
              <a:t>Closing a file is performed using the fclose() function.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D1704F0-9D09-1848-A86D-EFF560BC8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5355086"/>
            <a:ext cx="32893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>
                <a:solidFill>
                  <a:srgbClr val="D3D3D3"/>
                </a:solidFill>
                <a:highlight>
                  <a:srgbClr val="000000"/>
                </a:highlight>
                <a:latin typeface="droid sans mono"/>
                <a:ea typeface="Calibri" panose="020F0502020204030204" pitchFamily="34" charset="0"/>
                <a:cs typeface="Courier New" panose="02070309020205020404" pitchFamily="49" charset="0"/>
              </a:rPr>
              <a:t>fclose(fptr);</a:t>
            </a:r>
            <a:r>
              <a:rPr lang="en-US" altLang="en-US" sz="4000" b="1" dirty="0">
                <a:highlight>
                  <a:srgbClr val="0000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sz="4000" b="1" dirty="0"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9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9356-1986-96CA-65A9-BDFEA58B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660400"/>
            <a:ext cx="11252200" cy="876300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Reading and writing to a text file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365E-3066-E7AE-C6CB-4C588CFB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536700"/>
            <a:ext cx="10515600" cy="1625547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For reading and writing to a text file, we use the functions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droid sans mono" charset="0"/>
              </a:rPr>
              <a:t>fprintf()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and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droid sans mono" charset="0"/>
              </a:rPr>
              <a:t>fscanf().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</a:br>
            <a:endParaRPr lang="en-IN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200" b="0" dirty="0">
                <a:effectLst/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r>
              <a:rPr lang="en-IN" sz="3200" b="0" dirty="0">
                <a:effectLst/>
                <a:latin typeface="Consolas" panose="020B0609020204030204" pitchFamily="49" charset="0"/>
              </a:rPr>
              <a:t>#include &lt;stdlib.h&gt;</a:t>
            </a:r>
          </a:p>
          <a:p>
            <a:pPr marL="0" indent="0">
              <a:buNone/>
            </a:pPr>
            <a:br>
              <a:rPr lang="en-IN" sz="3200" b="0" dirty="0">
                <a:effectLst/>
                <a:latin typeface="Consolas" panose="020B0609020204030204" pitchFamily="49" charset="0"/>
              </a:rPr>
            </a:br>
            <a:r>
              <a:rPr lang="en-IN" sz="32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IN" sz="3200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3200" b="0" dirty="0">
                <a:effectLst/>
                <a:latin typeface="Consolas" panose="020B0609020204030204" pitchFamily="49" charset="0"/>
              </a:rPr>
              <a:t>int num;</a:t>
            </a:r>
          </a:p>
          <a:p>
            <a:pPr marL="0" indent="0">
              <a:buNone/>
            </a:pPr>
            <a:r>
              <a:rPr lang="en-IN" sz="3200" b="0" dirty="0">
                <a:effectLst/>
                <a:latin typeface="Consolas" panose="020B0609020204030204" pitchFamily="49" charset="0"/>
              </a:rPr>
              <a:t>FILE *fptr;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8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C047-B08A-3E83-914D-70A318A1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// use appropriate location if you are using MacOS or Linux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fptr = fopen("C:\\program.txt","w");</a:t>
            </a:r>
          </a:p>
          <a:p>
            <a:pPr marL="0" indent="0">
              <a:buNone/>
            </a:pP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if(fptr == NULL)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printf("Error!");   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exit(1);             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8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droid sans mono</vt:lpstr>
      <vt:lpstr>euclid_circular_a</vt:lpstr>
      <vt:lpstr>sofia-pro</vt:lpstr>
      <vt:lpstr>Office Theme</vt:lpstr>
      <vt:lpstr>File Handling </vt:lpstr>
      <vt:lpstr>File Handling</vt:lpstr>
      <vt:lpstr>Types of Files </vt:lpstr>
      <vt:lpstr>PowerPoint Presentation</vt:lpstr>
      <vt:lpstr>File Operations </vt:lpstr>
      <vt:lpstr>Working with files </vt:lpstr>
      <vt:lpstr>PowerPoint Presentation</vt:lpstr>
      <vt:lpstr>Reading and writing to a text file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</dc:title>
  <dc:creator>Vignesha K M</dc:creator>
  <cp:lastModifiedBy>Vignesha K M</cp:lastModifiedBy>
  <cp:revision>16</cp:revision>
  <dcterms:created xsi:type="dcterms:W3CDTF">2022-10-18T03:54:29Z</dcterms:created>
  <dcterms:modified xsi:type="dcterms:W3CDTF">2022-10-18T04:31:38Z</dcterms:modified>
</cp:coreProperties>
</file>