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7" r:id="rId5"/>
    <p:sldId id="261" r:id="rId6"/>
    <p:sldId id="262" r:id="rId7"/>
    <p:sldId id="263" r:id="rId8"/>
    <p:sldId id="264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67C0-01AF-3FFD-ECEA-ED81391B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CE08B-3409-E096-0CB0-54E34339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8249-3D7C-1F64-A1B8-E148DF7D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04BE-CD34-06AC-F433-AA58DC4E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5F2F-3698-1BEB-BB54-649035C5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7BE5-8513-E8DC-BD50-B7D69070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8F522-F447-9FA2-A5D5-A5E96B93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A9E4-44A0-6A4C-4ED1-4C38D17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2E7C-72FB-ACED-179A-74515688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D8D2-4940-F014-6A59-55D4BD6C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2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D468B-5603-4EEB-0ADC-1635FE7B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64B78-86B0-7D95-60DE-0C2E3D7A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630C-C58D-5314-D6E6-3F0C9396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8196-12A5-CFEB-C48F-20DF8948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7DEB-7188-A953-BA03-9E45E5D7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2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604-5436-2AC9-F336-D1C4558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4BCA-7D58-5CFA-CEC1-CD86632A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EC6F-AE0C-D7FE-2F2D-95059974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3131-B6E6-94BC-16E0-1EE063A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5B60-6D63-6EC2-D6F6-F99D051E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2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7A0-9E18-EF99-5A61-6198DF56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29DD-BA09-8B83-B274-0E71A9E7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CE62-59E5-1BBF-45B8-9EBEBBD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D449-269A-F407-5CC4-C8C41785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D72B-04D2-DE09-F123-CD52CBB8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0099-741C-3720-E5B2-CEBDB008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07BB-67B5-25D9-B463-1CE0D626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BAFE-8325-0CA3-E930-7D6B2D4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D7C6-B10B-A4F6-341D-08B2F65C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867A-A14E-50E9-9B64-1A0BF018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AEA-37C0-2344-DCEB-BE3EF58F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DEF-B849-2DC8-18D6-76C82F56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7462E-72E7-EE3C-4A66-99AF53D4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FC0D1-AF7D-BB6E-6680-1C6F80FD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87942-0CCD-CC4A-2D04-3D7F5096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5EA66-EEB0-1DF9-24C6-333E4ABB1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FCDAC-2500-0E38-398F-442E2D88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B505D-95FA-BCEE-02AA-9344865B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EEBB2-59D3-622A-E40D-982D4BF4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0673-F548-383A-A802-10ACB79B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30836-6EB9-7937-FAA6-2BA44523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7E9D1-B7F6-539C-FB90-1FBA78D0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B11F-6620-7345-4EE5-0C9046C9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1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4CDF7-537D-3109-89B0-ABC27735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59D96-0695-8A55-FA8C-DA586D9E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E2CDC-6541-3C57-83E9-34BF5A7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904-9FFC-D390-1373-ECBE776B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8D56-7F94-059E-AC92-07A8A21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986AC-E4CA-0E3F-6223-3EB4ECDA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D779-B47B-B55A-2E6D-D81F403F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02F41-F313-97B0-C6C2-686D08CF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2638F-C2DA-AD5E-A276-5932177C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48E4-D01A-344E-7FEB-27B24BF7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15B62-8AC7-496E-5340-C3BBEC8D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D88E3-BC73-0966-356C-1BABB7FB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226F-76E0-E41A-1008-52A48448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8FF9-5565-9532-39FB-82A66635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609D0-3A30-3A9C-85A6-12B119A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A7190-BF9A-8A1F-962B-6FC7A397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F122-256F-3609-AF69-889B5C2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DE48-22B6-9D2E-2385-1090BDDD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AA69-6928-4659-A9D9-995813F2836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35FD-EF9B-E8B3-3862-6DD401E3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3FB3-F5D9-5A84-509D-E5BA3C82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565B-0933-48AD-A196-674E134D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758-DC7D-85B7-917C-165F86EE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6737"/>
          </a:xfrm>
        </p:spPr>
        <p:txBody>
          <a:bodyPr/>
          <a:lstStyle/>
          <a:p>
            <a:r>
              <a:rPr lang="en-US" b="1" dirty="0"/>
              <a:t>POINTERS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D2ED3-3EA6-0592-E706-BFAC7E99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91440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						SUBMITTED BY </a:t>
            </a:r>
          </a:p>
          <a:p>
            <a:r>
              <a:rPr lang="en-US" dirty="0"/>
              <a:t>							VIGNESH KM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8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DCB5-00D3-C81A-358D-091BE66B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address stored in pointer variable */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printf("Address stored in ip variable: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%x\n", ip );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/* access the value using the pointer */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printf("Value of *ip variable: %d\n", *ip );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 0;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4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313-867B-4651-2C2B-9745BE47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399"/>
            <a:ext cx="10515600" cy="3992563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410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A21E-1F9B-C5A3-0EE9-543CEFA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CEC-16DA-25B9-2699-DEF09451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Nunito" pitchFamily="2" charset="0"/>
              </a:rPr>
              <a:t>pointer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 variable whose value is the address of another variable, i.e., direct address of the memory location. Like any variable or constant, you must declare a pointer before using it to store any variable address. 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general form of a pointer variable declaration is −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 			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Nunito" pitchFamily="2" charset="0"/>
              </a:rPr>
              <a:t>Data Type *var-name;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22397B-4769-42D1-B764-2A223BB3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type *var-name;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45E49-F6B3-C68A-80F2-775F49DC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type *var-name;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82C1-66E9-19A3-984D-F3F8F5F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endParaRPr lang="en-IN" dirty="0"/>
          </a:p>
        </p:txBody>
      </p:sp>
      <p:pic>
        <p:nvPicPr>
          <p:cNvPr id="6146" name="Picture 2" descr="pointer-memory-representation">
            <a:extLst>
              <a:ext uri="{FF2B5EF4-FFF2-40B4-BE49-F238E27FC236}">
                <a16:creationId xmlns:a16="http://schemas.microsoft.com/office/drawing/2014/main" id="{9F5C08CE-32FD-5056-DF4D-707359EA5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9" y="1917700"/>
            <a:ext cx="7511143" cy="37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EE7-3DE9-B416-C0C8-DB58A749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7154-0BB2-9A04-70A2-D13BD68E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#include&lt;stdio.h&gt;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int main()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 int a=5;</a:t>
            </a:r>
          </a:p>
          <a:p>
            <a:pPr algn="l"/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int 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*ptr;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 ptr=&amp;a;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 printf(“Direct Access, a=%d\n”, a);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printf(“Indirect Access, a=%d\n”,*ptr);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 return 0;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2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5900-8391-F04E-3CB1-3A705445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pointers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DD7A-E02B-C735-763B-F4B32BA6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A Null Pointer is a pointer that does not point to any memory location.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It stores the base address of the segment.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 The null pointer basically stores the Null value while void is the type of the pointer.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NULL pointer is a constant with a value of zero defined in several standard libraries. 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Nunito" pitchFamily="2" charset="0"/>
              </a:rPr>
              <a:t>Syntax</a:t>
            </a:r>
            <a:r>
              <a:rPr lang="en-IN" sz="3200" dirty="0">
                <a:solidFill>
                  <a:srgbClr val="000000"/>
                </a:solidFill>
                <a:latin typeface="Nunito" pitchFamily="2" charset="0"/>
              </a:rPr>
              <a:t>:</a:t>
            </a:r>
          </a:p>
          <a:p>
            <a:pPr marL="0" indent="0" algn="just">
              <a:buNone/>
            </a:pPr>
            <a:r>
              <a:rPr lang="en-IN" sz="3200" b="1" dirty="0">
                <a:solidFill>
                  <a:srgbClr val="000000"/>
                </a:solidFill>
                <a:latin typeface="Nunito" pitchFamily="2" charset="0"/>
              </a:rPr>
              <a:t>		Data type * var-name=null</a:t>
            </a:r>
            <a:endParaRPr lang="en-US" sz="3200" b="1" dirty="0">
              <a:solidFill>
                <a:srgbClr val="0000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2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9E4E-4A9D-BEEB-6CD0-119D45D1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Nunito" pitchFamily="2" charset="0"/>
              </a:rPr>
              <a:t>Example:</a:t>
            </a:r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DD8EEF-03AB-B382-6B9B-4C4251160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30491"/>
            <a:ext cx="10401300" cy="28161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#include 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 *ptr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printf("The value of ptr is : %x\n", ptr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0;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7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6A56-C66A-0113-E875-E836E195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Void Pointer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4845-26BA-6415-CB61-6258A714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void pointer is also called as a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generic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pointer.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It does not have any standard data type.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A void pointer is created by using the keyword void.</a:t>
            </a:r>
          </a:p>
          <a:p>
            <a:pPr algn="l"/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It can be used to store an address of any variable.</a:t>
            </a:r>
          </a:p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b="1" dirty="0"/>
              <a:t>				 </a:t>
            </a:r>
            <a:r>
              <a:rPr lang="en-IN" sz="3600" b="1" dirty="0"/>
              <a:t>void * var-name</a:t>
            </a:r>
          </a:p>
        </p:txBody>
      </p:sp>
    </p:spTree>
    <p:extLst>
      <p:ext uri="{BB962C8B-B14F-4D97-AF65-F5344CB8AC3E}">
        <p14:creationId xmlns:p14="http://schemas.microsoft.com/office/powerpoint/2010/main" val="125374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1230-DC16-8024-332C-47C6E761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Following program illustrates the use of a void pointer: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081FC1-E5F9-2599-2D9E-D18A40DCC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324506"/>
            <a:ext cx="11061699" cy="535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b="1" spc="1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32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main()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b="1" spc="1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32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10;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b="1" spc="1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IN" sz="32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lang="en-IN" sz="32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'x'</a:t>
            </a: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p = &amp;a;</a:t>
            </a:r>
            <a:r>
              <a:rPr lang="en-IN" sz="32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void pointer holds address of int 'a'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6000"/>
              </a:lnSpc>
              <a:spcAft>
                <a:spcPts val="800"/>
              </a:spcAft>
            </a:pPr>
            <a:r>
              <a:rPr lang="en-IN" sz="32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= &amp;b; </a:t>
            </a:r>
            <a:r>
              <a:rPr lang="en-IN" sz="32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void pointer holds address of char 'b'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A477-CF5E-3CC0-CB65-98B76E20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following example makes use of these operations −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A461-5B36-8FC8-8970-9DD8CC8F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&lt;stdio.h&gt;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 () {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 var = 20;   /* actual variable declaration */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 *ip;        /* pointer variable declaration */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 = &amp;var;  /* store address of var in pointer variable*/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printf("Address of var variable: %x\n", &amp;var  );</a:t>
            </a:r>
            <a:endParaRPr lang="en-IN" sz="1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89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inter-regular</vt:lpstr>
      <vt:lpstr>Nunito</vt:lpstr>
      <vt:lpstr>Roboto</vt:lpstr>
      <vt:lpstr>Source Sans Pro</vt:lpstr>
      <vt:lpstr>Times New Roman</vt:lpstr>
      <vt:lpstr>var(--bs-font-monospace)</vt:lpstr>
      <vt:lpstr>Office Theme</vt:lpstr>
      <vt:lpstr>POINTERS</vt:lpstr>
      <vt:lpstr>Pointer</vt:lpstr>
      <vt:lpstr>Pointer </vt:lpstr>
      <vt:lpstr>Example</vt:lpstr>
      <vt:lpstr>Null pointers</vt:lpstr>
      <vt:lpstr>Example: </vt:lpstr>
      <vt:lpstr>Void Pointer </vt:lpstr>
      <vt:lpstr>Following program illustrates the use of a void pointer: </vt:lpstr>
      <vt:lpstr>The following example makes use of these operations −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Vignesha K M</dc:creator>
  <cp:lastModifiedBy>Vignesha K M</cp:lastModifiedBy>
  <cp:revision>17</cp:revision>
  <dcterms:created xsi:type="dcterms:W3CDTF">2022-10-11T03:02:21Z</dcterms:created>
  <dcterms:modified xsi:type="dcterms:W3CDTF">2022-10-11T04:16:24Z</dcterms:modified>
</cp:coreProperties>
</file>