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4" r:id="rId9"/>
    <p:sldId id="270" r:id="rId10"/>
    <p:sldId id="271" r:id="rId11"/>
    <p:sldId id="272" r:id="rId12"/>
    <p:sldId id="275" r:id="rId13"/>
    <p:sldId id="273" r:id="rId14"/>
    <p:sldId id="276" r:id="rId15"/>
    <p:sldId id="265" r:id="rId16"/>
    <p:sldId id="266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6924-1776-9848-5F3B-B916AA1A6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BECB3-A37F-4F36-4AE1-1D173340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F050-50B6-91E0-2A41-60E25EF7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5AC7-6AF4-8D36-C3EE-650F01DD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90B8-3294-E0B2-AF56-5DCDDA95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2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071A-E35C-3169-A602-9A59D79A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82281-41A0-0CF6-1206-EE9822D7B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FB28-73E6-17B3-A614-040A2FF9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FE3F-780D-673B-DAE3-CDB2F51D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40452-D8AD-2F82-AAD6-4D90F003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24C94-C2BB-FD3A-5598-C62811F7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2E5EF-D70F-CDC5-754E-A122D4A40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3F4A-F6A1-81A2-F01D-D42DD2E9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E03F-347B-F31A-3343-7744D78E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D090-5A73-73C3-E1D9-F8F48271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8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1483-45C5-D338-9389-94D6240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3C36-1B91-FCF0-247A-B0283FC0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F374E-CA03-1142-8857-F58E1A78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1CC2-51BB-BB9E-D8CA-B89D3B0F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B08D-7414-D461-570E-1F6C4699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6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413D-EAFB-2C93-FECE-98EB64C8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255C3-52C3-CFE1-373B-3B7F08A3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4912-B3D3-D043-78B8-849AB9D9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B219-EBA4-5402-7CC8-72C7C62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2CA6-37F4-5E0E-CC8B-6A464E09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7002-9F55-7CF8-A2DE-3D8F81A7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2FEA-6CF1-33FA-E5A6-CB87F66F6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062C1-2C49-C790-1A67-D907C70F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3278B-C0C4-7808-6976-1114DD58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FA559-7E1A-7488-87FE-29340EF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D6D77-59CB-5881-F5FD-AA2AE966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1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48D9-9CE0-D1AF-723D-5B902FA1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FB07-08E5-7728-7A10-E7AB6C41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BA48B-B069-AFAC-42D4-11B3E7B1E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5E339-8E97-8F81-E0B9-C1B560AB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C7721-6237-6558-0C6F-53433282E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001B3-F4E8-BC9A-2776-53DAAFD4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2FDA2-26B4-3B91-1A9E-E97F945C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637EF-D4D6-C82D-2A11-C506C56E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3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0CEE-CB5D-CDC1-71F7-1A79C8A1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49827-6514-799A-F7AF-9A12EAE5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1B858-256F-FB5D-1252-D5A617A3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4A56C-BFBE-16C7-2C45-500599B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42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944A7-4139-19C6-284F-C34E5FCB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F9725-9513-C495-42DF-0E15517C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9D6C-3353-1DBE-E462-C429FE01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8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1671-7ED0-AAE7-CA1B-B1556086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4C83-B999-3345-5C22-49A46FCD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A4A6C-C266-9CD6-E281-7DDF9284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A3F78-D953-2281-0C9F-81285FA4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5575-7678-21FA-D9CE-E5C02D22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21483-07D7-0EF7-8B48-B1E8FA8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8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2CF3-D963-5F7C-7606-AED6EC8E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22C1C-4CD6-702B-F38B-F758C5CAC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9DD8B-C4ED-420F-C061-BE103278B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6B28E-86B6-E7A4-F0C8-8F3C254A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8270D-D3FD-EE50-3206-E4087D4F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F8DF-4F03-9C53-95DD-415DA636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43D1E-1699-A595-B8B3-75E6123E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CA2C-15FF-0D3B-A19D-94E3EF44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C098-1867-F149-9794-30877216E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C95B-35D9-43C7-BD2E-7730D8D819A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5774D-E302-A705-F7F3-B4F3520AD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895C-9526-F2AF-6932-9E1204C34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6812-7829-4890-B088-8A8652C2C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6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E15B-E9B6-25E1-7AEA-7746F27B8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28A5C-E232-A9D1-6D13-5719D2C8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318000"/>
            <a:ext cx="2057400" cy="939800"/>
          </a:xfrm>
        </p:spPr>
        <p:txBody>
          <a:bodyPr/>
          <a:lstStyle/>
          <a:p>
            <a:r>
              <a:rPr lang="en-US" dirty="0"/>
              <a:t>Submitted by </a:t>
            </a:r>
          </a:p>
          <a:p>
            <a:r>
              <a:rPr lang="en-US" dirty="0"/>
              <a:t>Vignesh K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03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D608-C073-FDF2-59D4-5114A5E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Combination strings together 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2158-D97D-106B-15F7-9A32C158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90183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3000" b="0" i="0" dirty="0" err="1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3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000" b="0" i="0" dirty="0">
                <a:solidFill>
                  <a:srgbClr val="99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3000" b="0" i="0" dirty="0">
                <a:solidFill>
                  <a:srgbClr val="99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3000" b="0" i="0" dirty="0">
                <a:solidFill>
                  <a:srgbClr val="0000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3000" b="0" i="0" dirty="0">
                <a:solidFill>
                  <a:srgbClr val="0000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3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3000" b="0" i="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 the first string</a:t>
            </a:r>
            <a:r>
              <a:rPr lang="en-IN" sz="3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IN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3000" b="0" i="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3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3000" b="0" i="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 the second string</a:t>
            </a:r>
            <a:r>
              <a:rPr lang="en-IN" sz="3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IN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3000" b="0" i="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3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3000" b="0" i="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3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3000" b="0" i="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"String obtained on concatenation: %s</a:t>
            </a:r>
            <a:r>
              <a:rPr lang="en-IN" sz="3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IN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3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3000" b="0" i="0" dirty="0">
                <a:solidFill>
                  <a:srgbClr val="B1B1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000" b="0" i="0" dirty="0">
                <a:solidFill>
                  <a:srgbClr val="0000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3000" b="0" i="0" dirty="0">
                <a:solidFill>
                  <a:srgbClr val="3399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0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0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B6B9-FA19-781E-6571-93AF3114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Comparing strings for equality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F60D-198F-2872-E0BB-9CA7D9E1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IN" sz="8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 &lt;stdio.h&gt;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8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86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86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str1[20];  </a:t>
            </a:r>
            <a:r>
              <a:rPr lang="en-IN" sz="86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declaration of char array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86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str2[20];  </a:t>
            </a:r>
            <a:r>
              <a:rPr lang="en-IN" sz="86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declaration of char array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8600" b="1" i="0" dirty="0">
                <a:solidFill>
                  <a:srgbClr val="2E8B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value; </a:t>
            </a:r>
            <a:r>
              <a:rPr lang="en-IN" sz="86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declaration of integer variable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8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 the first string : "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8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"%s"</a:t>
            </a:r>
            <a:r>
              <a:rPr lang="en-IN" sz="8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,str1);  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93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4800-B967-0B5F-A931-EAB483ED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1A19-FC1E-8F5A-AA19-4C2035D1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IN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"%s"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,str1);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 the second string : 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"%s"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,str2);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8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comparing both the strings using </a:t>
            </a:r>
            <a:r>
              <a:rPr lang="en-IN" sz="2800" b="0" i="0" dirty="0" err="1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IN" sz="2800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function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value=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(str1,str2);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(value==0)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"strings are same"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"strings are not same"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0;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94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09B2-B7AB-6F51-FBA9-9A137A0D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Extracting a portion of strings 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FE5D-CC84-9456-B719-AF2BB056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294"/>
            <a:ext cx="10515600" cy="4876669"/>
          </a:xfrm>
        </p:spPr>
        <p:txBody>
          <a:bodyPr>
            <a:noAutofit/>
          </a:bodyPr>
          <a:lstStyle/>
          <a:p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#include &lt;stdio.h&gt;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en-IN" dirty="0"/>
            </a:br>
            <a:r>
              <a:rPr lang="en-IN" b="0" i="0" dirty="0"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main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IN" dirty="0"/>
            </a:b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en-IN" b="0" i="0" dirty="0"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string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sub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en-IN" b="0" i="0" dirty="0"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position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length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c 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i="0" dirty="0"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en-IN" b="0" i="0" dirty="0" err="1"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"Input a string</a:t>
            </a:r>
            <a:r>
              <a:rPr lang="en-IN" b="1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en-IN" b="0" i="0" dirty="0"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gets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75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0939-25FC-C707-DA6C-C640DC39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751833"/>
            <a:ext cx="10515600" cy="5875469"/>
          </a:xfrm>
        </p:spPr>
        <p:txBody>
          <a:bodyPr>
            <a:noAutofit/>
          </a:bodyPr>
          <a:lstStyle/>
          <a:p>
            <a:r>
              <a:rPr lang="en-IN" b="0" i="0" dirty="0" err="1"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"Enter the position and length of substring</a:t>
            </a:r>
            <a:r>
              <a:rPr lang="en-IN" b="1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b="0" i="0" dirty="0" err="1"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scanf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"%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d%d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en-IN" dirty="0"/>
            </a:br>
            <a:r>
              <a:rPr lang="en-IN" b="0" i="0" dirty="0"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length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sub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string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IN" b="0" i="0" dirty="0"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IN" b="0" i="0" dirty="0" err="1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  sub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1" i="0" dirty="0"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\0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en-IN" b="0" i="0" dirty="0" err="1"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"Required substring is </a:t>
            </a:r>
            <a:r>
              <a:rPr lang="en-IN" b="1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\"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%s</a:t>
            </a:r>
            <a:r>
              <a:rPr lang="en-IN" b="1" i="0" dirty="0"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\"\n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sub</a:t>
            </a: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i="1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'\"' to print 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en-IN" b="0" i="0" dirty="0"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i="0" dirty="0"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i="0" dirty="0"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09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A41C-0FEA-969F-6E30-E5CEA711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strings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2E2B-FB47-0EC5-D08E-1A8AAADB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Strings is arrays character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Thus an array of string is 2D array of character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Ex: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Char name[5][10];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Here, name[5][10] means 5 names having 10 characters each.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115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967-02A2-C836-8794-AC40BF7F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Passing string to function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5828-57EC-DAFC-49FD-7F3090A9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Void display(char </a:t>
            </a:r>
            <a:r>
              <a:rPr lang="en-US" dirty="0" err="1"/>
              <a:t>ch</a:t>
            </a:r>
            <a:r>
              <a:rPr lang="en-US" dirty="0"/>
              <a:t>[]);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Char c[50];</a:t>
            </a:r>
          </a:p>
          <a:p>
            <a:r>
              <a:rPr lang="en-US" dirty="0" err="1"/>
              <a:t>Printf</a:t>
            </a:r>
            <a:r>
              <a:rPr lang="en-US" dirty="0"/>
              <a:t>(“enter string:”);</a:t>
            </a:r>
          </a:p>
          <a:p>
            <a:r>
              <a:rPr lang="en-US" dirty="0"/>
              <a:t>gets©;</a:t>
            </a:r>
          </a:p>
          <a:p>
            <a:r>
              <a:rPr lang="en-US" dirty="0"/>
              <a:t>Display©;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display(char </a:t>
            </a:r>
            <a:r>
              <a:rPr lang="en-US" dirty="0" err="1"/>
              <a:t>ch</a:t>
            </a:r>
            <a:r>
              <a:rPr lang="en-US" dirty="0"/>
              <a:t>[]){</a:t>
            </a:r>
          </a:p>
          <a:p>
            <a:r>
              <a:rPr lang="en-US" dirty="0" err="1"/>
              <a:t>Printf</a:t>
            </a:r>
            <a:r>
              <a:rPr lang="en-US" dirty="0"/>
              <a:t>(“string output”);</a:t>
            </a:r>
          </a:p>
          <a:p>
            <a:r>
              <a:rPr lang="en-US" dirty="0"/>
              <a:t>Puts(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1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FAE5-55C3-5DBB-745C-1D04AB35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b="1" dirty="0"/>
              <a:t>Counting length of the string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9B5E-BA0B-B081-0E32-0A58A235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970463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/>
              <a:t>#include&lt;stdio.h&gt;</a:t>
            </a:r>
          </a:p>
          <a:p>
            <a:r>
              <a:rPr lang="en-US" sz="3600" dirty="0"/>
              <a:t>Void main()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Char </a:t>
            </a:r>
            <a:r>
              <a:rPr lang="en-US" sz="3600" dirty="0" err="1"/>
              <a:t>input_string</a:t>
            </a:r>
            <a:r>
              <a:rPr lang="en-US" sz="3600" dirty="0"/>
              <a:t>[50];</a:t>
            </a:r>
          </a:p>
          <a:p>
            <a:r>
              <a:rPr lang="en-US" sz="3600" dirty="0"/>
              <a:t>Int </a:t>
            </a:r>
            <a:r>
              <a:rPr lang="en-US" sz="3600" dirty="0" err="1"/>
              <a:t>i</a:t>
            </a:r>
            <a:r>
              <a:rPr lang="en-US" sz="3600" dirty="0"/>
              <a:t>=0,length=0;</a:t>
            </a:r>
          </a:p>
          <a:p>
            <a:r>
              <a:rPr lang="en-US" sz="3600" dirty="0" err="1"/>
              <a:t>Clrscr</a:t>
            </a:r>
            <a:r>
              <a:rPr lang="en-US" sz="3600" dirty="0"/>
              <a:t>();</a:t>
            </a:r>
          </a:p>
          <a:p>
            <a:r>
              <a:rPr lang="en-US" sz="3600" dirty="0" err="1"/>
              <a:t>Printf</a:t>
            </a:r>
            <a:r>
              <a:rPr lang="en-US" sz="3600" dirty="0"/>
              <a:t>(“\n enter your text\t”);</a:t>
            </a:r>
          </a:p>
          <a:p>
            <a:r>
              <a:rPr lang="en-US" sz="3600" dirty="0"/>
              <a:t>gets(</a:t>
            </a:r>
            <a:r>
              <a:rPr lang="en-US" sz="3600" dirty="0" err="1"/>
              <a:t>input_string</a:t>
            </a:r>
            <a:r>
              <a:rPr lang="en-US" sz="3600" dirty="0"/>
              <a:t>);</a:t>
            </a:r>
          </a:p>
          <a:p>
            <a:r>
              <a:rPr lang="en-US" sz="3600" dirty="0"/>
              <a:t>While(</a:t>
            </a:r>
            <a:r>
              <a:rPr lang="en-US" sz="3600" dirty="0" err="1"/>
              <a:t>input_string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]!=‘\0’);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Length++;</a:t>
            </a:r>
          </a:p>
          <a:p>
            <a:r>
              <a:rPr lang="en-US" sz="3600" dirty="0"/>
              <a:t>}</a:t>
            </a:r>
          </a:p>
          <a:p>
            <a:r>
              <a:rPr lang="en-US" sz="3600" dirty="0" err="1"/>
              <a:t>Printf</a:t>
            </a:r>
            <a:r>
              <a:rPr lang="en-US" sz="3600" dirty="0"/>
              <a:t>(\n the length of your text is: %d character(s) length);</a:t>
            </a:r>
          </a:p>
          <a:p>
            <a:r>
              <a:rPr lang="en-US" sz="3600" dirty="0"/>
              <a:t>gets();</a:t>
            </a:r>
          </a:p>
          <a:p>
            <a:r>
              <a:rPr lang="en-US" sz="3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76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8C2C-8818-C861-95F4-984BB973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BE14-1F59-978A-4E25-6BBFB20F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DEA6-488E-972A-5E44-D9ECD0D1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4445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STRINGS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DBC5-35D0-A652-1E9B-75EB2912C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Strings are array of character </a:t>
            </a:r>
            <a:r>
              <a:rPr lang="en-US" sz="3600" dirty="0" err="1"/>
              <a:t>i.e</a:t>
            </a:r>
            <a:r>
              <a:rPr lang="en-US" sz="3600" dirty="0"/>
              <a:t> they are characters arranged one after another in memory thus a character array is called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Each character within the string is stored within one elements of the array successively.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 string is always terminated by a null character(</a:t>
            </a:r>
            <a:r>
              <a:rPr lang="en-US" sz="3600" dirty="0" err="1"/>
              <a:t>i.e</a:t>
            </a:r>
            <a:r>
              <a:rPr lang="en-US" sz="3600" dirty="0"/>
              <a:t> slash \0).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57BC-880F-3C06-0A86-CABBED2E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string variable is declared as an array of character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8477-8014-A6D2-48C9-8BDD03D0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Syntax 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Char string_name[size]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Ex: char name[20]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When the compiler assigns a character string to a character array it automatically supplies a null character(‘\0’) at end the end of the string.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67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187C-DC41-A324-35F7-E26DC5F5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string variable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FF15-EBB8-D3E4-B69A-3959BF88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Strings are initialized in either of the following two forms: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 name[4]={‘R’,’A’,’M’,’\0’};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 name[] ={‘R’,’A’,’M’,’\0’};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 name[4]=“RAM”;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 name[]=“RAM”;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286000" lvl="5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9ED01-9911-F267-BBD6-0BB63858E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69715"/>
              </p:ext>
            </p:extLst>
          </p:nvPr>
        </p:nvGraphicFramePr>
        <p:xfrm>
          <a:off x="2032000" y="5168900"/>
          <a:ext cx="81280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2523527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2779941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04507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559520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4097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Name[0]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Name[3]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8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62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0310-FC77-FFB0-48C0-2B4B8AEE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There are various string handling functions define in </a:t>
            </a:r>
            <a:r>
              <a:rPr lang="en-US" b="1" dirty="0" err="1"/>
              <a:t>string.h</a:t>
            </a:r>
            <a:r>
              <a:rPr lang="en-US" b="1" dirty="0"/>
              <a:t> some of them are: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E9203-D73F-44C8-97D8-79ACE52E0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76" y="2149615"/>
            <a:ext cx="10515600" cy="3887916"/>
          </a:xfrm>
        </p:spPr>
      </p:pic>
    </p:spTree>
    <p:extLst>
      <p:ext uri="{BB962C8B-B14F-4D97-AF65-F5344CB8AC3E}">
        <p14:creationId xmlns:p14="http://schemas.microsoft.com/office/powerpoint/2010/main" val="306154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9642-5D45-71B4-2D1D-1DFF5D6F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Operations performed on character strings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B810-3F06-0353-1FF8-9D2AD1F6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Reading and writing 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Copying one string to another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Combination strings together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Comparing strings for equality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Extracting a portion of strings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51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3F05-5CD6-22AD-D6A5-CBC3F2A8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/>
          <a:lstStyle/>
          <a:p>
            <a:r>
              <a:rPr lang="en-US" b="1" dirty="0"/>
              <a:t>Reading and displaying string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7775-2F6D-B056-F332-8D035C4F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015"/>
            <a:ext cx="10515600" cy="4968948"/>
          </a:xfrm>
        </p:spPr>
        <p:txBody>
          <a:bodyPr>
            <a:noAutofit/>
          </a:bodyPr>
          <a:lstStyle/>
          <a:p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#</a:t>
            </a: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include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&lt;stdio.h&gt;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DD4A68"/>
                </a:solidFill>
                <a:effectLst/>
                <a:latin typeface="Liberation Mono"/>
              </a:rPr>
              <a:t>main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(){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character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string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500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];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sentence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500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];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Liberation Mono"/>
              </a:rPr>
              <a:t>scanf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"%c"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&amp;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character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Liberation Mono"/>
              </a:rPr>
              <a:t>scanf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"%s"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string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Liberation Mono"/>
              </a:rPr>
              <a:t>fflush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stdin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3B3E-1A1F-D9BA-A681-42E3DAB4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2925-CEE8-72FD-FD06-53571DB0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DD4A68"/>
                </a:solidFill>
                <a:effectLst/>
                <a:latin typeface="Liberation Mono"/>
              </a:rPr>
              <a:t>fgets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sentence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500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stdin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Liberation Mono"/>
              </a:rPr>
              <a:t>printf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"Your character: %c"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character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Liberation Mono"/>
              </a:rPr>
              <a:t>printf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"Your string: %s"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string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IN" b="0" i="0" dirty="0" err="1">
                <a:solidFill>
                  <a:srgbClr val="DD4A68"/>
                </a:solidFill>
                <a:effectLst/>
                <a:latin typeface="Liberation Mono"/>
              </a:rPr>
              <a:t>printf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"Your sentence: %s"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sentence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4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9985-9B9D-E128-6539-5CE7AD64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02" y="499350"/>
            <a:ext cx="10515600" cy="70866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Copying one string to another 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9EEA-F7D1-B2B0-442B-7702E274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568"/>
            <a:ext cx="10515600" cy="5237396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#include&lt;stdio.h&gt;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#include&lt;conio.h&gt;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#include&lt;string.h&gt;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main()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 Unicode MS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str1[20], str2[20];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B32B"/>
                </a:solidFill>
                <a:effectLst/>
                <a:latin typeface="Arial Unicode MS"/>
              </a:rPr>
              <a:t>"Enter the string: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gets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(str1);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B32B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FB32B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B32B"/>
                </a:solidFill>
                <a:effectLst/>
                <a:latin typeface="Arial Unicode MS"/>
              </a:rPr>
              <a:t> 1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%s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B32B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str1);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strcpy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(str2, str1);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B32B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FB32B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B32B"/>
                </a:solidFill>
                <a:effectLst/>
                <a:latin typeface="Arial Unicode MS"/>
              </a:rPr>
              <a:t> 2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%s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B32B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str2);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getch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18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982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Courier New</vt:lpstr>
      <vt:lpstr>Liberation Mono</vt:lpstr>
      <vt:lpstr>Times New Roman</vt:lpstr>
      <vt:lpstr>Wingdings</vt:lpstr>
      <vt:lpstr>Office Theme</vt:lpstr>
      <vt:lpstr>STRINGS</vt:lpstr>
      <vt:lpstr>WHAT IS STRINGS</vt:lpstr>
      <vt:lpstr>A string variable is declared as an array of character </vt:lpstr>
      <vt:lpstr>Initializing string variable </vt:lpstr>
      <vt:lpstr>There are various string handling functions define in string.h some of them are:</vt:lpstr>
      <vt:lpstr>Operations performed on character strings include:</vt:lpstr>
      <vt:lpstr>Reading and displaying string </vt:lpstr>
      <vt:lpstr>PowerPoint Presentation</vt:lpstr>
      <vt:lpstr>Copying one string to another  </vt:lpstr>
      <vt:lpstr>Combination strings together  </vt:lpstr>
      <vt:lpstr>Comparing strings for equality </vt:lpstr>
      <vt:lpstr>PowerPoint Presentation</vt:lpstr>
      <vt:lpstr>Extracting a portion of strings  </vt:lpstr>
      <vt:lpstr>PowerPoint Presentation</vt:lpstr>
      <vt:lpstr>Arrays of strings</vt:lpstr>
      <vt:lpstr>Passing string to function </vt:lpstr>
      <vt:lpstr>Counting length of the string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Vignesha K M</dc:creator>
  <cp:lastModifiedBy>Vignesha K M</cp:lastModifiedBy>
  <cp:revision>13</cp:revision>
  <dcterms:created xsi:type="dcterms:W3CDTF">2022-10-19T03:31:42Z</dcterms:created>
  <dcterms:modified xsi:type="dcterms:W3CDTF">2022-10-20T11:35:40Z</dcterms:modified>
</cp:coreProperties>
</file>