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2" r:id="rId12"/>
    <p:sldId id="263" r:id="rId13"/>
    <p:sldId id="264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F7E1-EBC2-6381-F247-120967CC7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A821B-D4E3-4DEF-DD85-D3250E72E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94A51-FA97-A7CB-80DB-B5EF859C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1B2A-F837-4A1F-8460-DEDED90BE2E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54E84-7009-0774-0D74-929A763E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D49B9-78F9-F528-B8C8-B38EC61C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68E-FB06-4D96-B16D-57737CAD9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7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862C-6373-9699-5846-220D0CA9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DFBA8-F7E8-A963-5F76-F9410F141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D182-4D5C-6018-AB37-FE7E10A7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1B2A-F837-4A1F-8460-DEDED90BE2E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2A1DA-09F5-005A-5DAD-714DD98B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53B34-0150-9F0D-35A5-97AF3F94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68E-FB06-4D96-B16D-57737CAD9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6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8705F-582F-087A-524E-4AA2E7217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2E7CE-9DC3-B74C-A375-825E36A99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1A87B-CBB3-CB32-2B82-E2821CC9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1B2A-F837-4A1F-8460-DEDED90BE2E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99025-4555-B930-DA99-B448B85E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A4A48-D6A7-9D25-B3DC-F82BF049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68E-FB06-4D96-B16D-57737CAD9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15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B2DB-8956-9DD5-3493-EC7F47B0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1660-738C-09A4-5FCC-60BB3691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C61A8-08ED-4F9A-5250-A95C7CB1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1B2A-F837-4A1F-8460-DEDED90BE2E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699C0-C0D5-8221-11D1-23CC1FB5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61BE1-A083-81C2-A3D6-B9D6678D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68E-FB06-4D96-B16D-57737CAD9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25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2943-AC9C-5ACD-0519-A75A97C0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1F02D-E301-E74D-3CB7-08C23F83C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C9FE-EE6A-19A7-9949-718FA5D1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1B2A-F837-4A1F-8460-DEDED90BE2E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03C15-490D-E248-8FCB-C2F66BDF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2A4EF-DAD7-D68B-AD17-066A601B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68E-FB06-4D96-B16D-57737CAD9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80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1B9F-E85F-EB30-DD83-747FB87C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6860-C50E-BF24-AE7A-519DC1BF5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144FA-9A32-F794-6C82-A6F00E5ED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55DA5-8A0F-615B-2EEB-3F56D561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1B2A-F837-4A1F-8460-DEDED90BE2E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09BC5-81EE-7BBB-635E-CA87A949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4D3E5-DAB6-4FDD-4D17-0D739416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68E-FB06-4D96-B16D-57737CAD9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72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B78E-E001-34A4-8A65-13788992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7080-8C74-AB96-767B-A0224B35F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0DC3F-722D-9DE5-2052-03A69FA90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39226-5361-D4DA-ED08-694DD0A2A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9AB7D-ADDD-2E9C-477C-BB2559D97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E567A-94AF-5ED8-C8A3-C3541041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1B2A-F837-4A1F-8460-DEDED90BE2E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0F496-2525-3D92-B2E5-86D88F2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BC22F-86E3-FA4E-4CB8-07814632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68E-FB06-4D96-B16D-57737CAD9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70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B64F-CE5B-2062-CBF2-94F7F804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D7760-69BF-745C-5FEB-970AA8B0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1B2A-F837-4A1F-8460-DEDED90BE2E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43AFF-44C5-01B5-D1D5-20657BA7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3D244-B318-416C-21C4-F45DE036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68E-FB06-4D96-B16D-57737CAD9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1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18AB3-7953-D362-3FEC-D8A943C6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1B2A-F837-4A1F-8460-DEDED90BE2E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A2BA8-14DB-922F-7252-2D7BBC2D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4389C-0052-5A0B-7EB9-F8E20CB3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68E-FB06-4D96-B16D-57737CAD9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31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6FA4-2B11-0B9E-A2DA-2693F64C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527B-0C83-DBA2-7102-A1E68E09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27329-74AB-A5FD-A888-EDD6042B4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623B6-5B7E-7E17-641B-CC41FCD5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1B2A-F837-4A1F-8460-DEDED90BE2E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2724A-C8E9-F80C-E04E-A0E11A49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ED1E1-5786-3916-5569-A85C2BE0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68E-FB06-4D96-B16D-57737CAD9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19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BEDD-DFC7-8A69-7E9D-77B4DDD6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440C1-72AF-0898-AAC5-BB197CA1E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CC6A8-CBFE-16D7-501D-1C3816E73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5833E-31BE-48A5-D415-ACB6BA23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1B2A-F837-4A1F-8460-DEDED90BE2E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24DDF-E5F3-F77C-B737-1864F3CF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99046-F3CA-EF7F-5105-53BEDF97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668E-FB06-4D96-B16D-57737CAD9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81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84ACB-FC20-83D4-A5CF-07C26406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883BC-FFC5-49A9-19D8-153C7A27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C689D-F772-CBB3-03A5-33FE163C5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1B2A-F837-4A1F-8460-DEDED90BE2E2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0EEE-8F87-A908-B29B-6111C4A59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CD81-4BE7-2D37-3881-B3C309F01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F668E-FB06-4D96-B16D-57737CAD96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1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8F4C-1435-FF78-A42B-5F62A93A5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CCD08-D1B1-52F4-86DF-0907C021B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0200" y="4216400"/>
            <a:ext cx="2717800" cy="1041400"/>
          </a:xfrm>
        </p:spPr>
        <p:txBody>
          <a:bodyPr>
            <a:normAutofit/>
          </a:bodyPr>
          <a:lstStyle/>
          <a:p>
            <a:r>
              <a:rPr lang="en-US" dirty="0"/>
              <a:t>SUBMITTED BY </a:t>
            </a:r>
          </a:p>
          <a:p>
            <a:r>
              <a:rPr lang="en-US" dirty="0"/>
              <a:t>VIGNESH KM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29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AF85-2A27-8D4A-5F10-D69663BE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6D6D6D"/>
                </a:solidFill>
                <a:effectLst/>
                <a:latin typeface="Helvetica Neue"/>
              </a:rPr>
              <a:t>Structures and Functions</a:t>
            </a:r>
            <a:br>
              <a:rPr lang="en-IN" b="0" i="0" dirty="0">
                <a:solidFill>
                  <a:srgbClr val="6D6D6D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BB9E-B6C1-C323-5E0C-1D693389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To pass a structure variable to a function all we have to do is write the name of the variable and it will pass a copy of the structure variable.</a:t>
            </a:r>
          </a:p>
          <a:p>
            <a:pPr algn="l"/>
            <a:r>
              <a:rPr lang="en-US" sz="3200" b="0" i="0" dirty="0">
                <a:solidFill>
                  <a:srgbClr val="222222"/>
                </a:solidFill>
                <a:effectLst/>
                <a:latin typeface="-apple-system"/>
              </a:rPr>
              <a:t>If the structure is passed to the function by the value, then Changes made to the structure variable members within the function will not reflect the original structure members.</a:t>
            </a:r>
          </a:p>
          <a:p>
            <a:pPr algn="l"/>
            <a:r>
              <a:rPr lang="en-US" sz="3200" b="0" i="0" dirty="0">
                <a:solidFill>
                  <a:srgbClr val="222222"/>
                </a:solidFill>
                <a:effectLst/>
                <a:latin typeface="-apple-system"/>
              </a:rPr>
              <a:t>This program for Structures and Functions in C, User is asked to enter, Student Name, First Year Marks, and Second Year Marks. 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568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860C3-E1A5-FF66-D839-D6B60AE22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168"/>
            <a:ext cx="10515600" cy="54247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#include &lt;stdio.h&gt;      </a:t>
            </a:r>
          </a:p>
          <a:p>
            <a:pPr marL="0" indent="0">
              <a:buNone/>
            </a:pPr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#define BORN 2000       </a:t>
            </a:r>
          </a:p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int age(int current);   </a:t>
            </a:r>
          </a:p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int main(void)          </a:t>
            </a:r>
          </a:p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int current = 2021;</a:t>
            </a:r>
          </a:p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printf("Age: %d", age(current));</a:t>
            </a:r>
          </a:p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return 0;</a:t>
            </a:r>
          </a:p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int age(int current) {     </a:t>
            </a:r>
          </a:p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return current - BORN;</a:t>
            </a:r>
          </a:p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98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AD35A-35C1-87A6-335D-F9564EC1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				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13962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1717-EC15-8BBC-F57D-CE5055C3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STRUCTURES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B1508-D31D-09AF-5959-5436BBC3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Structures (also called structs) are a way to group several related variables into one place.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Each variable in the structure is known as a 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the structure.</a:t>
            </a: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Unlike an ARRAY, a structure can contain many different data types (int, float, char, etc.).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36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DC12-DEDA-701B-6851-62FDB8BC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dirty="0">
                <a:effectLst/>
                <a:latin typeface="Consolas" panose="020B0609020204030204" pitchFamily="49" charset="0"/>
              </a:rPr>
              <a:t>struct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MyStructure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{   // Structure declaration</a:t>
            </a:r>
            <a:br>
              <a:rPr lang="en-US" sz="3200" b="0" i="0" dirty="0"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int 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myNum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;           // Member (int variable)</a:t>
            </a:r>
            <a:br>
              <a:rPr lang="en-US" sz="3200" b="0" i="0" dirty="0"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char 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myLetter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;       // Member (char variable)</a:t>
            </a:r>
            <a:br>
              <a:rPr lang="en-US" sz="3200" b="0" i="0" dirty="0"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}; // End the structure with a semicolon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C0C671-CDFA-1807-116E-97D6156B0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17476"/>
            <a:ext cx="10878043" cy="14208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Create a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create a structure by using 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and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declare each of its members inside curly braces: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2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B58A-8626-CBBC-C7A6-1DDD4A918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Create a struct variable with the name "s1":</a:t>
            </a:r>
          </a:p>
          <a:p>
            <a:pPr algn="l"/>
            <a:r>
              <a:rPr lang="en-US" b="0" i="0" dirty="0">
                <a:effectLst/>
                <a:latin typeface="Consolas" panose="020B0609020204030204" pitchFamily="49" charset="0"/>
              </a:rPr>
              <a:t>struct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myStructure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int 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myNum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char 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myLetter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int main() {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1" i="0" dirty="0">
                <a:effectLst/>
                <a:latin typeface="Consolas" panose="020B0609020204030204" pitchFamily="49" charset="0"/>
              </a:rPr>
              <a:t>  struct </a:t>
            </a:r>
            <a:r>
              <a:rPr lang="en-US" b="1" i="0" dirty="0" err="1">
                <a:effectLst/>
                <a:latin typeface="Consolas" panose="020B0609020204030204" pitchFamily="49" charset="0"/>
              </a:rPr>
              <a:t>myStructure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 s1;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return 0;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37A8BA-54CF-56EB-58AE-45E33F05F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27742"/>
            <a:ext cx="1252778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To access the structure, you must create a variable of it.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Use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keyword inside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main()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 method, followed by the name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of the structure and then the name of the structure variable: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4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1439-2C52-06F3-2D76-6AB8515E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euclid_circular_a"/>
              </a:rPr>
              <a:t>C structs and Pointers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B904D-648D-883A-805E-24591679F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dirty="0">
                <a:effectLst/>
                <a:latin typeface="euclid_circular_a"/>
              </a:rPr>
              <a:t>In this tutorial, you'll learn to use pointers to access members of structs in C programming. </a:t>
            </a:r>
          </a:p>
          <a:p>
            <a:r>
              <a:rPr lang="en-US" sz="3200" b="0" i="0" dirty="0">
                <a:effectLst/>
                <a:latin typeface="euclid_circular_a"/>
              </a:rPr>
              <a:t>You will also learn to dynamically allocate memory of struct types.</a:t>
            </a:r>
          </a:p>
          <a:p>
            <a:pPr algn="l"/>
            <a:r>
              <a:rPr lang="en-US" sz="3200" b="1" i="0" dirty="0">
                <a:effectLst/>
                <a:latin typeface="euclid_circular_a"/>
              </a:rPr>
              <a:t>C Pointers to struct</a:t>
            </a:r>
          </a:p>
          <a:p>
            <a:pPr algn="l"/>
            <a:r>
              <a:rPr lang="en-US" sz="3200" b="0" i="0" dirty="0">
                <a:effectLst/>
                <a:latin typeface="euclid_circular_a"/>
              </a:rPr>
              <a:t>Here's how you can create pointers to structs.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34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E17C330-4E73-954B-5ACA-EF9812B992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67926"/>
            <a:ext cx="7480300" cy="506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 point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value;};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Driver Code int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main(){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 point 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 point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&amp;s;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46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7C6D-C656-70F5-751A-C45AD1D3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-apple-system"/>
              </a:rPr>
              <a:t>Array of Structure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9C81D-D0BF-CACD-F40B-4719C5A7A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effectLst/>
                <a:latin typeface="Source Sans Pro" panose="020B0503030403020204" pitchFamily="34" charset="0"/>
              </a:rPr>
              <a:t>Structure is a data type that gives us the ability to allow a group of interconnected variables to be thought of as one unit instead of distinct entities.</a:t>
            </a:r>
          </a:p>
          <a:p>
            <a:r>
              <a:rPr lang="en-US" sz="3200" b="0" i="0" dirty="0">
                <a:effectLst/>
                <a:latin typeface="Source Sans Pro" panose="020B0503030403020204" pitchFamily="34" charset="0"/>
              </a:rPr>
              <a:t> A structure may contain different data types – char, int, double, float, etc.</a:t>
            </a:r>
          </a:p>
          <a:p>
            <a:r>
              <a:rPr lang="en-US" sz="3200" b="0" i="0" dirty="0">
                <a:effectLst/>
                <a:latin typeface="Source Sans Pro" panose="020B0503030403020204" pitchFamily="34" charset="0"/>
              </a:rPr>
              <a:t> It may also include an array as its member.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5482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8026-AF6F-B90E-36F9-962D34A6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-apple-system"/>
              </a:rPr>
              <a:t>Array of Structure</a:t>
            </a:r>
            <a:br>
              <a:rPr lang="en-IN" b="1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2F584C4-5F34-DA65-D79A-9C97CE8DD2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27906"/>
            <a:ext cx="102870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#include &lt;stdio.h&gt;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employee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name[100];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age;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salary;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r>
              <a:rPr lang="en-US" altLang="en-US" sz="2000" dirty="0"/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main(){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employee employees[10];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counter, index, count,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totalSalary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("Enter Number of Employees\n");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scanf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("%d", &amp;count);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/* Storing employee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detaisl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in structure array */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(counter=0; counter&lt;count; counter++){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("Enter Name, Age and Salary of Employee\n");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scanf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("%s %d %f", &amp;employees[counter].name,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&amp;employees[counter].age, &amp;employees[counter].salary);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95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13284-7790-1023-2FC4-5B26F742A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000"/>
            <a:ext cx="10515600" cy="5541963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/* Storing employee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detaisl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in structure array */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(counter=0; counter&lt;count; counter++){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("Enter Name, Age and Salary of Employee\n");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scanf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("%s %d %f", &amp;employees[counter].name,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&amp;employees[counter].age, &amp;employees[counter].salary);}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}/* Calculating average salary of an employee */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totalSalary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=0, index=0; index&lt;count; index++){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totalSalary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+= employees[index].salary;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("Average Salary of an Employee is %f\n",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totalSalary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/count);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0;}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42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78CC80CB11E348A26436D956029FF2" ma:contentTypeVersion="2" ma:contentTypeDescription="Create a new document." ma:contentTypeScope="" ma:versionID="7e39c688c7c2a5d2481d7b97d08fdaef">
  <xsd:schema xmlns:xsd="http://www.w3.org/2001/XMLSchema" xmlns:xs="http://www.w3.org/2001/XMLSchema" xmlns:p="http://schemas.microsoft.com/office/2006/metadata/properties" xmlns:ns3="e5dd2816-eaf2-47fe-8029-18c4cdbc7f6c" targetNamespace="http://schemas.microsoft.com/office/2006/metadata/properties" ma:root="true" ma:fieldsID="fa4f2915b096f10a3a97e9306da88a8d" ns3:_="">
    <xsd:import namespace="e5dd2816-eaf2-47fe-8029-18c4cdbc7f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dd2816-eaf2-47fe-8029-18c4cdbc7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7C1AC6-79AB-487B-99F0-68C3BB17B1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dd2816-eaf2-47fe-8029-18c4cdbc7f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46973A-BC50-4FF1-8814-7A7A220C66C2}">
  <ds:schemaRefs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e5dd2816-eaf2-47fe-8029-18c4cdbc7f6c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BDF863F-74CF-467C-A086-94A5474CDD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768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Consolas</vt:lpstr>
      <vt:lpstr>euclid_circular_a</vt:lpstr>
      <vt:lpstr>Helvetica Neue</vt:lpstr>
      <vt:lpstr>Roboto</vt:lpstr>
      <vt:lpstr>Segoe UI</vt:lpstr>
      <vt:lpstr>Source Sans Pro</vt:lpstr>
      <vt:lpstr>Verdana</vt:lpstr>
      <vt:lpstr>Office Theme</vt:lpstr>
      <vt:lpstr>STRUCTURES </vt:lpstr>
      <vt:lpstr>STRUCTURES</vt:lpstr>
      <vt:lpstr>Create a Structure You can create a structure by using the struct keyword and  declare each of its members inside curly braces:</vt:lpstr>
      <vt:lpstr>To access the structure, you must create a variable of it. Use the struct keyword inside the main() method, followed by the name  of the structure and then the name of the structure variable:</vt:lpstr>
      <vt:lpstr>C structs and Pointers </vt:lpstr>
      <vt:lpstr>PowerPoint Presentation</vt:lpstr>
      <vt:lpstr>Array of Structure</vt:lpstr>
      <vt:lpstr>Array of Structure </vt:lpstr>
      <vt:lpstr>PowerPoint Presentation</vt:lpstr>
      <vt:lpstr>Structures and Functions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</dc:title>
  <dc:creator>Vignesha K M</dc:creator>
  <cp:lastModifiedBy>Vignesha K M</cp:lastModifiedBy>
  <cp:revision>8</cp:revision>
  <dcterms:created xsi:type="dcterms:W3CDTF">2022-10-12T04:03:08Z</dcterms:created>
  <dcterms:modified xsi:type="dcterms:W3CDTF">2022-10-13T04:29:48Z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0x0101006178CC80CB11E348A26436D956029FF2</vt:lpwstr>
  </property>
</Properties>
</file>