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6AA0-CD50-1328-885E-6C6980F8E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A573-A949-924B-F859-407CB8F67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1F09E-BB50-10E0-A618-740EE94D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900F-AE86-09CD-F765-9E72F3F5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6D1F-593C-86F4-5381-142B14CD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7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76A8-524E-BD0F-412F-A9667F67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E78D1-A91B-02CB-84E6-439FCAA1A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C995-D3E9-C615-BB03-48601C75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E7B92-ED08-64DF-0BF8-8EB75796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41B9-099E-04A7-746F-30FCA49A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1CB6F-F4F8-60E3-1F55-3A62CA595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4597F-2B60-57E6-6DBB-E49D053E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E6C3-8A35-BB5A-FAD1-C21072E6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68C7-9449-90AD-BB6C-9E170504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798A-C89C-DD58-E07F-41BE2E85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7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019F-6E42-B6ED-A346-CBA032D5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33DA-1BF4-81B8-1443-AF68EF86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7E4-B87D-416E-ED48-86FAFB0E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E195-CF33-45C0-FE65-EB4971F5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CEE5-FE47-C0EC-DA31-346CB7AC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3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7BE6-D0DC-0324-E55F-4B458C8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AC64-8DB5-32CE-B612-3D153495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4517-EE87-CFDB-B77D-350EC71B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FA7F-E4BF-18D5-3F33-6E58604E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DFF3-E02E-2E59-ED66-C1A98DDC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3009-E6B7-78A0-D24B-BA414581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E4BA-832D-E4A9-12B7-F6AF1BD1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E9BCC-D1D5-4C03-101D-09F24E52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47ED7-BEE4-BDD7-E562-68D5564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7B89F-7730-FC4B-70FA-35473B04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72FFE-88B6-728D-A0E7-FC215B27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10E9-A6D6-9369-E26A-73FD3C32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0A447-BEFF-C8AA-1D28-070111296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6C192-3612-DFE1-7C18-D962C195C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B6010-3076-2914-5757-4549C25D9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4B54B-6621-4590-F5DA-CEFB5D3DB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2CFA5-FE54-E3B4-7408-667EA728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0EA34-E1BF-9DEB-FE7C-B0248FEB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52639-517C-F379-0EBF-7049E8AF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766E-247D-2930-0AA4-5D08D6AC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BE4C7-3985-885A-78EA-9A50E9DA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C292A-2D5B-386C-8B94-C21ABD1F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061AF-9989-A426-6186-ADAC2BA6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BFBA0-52D1-956E-7F52-BFE15D90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F21FD-CCFD-4977-277A-BF4452B6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9D61-8DDE-9209-A416-9D63594A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5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4D09-193A-82DB-2D5B-8EF11E4D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9C1-FB89-B527-C55C-865065F6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621D8-177E-3714-A0AE-D9A0A34D2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D0243-CC5B-A261-6EB2-A97294C5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8962-F8B7-8FF5-543B-B817641E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2BC01-2630-E68F-81BD-3C0B7CD4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8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68B2-9F44-B21A-F36A-6AEED608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8AFE1-6E8D-432F-37A3-A6F68F8E9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ADE0-48A9-9338-CF9B-40BDD8CC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54512-7904-2EEF-569B-8C1FBF49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33A8F-026B-9BB9-E45B-4885842E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45AD9-AF31-A0A1-9506-510FC1FA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9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BF58C-2730-CF09-0655-E06B4319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800B-B5B2-CC72-2849-D51BA348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A603A-08CD-F627-70C8-B574D8F3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261E-A430-436A-8CAA-8F6560962D0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D695-39C0-A72E-56E2-FBF10902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A7ED-F6E4-77F4-2901-A4FFF33D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515-14B5-4D5F-B940-46B67F0DE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0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1898-A0BD-B63D-5868-5E1F1374A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String in C 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5A85-4CEA-315E-085D-A1732FDFF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900" y="4470400"/>
            <a:ext cx="2578100" cy="78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 Vignesh km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78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4E85-2877-4C25-C478-8104C39A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3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 main ()  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36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 s[20];  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3600" b="0" i="0" dirty="0">
                <a:solidFill>
                  <a:srgbClr val="0000FF"/>
                </a:solidFill>
                <a:effectLst/>
                <a:latin typeface="inter-regular"/>
              </a:rPr>
              <a:t>"Enter the string?"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scanf(</a:t>
            </a:r>
            <a:r>
              <a:rPr lang="en-US" sz="3600" b="0" i="0" dirty="0">
                <a:solidFill>
                  <a:srgbClr val="0000FF"/>
                </a:solidFill>
                <a:effectLst/>
                <a:latin typeface="inter-regular"/>
              </a:rPr>
              <a:t>"%s"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,s);  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3600" b="0" i="0" dirty="0">
                <a:solidFill>
                  <a:srgbClr val="0000FF"/>
                </a:solidFill>
                <a:effectLst/>
                <a:latin typeface="inter-regular"/>
              </a:rPr>
              <a:t>"You entered %s"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,s);  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71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661-EE20-7CF7-1A2C-D9D51AC8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Pointers with strings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FFDE-8421-8374-976E-7F5162D8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following example to access the string via the pointer.</a:t>
            </a:r>
          </a:p>
          <a:p>
            <a:endParaRPr lang="en-US" sz="32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32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32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 main ()  {  </a:t>
            </a:r>
          </a:p>
          <a:p>
            <a:pPr marL="0" indent="0" algn="just">
              <a:buNone/>
            </a:pPr>
            <a:r>
              <a:rPr lang="en-US" sz="32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 s[09] = 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inter-regular"/>
              </a:rPr>
              <a:t>“embedded"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32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 *p = s; </a:t>
            </a:r>
            <a:r>
              <a:rPr lang="en-US" sz="3200" b="0" i="0" dirty="0">
                <a:solidFill>
                  <a:srgbClr val="008200"/>
                </a:solidFill>
                <a:effectLst/>
                <a:latin typeface="inter-regular"/>
              </a:rPr>
              <a:t>// pointer p is pointing to string s.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inter-regular"/>
              </a:rPr>
              <a:t>"%s"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,p); </a:t>
            </a:r>
            <a:r>
              <a:rPr lang="en-US" sz="3200" b="0" i="0" dirty="0">
                <a:solidFill>
                  <a:srgbClr val="008200"/>
                </a:solidFill>
                <a:effectLst/>
                <a:latin typeface="inter-regular"/>
              </a:rPr>
              <a:t>// the string embedded is printed if we print p.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41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5642-8266-A5F8-A51B-2FA23E8E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0" lvl="8" indent="0">
              <a:buNone/>
            </a:pPr>
            <a:endParaRPr lang="en-US" sz="5400" dirty="0"/>
          </a:p>
          <a:p>
            <a:pPr marL="3657600" lvl="8" indent="0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6528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029B-80DF-3238-0F14-1534872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String in C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8BF-B7FA-BB8A-30B5-436FB464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The string can be defined as the one-dimensional array of characters terminated by a null ('\0’).</a:t>
            </a: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The character array or the string is used to manipulate text such as word or sentences.</a:t>
            </a: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Each character in the array occupies one byte of memory, and the last character must always be 0. </a:t>
            </a: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The termination character ('\0') is important in a string since it is the only way to identify where the string ends. </a:t>
            </a: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When we define a string as char s[10], the character s[10] is implicitly initialized with the null in the memory.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573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02EF-F342-DA4A-F6B1-0A6F09F6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inter-regular"/>
              </a:rPr>
              <a:t>There are two ways to declare a string in c language.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C368-9987-13D0-DCF5-CE4F1AC8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90689"/>
            <a:ext cx="10515600" cy="5167312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By char array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By string literal</a:t>
            </a:r>
          </a:p>
          <a:p>
            <a:pPr marL="0" indent="0" algn="just">
              <a:buNone/>
            </a:pPr>
            <a:endParaRPr lang="en-US" sz="3600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ter-regular"/>
              </a:rPr>
              <a:t>By char array:</a:t>
            </a:r>
          </a:p>
          <a:p>
            <a:pPr algn="just">
              <a:buFont typeface="+mj-lt"/>
              <a:buAutoNum type="arabicPeriod"/>
            </a:pPr>
            <a:endParaRPr lang="en-US" sz="3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IN" sz="36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 ch[8]={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‘e'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’m'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’b'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’e'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’d’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’d’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’e'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’d'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'\0'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As we know, array index starts from 0,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0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E8AA-0007-2A47-E83B-C4AC69B7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inter-regular"/>
              </a:rPr>
              <a:t>While declaring string, size is not mandatory. So we can write the above code as given below: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EDC7-A34D-7F38-1F24-EF6B434D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8199"/>
            <a:ext cx="10515600" cy="4068763"/>
          </a:xfrm>
        </p:spPr>
        <p:txBody>
          <a:bodyPr/>
          <a:lstStyle/>
          <a:p>
            <a:r>
              <a:rPr lang="en-IN" sz="36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 ch[]={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‘e'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’m'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’b'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’e'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’d'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’d'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’e'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’</a:t>
            </a:r>
            <a:r>
              <a:rPr lang="en-IN" sz="3600" dirty="0">
                <a:solidFill>
                  <a:srgbClr val="0000FF"/>
                </a:solidFill>
                <a:latin typeface="inter-regular"/>
              </a:rPr>
              <a:t>d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, 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'\0'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We can also define the 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string by the string literal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 in C language. For example:</a:t>
            </a:r>
          </a:p>
          <a:p>
            <a:r>
              <a:rPr lang="en-IN" sz="36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 ch[]=</a:t>
            </a:r>
            <a:r>
              <a:rPr lang="en-IN" sz="3600" b="0" i="0" dirty="0">
                <a:solidFill>
                  <a:srgbClr val="0000FF"/>
                </a:solidFill>
                <a:effectLst/>
                <a:latin typeface="inter-regular"/>
              </a:rPr>
              <a:t>“embedded"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In such case, '\0' will be appended at the end of the string by the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39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E6C8-F8D4-B84F-02F5-88948F54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String Example in C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27BE-536B-6213-8784-11EC4914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#include &lt;string.h&gt;  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sz="46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 main(){    </a:t>
            </a:r>
          </a:p>
          <a:p>
            <a:pPr marL="0" indent="0">
              <a:buNone/>
            </a:pPr>
            <a:r>
              <a:rPr lang="en-IN" sz="46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 ch[08]={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‘e'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’m'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’b'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’e'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’d'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’d'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’e'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’</a:t>
            </a:r>
            <a:r>
              <a:rPr lang="en-IN" sz="4600" dirty="0">
                <a:solidFill>
                  <a:srgbClr val="0000FF"/>
                </a:solidFill>
                <a:latin typeface="inter-regular"/>
              </a:rPr>
              <a:t>d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'\0'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};    </a:t>
            </a:r>
          </a:p>
          <a:p>
            <a:pPr marL="0" indent="0">
              <a:buNone/>
            </a:pPr>
            <a:r>
              <a:rPr lang="en-IN" sz="46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 ch2[08]=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“embedded"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marL="0" indent="0">
              <a:buNone/>
            </a:pP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marL="0" indent="0">
              <a:buNone/>
            </a:pP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"Char Array Value is: %s\n"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ch);    </a:t>
            </a:r>
          </a:p>
          <a:p>
            <a:pPr marL="0" indent="0">
              <a:buNone/>
            </a:pP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IN" sz="4600" b="0" i="0" dirty="0">
                <a:solidFill>
                  <a:srgbClr val="0000FF"/>
                </a:solidFill>
                <a:effectLst/>
                <a:latin typeface="inter-regular"/>
              </a:rPr>
              <a:t>"String Literal Value is: %s\n"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, ch2);    </a:t>
            </a:r>
          </a:p>
          <a:p>
            <a:pPr marL="0" indent="0">
              <a:buNone/>
            </a:pPr>
            <a:r>
              <a:rPr lang="en-IN" sz="46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4600" b="0" i="0" dirty="0">
                <a:solidFill>
                  <a:srgbClr val="000000"/>
                </a:solidFill>
                <a:effectLst/>
                <a:latin typeface="inter-regular"/>
              </a:rPr>
              <a:t> 0;    }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77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BE7E-F816-BD49-898C-3DA6F691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Traversing String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3767-2691-56C1-02BB-FB226B5A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Traversing the string is one of the most important aspects in any of the programming languages.</a:t>
            </a: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We may need to manipulate a very large text which can be done by traversing the text. </a:t>
            </a: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Traversing string is somewhat different from the traversing an integer array.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inter-regular"/>
              </a:rPr>
              <a:t>By using the length of string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inter-regular"/>
              </a:rPr>
              <a:t>By using the null character.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2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41EC-604F-CD2E-0B89-DEDC0A29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Using the length of string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294C-D1C2-A99B-E0F0-092705B1D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sz="58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58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main ()  {  </a:t>
            </a:r>
          </a:p>
          <a:p>
            <a:pPr marL="0" indent="0" algn="just">
              <a:buNone/>
            </a:pPr>
            <a:r>
              <a:rPr lang="en-IN" sz="58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s[09] = </a:t>
            </a:r>
            <a:r>
              <a:rPr lang="en-IN" sz="5800" b="0" i="0" dirty="0">
                <a:solidFill>
                  <a:srgbClr val="0000FF"/>
                </a:solidFill>
                <a:effectLst/>
                <a:latin typeface="inter-regular"/>
              </a:rPr>
              <a:t>“embedded"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58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5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= 0;   </a:t>
            </a:r>
          </a:p>
          <a:p>
            <a:pPr marL="0" indent="0" algn="just">
              <a:buNone/>
            </a:pP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58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count = 0;  </a:t>
            </a:r>
          </a:p>
          <a:p>
            <a:pPr marL="0" indent="0" algn="just">
              <a:buNone/>
            </a:pP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58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5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&lt;09)   {  </a:t>
            </a:r>
          </a:p>
          <a:p>
            <a:pPr marL="0" indent="0" algn="just">
              <a:buNone/>
            </a:pP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58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(s[</a:t>
            </a:r>
            <a:r>
              <a:rPr lang="en-IN" sz="5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]==</a:t>
            </a:r>
            <a:r>
              <a:rPr lang="en-IN" sz="5800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|| s[</a:t>
            </a:r>
            <a:r>
              <a:rPr lang="en-IN" sz="5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IN" sz="5800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|| s[</a:t>
            </a:r>
            <a:r>
              <a:rPr lang="en-IN" sz="5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IN" sz="58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5800" b="0" i="0" dirty="0" err="1">
                <a:solidFill>
                  <a:srgbClr val="0000FF"/>
                </a:solidFill>
                <a:effectLst/>
                <a:latin typeface="inter-regular"/>
              </a:rPr>
              <a:t>i</a:t>
            </a:r>
            <a:r>
              <a:rPr lang="en-IN" sz="58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|| s[</a:t>
            </a:r>
            <a:r>
              <a:rPr lang="en-IN" sz="5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IN" sz="5800" b="0" i="0" dirty="0">
                <a:solidFill>
                  <a:srgbClr val="0000FF"/>
                </a:solidFill>
                <a:effectLst/>
                <a:latin typeface="inter-regular"/>
              </a:rPr>
              <a:t>'u'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|| s[</a:t>
            </a:r>
            <a:r>
              <a:rPr lang="en-IN" sz="5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IN" sz="5800" b="0" i="0" dirty="0">
                <a:solidFill>
                  <a:srgbClr val="0000FF"/>
                </a:solidFill>
                <a:effectLst/>
                <a:latin typeface="inter-regular"/>
              </a:rPr>
              <a:t>'o'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)  {  </a:t>
            </a:r>
          </a:p>
          <a:p>
            <a:pPr marL="0" indent="0" algn="just">
              <a:buNone/>
            </a:pP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count ++;  }  </a:t>
            </a:r>
          </a:p>
          <a:p>
            <a:pPr marL="0" indent="0" algn="just">
              <a:buNone/>
            </a:pP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5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++;  }  </a:t>
            </a:r>
          </a:p>
          <a:p>
            <a:pPr marL="0" indent="0" algn="just">
              <a:buNone/>
            </a:pP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 printf(</a:t>
            </a:r>
            <a:r>
              <a:rPr lang="en-IN" sz="5800" b="0" i="0" dirty="0">
                <a:solidFill>
                  <a:srgbClr val="0000FF"/>
                </a:solidFill>
                <a:effectLst/>
                <a:latin typeface="inter-regular"/>
              </a:rPr>
              <a:t>"The number of vowels %d"</a:t>
            </a:r>
            <a:r>
              <a:rPr lang="en-IN" sz="5800" b="0" i="0" dirty="0">
                <a:solidFill>
                  <a:srgbClr val="000000"/>
                </a:solidFill>
                <a:effectLst/>
                <a:latin typeface="inter-regular"/>
              </a:rPr>
              <a:t>,count);  }  </a:t>
            </a:r>
          </a:p>
        </p:txBody>
      </p:sp>
    </p:spTree>
    <p:extLst>
      <p:ext uri="{BB962C8B-B14F-4D97-AF65-F5344CB8AC3E}">
        <p14:creationId xmlns:p14="http://schemas.microsoft.com/office/powerpoint/2010/main" val="184333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6FB-ABB7-8F19-CBD7-77E5FB12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Using the null character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A19D-56A3-C397-AAE5-22734C0B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main ()  {  </a:t>
            </a:r>
          </a:p>
          <a:p>
            <a:pPr marL="0" indent="0" algn="just">
              <a:buNone/>
            </a:pPr>
            <a:r>
              <a:rPr lang="en-IN" sz="32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s[09] = 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“embedded"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IN" sz="32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= 0;   </a:t>
            </a:r>
          </a:p>
          <a:p>
            <a:pPr marL="0" indent="0" algn="just">
              <a:buNone/>
            </a:pPr>
            <a:r>
              <a:rPr lang="en-IN" sz="32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count = 0;  </a:t>
            </a:r>
          </a:p>
          <a:p>
            <a:pPr marL="0" indent="0" algn="just">
              <a:buNone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(s[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] != NULL)   {  </a:t>
            </a:r>
          </a:p>
          <a:p>
            <a:pPr marL="0" indent="0" algn="just">
              <a:buNone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(s[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]==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|| s[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|| s[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3200" b="0" i="0" dirty="0" err="1">
                <a:solidFill>
                  <a:srgbClr val="0000FF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|| s[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'u'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|| s[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'o'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)      {  </a:t>
            </a:r>
          </a:p>
          <a:p>
            <a:pPr marL="0" indent="0" algn="just">
              <a:buNone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count ++;  }  </a:t>
            </a:r>
          </a:p>
          <a:p>
            <a:pPr marL="0" indent="0" algn="just">
              <a:buNone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++;  }  </a:t>
            </a:r>
          </a:p>
          <a:p>
            <a:pPr marL="0" indent="0" algn="just">
              <a:buNone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printf(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"The number of vowels %d"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,count); }  </a:t>
            </a:r>
            <a:endParaRPr lang="en-IN" sz="32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61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CF29-DA42-5D64-2B43-78B4FCB4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Accepting string as the input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61F9-91B7-FEF4-932F-323D1A0B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ill now, we have used scanf to accept the input from the user.</a:t>
            </a:r>
          </a:p>
          <a:p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 However, it can also be used in the case of strings but with a different scenario. </a:t>
            </a:r>
          </a:p>
          <a:p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Consider the below code which stores the string while space is encountered.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74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784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String in C </vt:lpstr>
      <vt:lpstr>String in C </vt:lpstr>
      <vt:lpstr>There are two ways to declare a string in c language.</vt:lpstr>
      <vt:lpstr>While declaring string, size is not mandatory. So we can write the above code as given below:</vt:lpstr>
      <vt:lpstr>String Example in C </vt:lpstr>
      <vt:lpstr>Traversing String </vt:lpstr>
      <vt:lpstr>Using the length of string </vt:lpstr>
      <vt:lpstr>Using the null character </vt:lpstr>
      <vt:lpstr>Accepting string as the input </vt:lpstr>
      <vt:lpstr>PowerPoint Presentation</vt:lpstr>
      <vt:lpstr>Pointers with strings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 C </dc:title>
  <dc:creator>Vignesha K M</dc:creator>
  <cp:lastModifiedBy>Vignesha K M</cp:lastModifiedBy>
  <cp:revision>10</cp:revision>
  <dcterms:created xsi:type="dcterms:W3CDTF">2022-10-14T03:55:32Z</dcterms:created>
  <dcterms:modified xsi:type="dcterms:W3CDTF">2022-10-14T04:27:49Z</dcterms:modified>
</cp:coreProperties>
</file>