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11f40b993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11f40b993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11f40b993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11f40b993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11f40b993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11f40b993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11f40b993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11f40b993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11f40b9939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11f40b9939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11f8e272e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11f8e272e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11f40b9939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11f40b9939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785900"/>
            <a:ext cx="8520600" cy="126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>
                <a:latin typeface="Times New Roman"/>
                <a:ea typeface="Times New Roman"/>
                <a:cs typeface="Times New Roman"/>
                <a:sym typeface="Times New Roman"/>
              </a:rPr>
              <a:t>Assignment 2</a:t>
            </a:r>
            <a:endParaRPr sz="4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8284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B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766950" y="772475"/>
            <a:ext cx="7305900" cy="13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 and test placeholder replacement logic</a:t>
            </a:r>
            <a:endParaRPr sz="4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Objective: Implement and test placeholder replacement logic.</a:t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Tasks: </a:t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 Ensure multiple placeholders are correctly replaced.</a:t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 Handle scenarios where placeholders are not found.</a:t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 Test scenarios:</a:t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Multiple Placeholders</a:t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Placeholder Not Found</a:t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64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920">
                <a:latin typeface="Times New Roman"/>
                <a:ea typeface="Times New Roman"/>
                <a:cs typeface="Times New Roman"/>
                <a:sym typeface="Times New Roman"/>
              </a:rPr>
              <a:t>Program</a:t>
            </a:r>
            <a:endParaRPr sz="29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1072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 java.util.Scanner;</a:t>
            </a:r>
            <a:endParaRPr sz="10725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1072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class PlaceholderReplacer {</a:t>
            </a:r>
            <a:endParaRPr sz="10725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1072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public static void main(String[] args) {</a:t>
            </a:r>
            <a:endParaRPr sz="10725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1072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Scanner scanner = new Scanner(System.in);</a:t>
            </a:r>
            <a:endParaRPr sz="10725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1072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String template = "Connecting to server {hostname} at IP address {ip}.";</a:t>
            </a:r>
            <a:endParaRPr sz="10725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sz="7125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294450"/>
            <a:ext cx="8520600" cy="42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50">
                <a:solidFill>
                  <a:schemeClr val="dk1"/>
                </a:solidFill>
              </a:rPr>
              <a:t>// First Test Case: User provides both hostname and IP address</a:t>
            </a:r>
            <a:endParaRPr sz="18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50">
                <a:solidFill>
                  <a:schemeClr val="dk1"/>
                </a:solidFill>
              </a:rPr>
              <a:t>       System.out.println("Test Case 1:");</a:t>
            </a:r>
            <a:endParaRPr sz="18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50">
                <a:solidFill>
                  <a:schemeClr val="dk1"/>
                </a:solidFill>
              </a:rPr>
              <a:t>       System.out.print("Enter hostname: ");</a:t>
            </a:r>
            <a:endParaRPr sz="18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50">
                <a:solidFill>
                  <a:schemeClr val="dk1"/>
                </a:solidFill>
              </a:rPr>
              <a:t>       String hostname1 = scanner.nextLine();</a:t>
            </a:r>
            <a:endParaRPr sz="18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50">
                <a:solidFill>
                  <a:schemeClr val="dk1"/>
                </a:solidFill>
              </a:rPr>
              <a:t>       System.out.print("Enter IP address: ");</a:t>
            </a:r>
            <a:endParaRPr sz="18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50">
                <a:solidFill>
                  <a:schemeClr val="dk1"/>
                </a:solidFill>
              </a:rPr>
              <a:t>       String ip1 = scanner.nextLine();</a:t>
            </a:r>
            <a:endParaRPr sz="18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50">
                <a:solidFill>
                  <a:schemeClr val="dk1"/>
                </a:solidFill>
              </a:rPr>
              <a:t>      </a:t>
            </a:r>
            <a:endParaRPr sz="18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50">
                <a:solidFill>
                  <a:schemeClr val="dk1"/>
                </a:solidFill>
              </a:rPr>
              <a:t>       String result1 = template.replace("{hostname}", hostname1).replace("{ip}", ip1);</a:t>
            </a:r>
            <a:endParaRPr sz="18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50">
                <a:solidFill>
                  <a:schemeClr val="dk1"/>
                </a:solidFill>
              </a:rPr>
              <a:t>       System.out.println("Output: " + result1 + "\n");</a:t>
            </a:r>
            <a:endParaRPr sz="18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sz="16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1650">
                <a:solidFill>
                  <a:schemeClr val="dk1"/>
                </a:solidFill>
              </a:rPr>
              <a:t> </a:t>
            </a:r>
            <a:endParaRPr sz="16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sz="16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165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141500"/>
            <a:ext cx="8520600" cy="44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6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Second Test Case: User provides only hostname, IP address is missing</a:t>
            </a:r>
            <a:endParaRPr sz="216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6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System.out.println("Test Case 2:");</a:t>
            </a:r>
            <a:endParaRPr sz="216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6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System.out.print("Enter hostname: ");</a:t>
            </a:r>
            <a:endParaRPr sz="216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6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String hostname2 = scanner.nextLine();</a:t>
            </a:r>
            <a:endParaRPr sz="216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6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endParaRPr sz="216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6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String result2 = template.replace("{hostname}", hostname2).replace("{ip}", "{ip}");</a:t>
            </a:r>
            <a:endParaRPr sz="216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6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System.out.println("Output: " + result2 + "\n");</a:t>
            </a:r>
            <a:endParaRPr sz="216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t/>
            </a:r>
            <a:endParaRPr sz="176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r>
              <a:t/>
            </a:r>
            <a:endParaRPr sz="176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311700" y="179725"/>
            <a:ext cx="8520600" cy="43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6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Third Test Case: User provides only IP address, hostname is missing</a:t>
            </a:r>
            <a:endParaRPr sz="206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6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System.out.println("Test Case 3:");</a:t>
            </a:r>
            <a:endParaRPr sz="206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6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System.out.print("Enter IP address: ");</a:t>
            </a:r>
            <a:endParaRPr sz="206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6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String ip3 = scanner.nextLine();</a:t>
            </a:r>
            <a:endParaRPr sz="206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6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endParaRPr sz="206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6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String result3 = template.replace("{hostname}", "{hostname}").replace("{ip}", ip3);</a:t>
            </a:r>
            <a:endParaRPr sz="206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6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System.out.println("Output: " + result3 + "\n");</a:t>
            </a:r>
            <a:endParaRPr sz="206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t/>
            </a:r>
            <a:endParaRPr sz="166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r>
              <a:t/>
            </a:r>
            <a:endParaRPr sz="126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>
            <p:ph idx="1" type="body"/>
          </p:nvPr>
        </p:nvSpPr>
        <p:spPr>
          <a:xfrm>
            <a:off x="311700" y="141500"/>
            <a:ext cx="8520600" cy="44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Fourth Test Case: Neither hostname nor IP address is provided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System.out.println("Test Case 4:");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String result4 = template.replace("{hostname}", "{hostname}").replace("{ip}", "{ip}");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System.out.println("Output: " + result4 + "\n");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}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1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</a:t>
            </a:r>
            <a:endParaRPr/>
          </a:p>
        </p:txBody>
      </p:sp>
      <p:pic>
        <p:nvPicPr>
          <p:cNvPr id="94" name="Google Shape;9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7000" y="676875"/>
            <a:ext cx="6921749" cy="446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