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1f40b9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1f40b9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f40b9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f40b9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f40b9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f40b9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1f40b9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1f40b9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f40b99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f40b99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f40b99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f40b99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85900"/>
            <a:ext cx="85206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Assignment 4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8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6950" y="772475"/>
            <a:ext cx="76101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Cases and Special Characters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Handle edge cases and special character scenarios.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Tasks: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Ensure the program handles special characters in hostname and IP address.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Handle long hostnames.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Test scenarios: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Hostname with Special Characters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IP Address with Leading Zeros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Long Hostname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java.util.Scanner;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java.util.regex.Pattern;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NetworkValidator {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Method to validate hostname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boolean isValidHostname(String hostname) {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Adjusted regex to allow more special characters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String hostnameRegex = "^[a-zA-Z0-9-_.@#$%^&amp;*()!]+$";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hostname.length() &lt;= 255 &amp;&amp; Pattern.matches(hostnameRegex, hostname);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1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71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94450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// Method to validate IP address (allowing leading zeros)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public static boolean isValidIpAddress(String ipAddress)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// Split IP by dots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String[] parts = ipAddress.split("\\.");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// Check if IP has exactly 4 parts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if (parts.length != 4) return false</a:t>
            </a:r>
            <a:r>
              <a:rPr lang="en" sz="1650">
                <a:solidFill>
                  <a:schemeClr val="dk1"/>
                </a:solidFill>
              </a:rPr>
              <a:t>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for (String part : parts)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    // Allow leading zeros by parsing directly to integer and checking range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    try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        int num = Integer.parseInt(part);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        if (num &lt; 0 || num &gt; 255) return false;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      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41500"/>
            <a:ext cx="8520600" cy="4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catch (NumberFormatException e) {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        return false; // In case of non-numeric part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    }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}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return true;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}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public static void main(String[] args) {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Scanner scanner = new Scanner(System.in);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// Input for Hostname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System.out.print("Enter a hostname: ");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String hostname = scanner.nextLine();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>
                <a:solidFill>
                  <a:schemeClr val="dk1"/>
                </a:solidFill>
              </a:rPr>
              <a:t>        System.out.println("Valid hostname: " + isValidHostname(hostname));</a:t>
            </a:r>
            <a:endParaRPr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79725"/>
            <a:ext cx="8520600" cy="4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// Input for IP Address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System.out.print("Enter an IP address: ");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String ipAddress = scanner.nextLine();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System.out.println("Valid IP address: " + isValidIpAddress(ipAddress));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// Input for Long Hostname test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System.out.print("Enter a long hostname (up to 255 characters): ");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String longHostname = scanner.nextLine();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System.out.println("Valid long hostname: " + isValidHostname(longHostname));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    scanner.close();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    }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solidFill>
                  <a:schemeClr val="dk1"/>
                </a:solidFill>
              </a:rPr>
              <a:t>}</a:t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728000"/>
            <a:ext cx="8646424" cy="1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