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imes New Roman Condensed" charset="1" panose="02030506070405020303"/>
      <p:regular r:id="rId14"/>
    </p:embeddedFont>
    <p:embeddedFont>
      <p:font typeface="Gotham Bold" charset="1" panose="00000000000000000000"/>
      <p:regular r:id="rId15"/>
    </p:embeddedFont>
    <p:embeddedFont>
      <p:font typeface="Canva Sans Bold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0515" y="-2377820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7558" y="1844358"/>
            <a:ext cx="14852884" cy="683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9"/>
              </a:lnSpc>
            </a:pPr>
            <a:r>
              <a:rPr lang="en-US" sz="12699" spc="-48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INPUT HANDLING </a:t>
            </a:r>
          </a:p>
          <a:p>
            <a:pPr algn="ctr">
              <a:lnSpc>
                <a:spcPts val="10159"/>
              </a:lnSpc>
            </a:pPr>
          </a:p>
          <a:p>
            <a:pPr algn="ctr">
              <a:lnSpc>
                <a:spcPts val="10159"/>
              </a:lnSpc>
            </a:pPr>
            <a:r>
              <a:rPr lang="en-US" sz="12699" spc="-48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AND </a:t>
            </a:r>
          </a:p>
          <a:p>
            <a:pPr algn="ctr">
              <a:lnSpc>
                <a:spcPts val="10159"/>
              </a:lnSpc>
            </a:pPr>
          </a:p>
          <a:p>
            <a:pPr algn="ctr">
              <a:lnSpc>
                <a:spcPts val="10159"/>
              </a:lnSpc>
            </a:pPr>
            <a:r>
              <a:rPr lang="en-US" sz="12699" spc="-48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BASIC FUNCTIONALITY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8956" y="4013655"/>
            <a:ext cx="14690693" cy="2943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9"/>
              </a:lnSpc>
            </a:pPr>
            <a:r>
              <a:rPr lang="en-US" sz="9799" spc="-186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Handle user inputs and basic functionality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4425" y="-513273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7" y="0"/>
                </a:lnTo>
                <a:lnTo>
                  <a:pt x="28550447" y="11313546"/>
                </a:lnTo>
                <a:lnTo>
                  <a:pt x="0" y="11313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00378" y="2423671"/>
            <a:ext cx="5225257" cy="92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OBJECTIVE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16407" y="2140619"/>
            <a:ext cx="1296035" cy="1206933"/>
          </a:xfrm>
          <a:custGeom>
            <a:avLst/>
            <a:gdLst/>
            <a:ahLst/>
            <a:cxnLst/>
            <a:rect r="r" b="b" t="t" l="l"/>
            <a:pathLst>
              <a:path h="1206933" w="1296035">
                <a:moveTo>
                  <a:pt x="0" y="0"/>
                </a:moveTo>
                <a:lnTo>
                  <a:pt x="1296035" y="0"/>
                </a:lnTo>
                <a:lnTo>
                  <a:pt x="1296035" y="1206932"/>
                </a:lnTo>
                <a:lnTo>
                  <a:pt x="0" y="1206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8956" y="4023180"/>
            <a:ext cx="14690693" cy="35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spc="-15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Develop test cases to validate correct replacement of placeholders with given hostname and IP address.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4425" y="-513273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7" y="0"/>
                </a:lnTo>
                <a:lnTo>
                  <a:pt x="28550447" y="11313546"/>
                </a:lnTo>
                <a:lnTo>
                  <a:pt x="0" y="11313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00378" y="2423671"/>
            <a:ext cx="5225257" cy="92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TASK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16407" y="2140619"/>
            <a:ext cx="1296035" cy="1206933"/>
          </a:xfrm>
          <a:custGeom>
            <a:avLst/>
            <a:gdLst/>
            <a:ahLst/>
            <a:cxnLst/>
            <a:rect r="r" b="b" t="t" l="l"/>
            <a:pathLst>
              <a:path h="1206933" w="1296035">
                <a:moveTo>
                  <a:pt x="0" y="0"/>
                </a:moveTo>
                <a:lnTo>
                  <a:pt x="1296035" y="0"/>
                </a:lnTo>
                <a:lnTo>
                  <a:pt x="1296035" y="1206932"/>
                </a:lnTo>
                <a:lnTo>
                  <a:pt x="0" y="1206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8956" y="4023180"/>
            <a:ext cx="14690693" cy="35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spc="-15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1. Valid Hostname and IP Address</a:t>
            </a:r>
          </a:p>
          <a:p>
            <a:pPr algn="l">
              <a:lnSpc>
                <a:spcPts val="8800"/>
              </a:lnSpc>
            </a:pPr>
            <a:r>
              <a:rPr lang="en-US" sz="8000" spc="-15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2. Empty Hostname</a:t>
            </a:r>
          </a:p>
          <a:p>
            <a:pPr algn="l">
              <a:lnSpc>
                <a:spcPts val="8800"/>
              </a:lnSpc>
            </a:pPr>
            <a:r>
              <a:rPr lang="en-US" sz="8000" spc="-15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3. Empty IP Address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4425" y="-513273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7" y="0"/>
                </a:lnTo>
                <a:lnTo>
                  <a:pt x="28550447" y="11313546"/>
                </a:lnTo>
                <a:lnTo>
                  <a:pt x="0" y="11313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00378" y="2423671"/>
            <a:ext cx="7528738" cy="92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TEST SCENARIOS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16407" y="2140619"/>
            <a:ext cx="1296035" cy="1206933"/>
          </a:xfrm>
          <a:custGeom>
            <a:avLst/>
            <a:gdLst/>
            <a:ahLst/>
            <a:cxnLst/>
            <a:rect r="r" b="b" t="t" l="l"/>
            <a:pathLst>
              <a:path h="1206933" w="1296035">
                <a:moveTo>
                  <a:pt x="0" y="0"/>
                </a:moveTo>
                <a:lnTo>
                  <a:pt x="1296035" y="0"/>
                </a:lnTo>
                <a:lnTo>
                  <a:pt x="1296035" y="1206932"/>
                </a:lnTo>
                <a:lnTo>
                  <a:pt x="0" y="1206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9682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7" y="0"/>
                </a:lnTo>
                <a:lnTo>
                  <a:pt x="28550447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2026" y="723788"/>
            <a:ext cx="11269282" cy="105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sz="7500" spc="-18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PROGRAM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09635"/>
            <a:ext cx="15076206" cy="8485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import java.util.Scanner;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public class PlaceholderReplacer {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public static String replacePlaceholders(String template, String hostname, String ipAddress) {return template.replace("{hostname}", hostname).replace("{ip_address}", ipAddress);}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public static boolean isValidIP(String ipAddress) {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if (ipAddress.isEmpty()) return false;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String[] parts = ipAddress.split("\\.");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if (parts.length != 4) return false;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for (String part : parts) {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int num;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try {num = Integer.parseInt(part);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} catch (NumberFormatException e) {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return false;}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9682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7" y="0"/>
                </a:lnTo>
                <a:lnTo>
                  <a:pt x="28550447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5034" y="342157"/>
            <a:ext cx="16017127" cy="10232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public static boolean isValidHostname(String hostname) {</a:t>
            </a:r>
          </a:p>
          <a:p>
            <a:pPr algn="l">
              <a:lnSpc>
                <a:spcPts val="4862"/>
              </a:lnSpc>
            </a:pPr>
            <a:r>
              <a:rPr lang="en-US" sz="2600" spc="-3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// Ensure hostname is not empty and matches valid characters (letters, numbers, dots, or hyphens)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return !hostname.isEmpty() &amp;&amp; hostname.matches("[a-zA-Z0-9.-]+");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}    public static void main(String[] args) {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Scanner scanner = new Scanner(System.in);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System.out.print("Enter hostname: ");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String hostname = scanner.nextLine().trim();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if (!isValidHostname(hostname)) {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System.out.println("Error: Invalid hostname. It should contain only letters, numbers, dots, or hyphens.");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return;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}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System.out.print("Enter IP address: ");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String ipAddress = scanner.nextLine().trim();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9682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7" y="0"/>
                </a:lnTo>
                <a:lnTo>
                  <a:pt x="28550447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5034" y="342157"/>
            <a:ext cx="16017127" cy="707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if (!isValidIP(ipAddress)) {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System.out.println("Error: Invalid IP address. It should be in the format x.x.x.x, where each x is 0-255.");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return;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}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String template = "Connect to {hostname} at {ip_address}";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String result = replacePlaceholders(template, hostname, ipAddress);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System.out.println(result);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    scanner.close();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    }</a:t>
            </a:r>
          </a:p>
          <a:p>
            <a:pPr algn="l">
              <a:lnSpc>
                <a:spcPts val="5165"/>
              </a:lnSpc>
            </a:pPr>
            <a:r>
              <a:rPr lang="en-US" sz="2762" spc="-41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0515" y="-2377820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241" y="359208"/>
            <a:ext cx="718917" cy="669492"/>
          </a:xfrm>
          <a:custGeom>
            <a:avLst/>
            <a:gdLst/>
            <a:ahLst/>
            <a:cxnLst/>
            <a:rect r="r" b="b" t="t" l="l"/>
            <a:pathLst>
              <a:path h="669492" w="718917">
                <a:moveTo>
                  <a:pt x="0" y="0"/>
                </a:moveTo>
                <a:lnTo>
                  <a:pt x="718918" y="0"/>
                </a:lnTo>
                <a:lnTo>
                  <a:pt x="718918" y="669492"/>
                </a:lnTo>
                <a:lnTo>
                  <a:pt x="0" y="669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69963" y="1028700"/>
            <a:ext cx="14348075" cy="8564346"/>
          </a:xfrm>
          <a:custGeom>
            <a:avLst/>
            <a:gdLst/>
            <a:ahLst/>
            <a:cxnLst/>
            <a:rect r="r" b="b" t="t" l="l"/>
            <a:pathLst>
              <a:path h="8564346" w="14348075">
                <a:moveTo>
                  <a:pt x="0" y="0"/>
                </a:moveTo>
                <a:lnTo>
                  <a:pt x="14348074" y="0"/>
                </a:lnTo>
                <a:lnTo>
                  <a:pt x="14348074" y="8564346"/>
                </a:lnTo>
                <a:lnTo>
                  <a:pt x="0" y="85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31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6232" y="165376"/>
            <a:ext cx="2626210" cy="86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3"/>
              </a:lnSpc>
            </a:pPr>
            <a:r>
              <a:rPr lang="en-US" sz="5009" b="true">
                <a:solidFill>
                  <a:srgbClr val="0A0A0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DAGViNQzrjg</dc:identifier>
  <dcterms:modified xsi:type="dcterms:W3CDTF">2011-08-01T06:04:30Z</dcterms:modified>
  <cp:revision>1</cp:revision>
  <dc:title>Green Minimalist Professional Tech Start-Up Pitch Deck Presentation</dc:title>
</cp:coreProperties>
</file>