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8FCE-E7BE-E5AA-DC71-E4AE9BEE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E36A4-242F-13E8-D244-DF7C587F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38E0-86B3-A43B-D437-A6171537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B65-C22F-3065-24AF-2F79E66A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9000-67AC-3BFD-B90B-A2CAE08A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9646-12E2-FE3B-F636-4DE8030E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8E240-6EBC-60E8-C52F-9731B816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E5E2-4C1C-098A-7314-EAFA9178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407-0D9E-DAE4-AE9B-F95F6A69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DEC1-0847-6F70-E0E8-CB8A9A01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1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371ED-5646-93AA-D0B1-1E01357EB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0237-7852-1DAF-88DA-F4BFAFD0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D03F-1ECD-16C6-8349-38D131F4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74A6-7F9A-8EAF-502E-A8BC8716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9584-CB85-AEC2-0B1D-1A1B074C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C6AA-A0CC-ECC0-DAE2-722E55C6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92B4-B5C5-F16C-57BB-4DA8558B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245D-3590-2217-AF3E-B1B47A6A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8949-4412-2DC1-9F67-0626C7CD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350B-304C-9B3B-EC03-CB21CA1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BD7-A1F1-8BF9-5FC1-D40A0D30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6A4B-82F2-FDDE-F829-0E9CF1B1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C940-E95D-4607-D082-F981F0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CD95-CA03-4AF5-A3CF-416483E1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710E-42C2-691C-4BF0-14A55BE8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B726-04EF-AE46-572C-D3CF9D12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0CA1-1AAE-A23A-156B-44F975A16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AD026-06D9-D41F-D6CA-EEECADD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2883-7162-2A07-8343-CD7DEC00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85A1-FB16-87BD-18D0-F3D0FC10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1F2B-FFE3-D62B-EAFE-A5DBD10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8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931E-8529-79B7-9829-F0AC69ED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4FD3-DE15-B167-9D36-44FB67A3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921D-3DAF-570B-88A8-9D03ABD3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54F0-F30E-CF14-9D6A-B4C10A2E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FE5DB-BC25-AF97-C3CA-E539647CC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81498-7942-D078-5C2A-C59F17D1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71792-749E-689D-55D0-3604404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83CB-0DC6-A644-FE8E-C7C38CA1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2842-837F-74AB-44E0-C4434FA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251E4-A997-AEDA-9934-4E163A6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31D55-4B13-23B0-7DB3-40C19CD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75168-AD88-3FB3-35C3-20825731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747B-FFE1-A8DE-9B04-011080C8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93739-162C-07FB-7ABA-A59E4DF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64E9-FD79-FE1B-9CC4-9CD686D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F84D-187E-5984-CF0A-3C73FB8D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1219-7027-6D00-E320-E8F55D4A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81FA-F973-B960-4446-CDAD6632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C2BA-D2E1-D8FB-2606-08EFBDB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0F4B-6600-AB2F-CC51-91400CF1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6A7D-7B4E-243D-8E99-98C4F541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8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1C96-6588-42CB-2995-492FBEA3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49F2-6391-C0D1-B326-93E378999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4BCCC-DA0A-D29E-16A0-960F4126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B3C0-1F0A-666A-2D18-FA364D37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076D-044A-B61B-93E6-0975172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0E60-4973-A3C6-D221-E77FDDA8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83AD3-ED66-996A-E7D9-266AD5A0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3994-0386-0F30-3D3E-6BC8BEE4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23CE-7B41-3C72-FF6F-7A5130CF9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90C2-FBFD-4A5B-BBB7-9395DE134D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07A6-75C6-5536-43FA-FA6BF7CC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3BF0-79FF-A45E-C86E-DC12DAC36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FEE2-8DDC-40C0-9F19-34C70DDF6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ED57-CBC7-EB9D-2406-1C943C306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Start-Up Ideation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1A8F-707A-0392-A3A6-AC367C2B7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Start-Up Ideation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23484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02" y="1600201"/>
            <a:ext cx="89258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Develop</a:t>
            </a:r>
            <a:r>
              <a:rPr lang="en-US" dirty="0"/>
              <a:t>ing</a:t>
            </a:r>
            <a:r>
              <a:rPr dirty="0"/>
              <a:t> entrepreneurial thinking within budget</a:t>
            </a:r>
            <a:r>
              <a:rPr lang="en-IN" dirty="0"/>
              <a:t>   </a:t>
            </a:r>
            <a:r>
              <a:rPr dirty="0"/>
              <a:t>constraints.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K</a:t>
            </a:r>
            <a:r>
              <a:rPr dirty="0"/>
              <a:t>ey factors for a successful </a:t>
            </a:r>
            <a:r>
              <a:rPr lang="en-US" dirty="0"/>
              <a:t> business :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Market 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Sustainability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•Imagine you have Rs. 50,000 to invest.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•Your challenge: Create a feasible and innovative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business idea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•Focus on realistic execution while staying</a:t>
            </a:r>
            <a:r>
              <a:rPr lang="en-US" dirty="0"/>
              <a:t> innovative.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•What are the unmet needs in your</a:t>
            </a:r>
            <a:r>
              <a:rPr lang="en-US" dirty="0"/>
              <a:t> community?</a:t>
            </a: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• How can you minimize start-up costs?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What skills or resources do you already have access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to ?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Can your idea work both online and offline?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Business Idea: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dirty="0"/>
              <a:t>What is it about?</a:t>
            </a:r>
          </a:p>
          <a:p>
            <a:pPr marL="0" indent="0">
              <a:buNone/>
            </a:pPr>
            <a:r>
              <a:rPr dirty="0"/>
              <a:t>2. Target Audience: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dirty="0"/>
              <a:t>Who will benefit?</a:t>
            </a:r>
          </a:p>
          <a:p>
            <a:pPr marL="0" indent="0">
              <a:buNone/>
            </a:pPr>
            <a:r>
              <a:rPr dirty="0"/>
              <a:t>3. Budget Allocation: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dirty="0"/>
              <a:t>How will you spend Rs. 50,000?</a:t>
            </a:r>
          </a:p>
          <a:p>
            <a:pPr marL="0" indent="0">
              <a:buNone/>
            </a:pPr>
            <a:r>
              <a:rPr dirty="0"/>
              <a:t>4. Scalability &amp; Sustainability: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dirty="0"/>
              <a:t>How will it grow and last?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dirty="0"/>
              <a:t>Strategic planning within budget constraints.</a:t>
            </a:r>
          </a:p>
          <a:p>
            <a:r>
              <a:rPr lang="en-IN" dirty="0"/>
              <a:t> </a:t>
            </a:r>
            <a:r>
              <a:rPr dirty="0"/>
              <a:t>Understanding of customer needs.</a:t>
            </a:r>
          </a:p>
          <a:p>
            <a:r>
              <a:rPr lang="en-IN" dirty="0"/>
              <a:t> </a:t>
            </a:r>
            <a:r>
              <a:rPr dirty="0"/>
              <a:t>Basics of start-up scalability and sustainability.</a:t>
            </a:r>
          </a:p>
          <a:p>
            <a:r>
              <a:rPr dirty="0"/>
              <a:t>Importance of collaboration</a:t>
            </a:r>
            <a:r>
              <a:rPr lang="en-US" dirty="0"/>
              <a:t> </a:t>
            </a:r>
            <a:r>
              <a:rPr dirty="0" err="1"/>
              <a:t>i</a:t>
            </a:r>
            <a:r>
              <a:rPr lang="en-IN" dirty="0"/>
              <a:t>n</a:t>
            </a:r>
            <a:r>
              <a:rPr dirty="0"/>
              <a:t> entrepreneurship.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Feedback Session:</a:t>
            </a:r>
          </a:p>
          <a:p>
            <a:r>
              <a:rPr dirty="0"/>
              <a:t>  Highlight the strengths of each group’s idea.</a:t>
            </a:r>
          </a:p>
          <a:p>
            <a:r>
              <a:rPr dirty="0"/>
              <a:t>   Discuss potential improvements or challenges.</a:t>
            </a:r>
            <a:endParaRPr lang="en-US" dirty="0"/>
          </a:p>
          <a:p>
            <a:pPr marL="0" indent="0">
              <a:buNone/>
            </a:pPr>
            <a:r>
              <a:rPr dirty="0"/>
              <a:t> Key Takeaway:</a:t>
            </a:r>
          </a:p>
          <a:p>
            <a:r>
              <a:rPr dirty="0"/>
              <a:t> Great ideas can come from limited resources!</a:t>
            </a:r>
          </a:p>
          <a:p>
            <a:r>
              <a:rPr dirty="0"/>
              <a:t> Start small, think big, and grow sustainably.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BB01D-78D2-E89D-E136-61EF4B6C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2B24F-C2D4-F646-FE0D-515065BB6118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322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Start-Up Ideation Challenge</vt:lpstr>
      <vt:lpstr>Objective</vt:lpstr>
      <vt:lpstr>Scenario</vt:lpstr>
      <vt:lpstr>Guiding Questions</vt:lpstr>
      <vt:lpstr>Presentation Structure</vt:lpstr>
      <vt:lpstr>Activity Outcome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 Komirisetty</dc:creator>
  <cp:lastModifiedBy>Tanuja Komirisetty</cp:lastModifiedBy>
  <cp:revision>1</cp:revision>
  <dcterms:created xsi:type="dcterms:W3CDTF">2024-11-20T13:20:15Z</dcterms:created>
  <dcterms:modified xsi:type="dcterms:W3CDTF">2024-11-20T13:23:15Z</dcterms:modified>
</cp:coreProperties>
</file>