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48A2-1E69-F8E6-E565-453A283E4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596AA-A6B2-4BC2-96C9-BC5C4C570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BCF6-5A68-40AA-AF0D-416EA60D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B72D-371A-B947-E232-1B68FCB4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811B-9259-09DF-FFF4-48EEBDC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5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6CC2-6797-091E-A437-E7C3F81F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A6C04-56C7-96EC-F124-FEB647EC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BD36-1099-3200-B291-04FC009A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AD5E-3390-C167-24E7-A31AF991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598-543F-1C60-47BE-BDD006DC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BF152-4F1F-1BDF-A76A-93F61E732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1741-5177-D8B2-5A32-1C605B37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2734-2644-6DB3-9113-84E8EE6D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4185-034D-34FB-FAB5-27975A8D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DBAA-B65B-E3C3-C1DA-B0C4A30B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9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10AC-1AD9-6BA0-D2E8-4C79F8C1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29E6-1B3E-8C6F-753F-7795EF4D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3A6A-8AF6-350B-0ABC-E48F61AB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BF79-1222-0560-89F2-5FA1C28D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0A3F-681E-B24B-6384-E46E7799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3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764C-6FBC-9AD6-98A7-1AE46769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8A13-A462-5B7C-D29A-8BAE6EE3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8FC4-D877-8775-CF07-1C2F95C2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35EB-8B80-174B-99C8-10716301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7862-9C49-87EC-0923-F84D59E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C240-5A06-9426-401D-4A24EAF4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4020-9AE5-619B-F8CD-6C0811B4B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5F55-7A51-F3CF-4189-92771CF8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4C1F8-55AA-7BC2-35F0-9CB663F2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5C44-DB2E-2039-2446-228F7D6B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9925-A405-58CE-F39E-912220F2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3BAF-8F73-DF23-F8E0-4A173975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D6EDE-DEC6-6F0C-DF8E-A5BD1903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7AC-7E74-4402-04B7-FF5FFAE5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5E210-88AD-35AB-123B-FD6C8F2C1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DD970-E752-2AE0-A720-7F0FA35A8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8995E-E3DB-CF94-44D2-3F80BBFF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985FD-2D2D-2D0A-DA3B-5D686CC3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4BE4-C41B-DE87-EEE4-2F5B456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AAC4-B392-7A6B-01EB-31261698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D9AD1-5AA3-A483-7B89-41DB7A8F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71CDA-3B73-3B5F-7FDC-ABF3A246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FAA45-D247-899C-513E-8E00DF58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4FF9C-7C04-9976-EF41-1DCC79F7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0524D-9489-331B-A5B7-4D5675F0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2412-E9E4-C3BF-DEB2-CA6CCB8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20AB-BAD6-F3B5-88CA-1D322DB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8CAD-742E-D16C-8FF4-DE2FB12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DD0D-B771-F1BA-97D1-A474C6D3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0174-4F75-947C-3471-FD7B097A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9399-7844-F34D-049C-4475AB4E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51EE-9111-5E88-B670-AA858773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B655-E77F-BA27-6432-15A27CF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FAF2-49D2-389A-2CA4-CF13A670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5340-1D58-BE44-59F4-A40AF12B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B66F-B5E1-51B0-E4BA-CA9DC694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43E8-4243-BB4C-7A82-5CFB1125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8609-204E-5FBC-F46B-21102863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D3182-D4B0-A322-2D7E-B53595D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6CB3-CCA5-B071-D15D-DE1264EA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EE3-07F4-6BC3-69D4-33E364481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2FAA-60E1-4EC4-A1F9-5A1FF3D8518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9356-D151-2D72-28AD-D07893448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42BA-5AB5-D64B-754E-6702E5BB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E495-240C-4609-A011-F14C19D82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0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0F3B8-E0C2-6EE3-8541-E20DE6AF6C49}"/>
              </a:ext>
            </a:extLst>
          </p:cNvPr>
          <p:cNvSpPr txBox="1"/>
          <p:nvPr/>
        </p:nvSpPr>
        <p:spPr>
          <a:xfrm>
            <a:off x="595618" y="302004"/>
            <a:ext cx="113586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3600" b="1" dirty="0"/>
              <a:t>Usability:</a:t>
            </a:r>
          </a:p>
          <a:p>
            <a:r>
              <a:rPr lang="en-IN" sz="3200" dirty="0"/>
              <a:t>            Testing should ensure the product is intuitive, with clear instructions and easy-to-understand features for all users.</a:t>
            </a:r>
          </a:p>
          <a:p>
            <a:r>
              <a:rPr lang="en-IN" sz="3200" dirty="0"/>
              <a:t> </a:t>
            </a:r>
          </a:p>
          <a:p>
            <a:r>
              <a:rPr lang="en-IN" sz="3200" b="1" dirty="0"/>
              <a:t> 2</a:t>
            </a:r>
            <a:r>
              <a:rPr lang="en-IN" sz="3600" b="1" dirty="0"/>
              <a:t>. Durability: </a:t>
            </a:r>
          </a:p>
          <a:p>
            <a:r>
              <a:rPr lang="en-IN" sz="3200" dirty="0"/>
              <a:t>              Prototypes must be tested for long-term performance in harsh conditions, focusing on material longevity and ruggedness. </a:t>
            </a:r>
          </a:p>
          <a:p>
            <a:endParaRPr lang="en-IN" sz="3200" dirty="0"/>
          </a:p>
          <a:p>
            <a:r>
              <a:rPr lang="en-IN" sz="3200" dirty="0"/>
              <a:t> </a:t>
            </a:r>
            <a:r>
              <a:rPr lang="en-IN" sz="3600" b="1" dirty="0"/>
              <a:t>3. Flexibility: </a:t>
            </a:r>
          </a:p>
          <a:p>
            <a:r>
              <a:rPr lang="en-IN" sz="3200" dirty="0"/>
              <a:t>              High-fidelity prototypes should incorporate adaptable features, like portability enhancements and multi-use functionality,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296386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 Komirisetty</dc:creator>
  <cp:lastModifiedBy>Tanuja Komirisetty</cp:lastModifiedBy>
  <cp:revision>1</cp:revision>
  <dcterms:created xsi:type="dcterms:W3CDTF">2024-11-20T13:32:50Z</dcterms:created>
  <dcterms:modified xsi:type="dcterms:W3CDTF">2024-11-20T13:35:05Z</dcterms:modified>
</cp:coreProperties>
</file>