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10287000" cx="18288000"/>
  <p:notesSz cx="6858000" cy="9144000"/>
  <p:embeddedFontLst>
    <p:embeddedFont>
      <p:font typeface="Poppins"/>
      <p:regular r:id="rId17"/>
      <p:bold r:id="rId18"/>
      <p:italic r:id="rId19"/>
      <p:boldItalic r:id="rId20"/>
    </p:embeddedFont>
    <p:embeddedFont>
      <p:font typeface="Inter"/>
      <p:bold r:id="rId21"/>
    </p:embeddedFont>
    <p:embeddedFont>
      <p:font typeface="Century Gothic"/>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6" roundtripDataSignature="AMtx7mj8ZwSKUYzskQghHK91t21yGVG2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boldItalic.fntdata"/><Relationship Id="rId22" Type="http://schemas.openxmlformats.org/officeDocument/2006/relationships/font" Target="fonts/CenturyGothic-regular.fntdata"/><Relationship Id="rId21" Type="http://schemas.openxmlformats.org/officeDocument/2006/relationships/font" Target="fonts/Inter-bold.fntdata"/><Relationship Id="rId24" Type="http://schemas.openxmlformats.org/officeDocument/2006/relationships/font" Target="fonts/CenturyGothic-italic.fntdata"/><Relationship Id="rId23" Type="http://schemas.openxmlformats.org/officeDocument/2006/relationships/font" Target="fonts/CenturyGothic-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CenturyGothic-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oppins-regular.fntdata"/><Relationship Id="rId16" Type="http://schemas.openxmlformats.org/officeDocument/2006/relationships/slide" Target="slides/slide11.xml"/><Relationship Id="rId19" Type="http://schemas.openxmlformats.org/officeDocument/2006/relationships/font" Target="fonts/Poppins-italic.fntdata"/><Relationship Id="rId18" Type="http://schemas.openxmlformats.org/officeDocument/2006/relationships/font" Target="fonts/Poppi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31744039fa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31744039f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5a1079ddb8_1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5a1079ddb8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11"/>
          <p:cNvSpPr txBox="1"/>
          <p:nvPr>
            <p:ph idx="10" type="dt"/>
          </p:nvPr>
        </p:nvSpPr>
        <p:spPr>
          <a:xfrm rot="5400000">
            <a:off x="15233459" y="2686052"/>
            <a:ext cx="1485899" cy="4571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1"/>
          <p:cNvSpPr txBox="1"/>
          <p:nvPr>
            <p:ph idx="11" type="ftr"/>
          </p:nvPr>
        </p:nvSpPr>
        <p:spPr>
          <a:xfrm rot="5400000">
            <a:off x="13427360" y="4837946"/>
            <a:ext cx="5789693" cy="45720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1"/>
          <p:cNvSpPr txBox="1"/>
          <p:nvPr>
            <p:ph idx="12" type="sldNum"/>
          </p:nvPr>
        </p:nvSpPr>
        <p:spPr>
          <a:xfrm>
            <a:off x="15528811" y="443594"/>
            <a:ext cx="1257299" cy="1151531"/>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4" name="Shape 74"/>
        <p:cNvGrpSpPr/>
        <p:nvPr/>
      </p:nvGrpSpPr>
      <p:grpSpPr>
        <a:xfrm>
          <a:off x="0" y="0"/>
          <a:ext cx="0" cy="0"/>
          <a:chOff x="0" y="0"/>
          <a:chExt cx="0" cy="0"/>
        </a:xfrm>
      </p:grpSpPr>
      <p:sp>
        <p:nvSpPr>
          <p:cNvPr id="75" name="Google Shape;75;p20"/>
          <p:cNvSpPr txBox="1"/>
          <p:nvPr>
            <p:ph type="title"/>
          </p:nvPr>
        </p:nvSpPr>
        <p:spPr>
          <a:xfrm>
            <a:off x="1732435" y="7200880"/>
            <a:ext cx="13238486" cy="85010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0"/>
          <p:cNvSpPr/>
          <p:nvPr>
            <p:ph idx="2" type="pic"/>
          </p:nvPr>
        </p:nvSpPr>
        <p:spPr>
          <a:xfrm>
            <a:off x="1732433" y="1028700"/>
            <a:ext cx="13238487" cy="5460999"/>
          </a:xfrm>
          <a:prstGeom prst="roundRect">
            <a:avLst>
              <a:gd fmla="val 1858" name="adj"/>
            </a:avLst>
          </a:prstGeom>
          <a:noFill/>
          <a:ln>
            <a:noFill/>
          </a:ln>
          <a:effectLst>
            <a:outerShdw blurRad="50800" rotWithShape="0" algn="tl" dir="5400000" dist="50800">
              <a:srgbClr val="000000">
                <a:alpha val="42745"/>
              </a:srgbClr>
            </a:outerShdw>
          </a:effectLst>
        </p:spPr>
      </p:sp>
      <p:sp>
        <p:nvSpPr>
          <p:cNvPr id="77" name="Google Shape;77;p20"/>
          <p:cNvSpPr txBox="1"/>
          <p:nvPr>
            <p:ph idx="1" type="body"/>
          </p:nvPr>
        </p:nvSpPr>
        <p:spPr>
          <a:xfrm>
            <a:off x="1732434" y="8050988"/>
            <a:ext cx="13238484" cy="740568"/>
          </a:xfrm>
          <a:prstGeom prst="rect">
            <a:avLst/>
          </a:prstGeom>
          <a:noFill/>
          <a:ln>
            <a:noFill/>
          </a:ln>
        </p:spPr>
        <p:txBody>
          <a:bodyPr anchorCtr="0" anchor="t" bIns="45700" lIns="91425" spcFirstLastPara="1" rIns="91425" wrap="square" tIns="45700">
            <a:normAutofit/>
          </a:bodyPr>
          <a:lstStyle>
            <a:lvl1pPr indent="-228600" lvl="0" marL="457200" algn="l">
              <a:spcBef>
                <a:spcPts val="1500"/>
              </a:spcBef>
              <a:spcAft>
                <a:spcPts val="0"/>
              </a:spcAft>
              <a:buSzPts val="1440"/>
              <a:buNone/>
              <a:defRPr sz="1800"/>
            </a:lvl1pPr>
            <a:lvl2pPr indent="-228600" lvl="1" marL="914400" algn="l">
              <a:spcBef>
                <a:spcPts val="1500"/>
              </a:spcBef>
              <a:spcAft>
                <a:spcPts val="0"/>
              </a:spcAft>
              <a:buSzPts val="1440"/>
              <a:buNone/>
              <a:defRPr sz="1800"/>
            </a:lvl2pPr>
            <a:lvl3pPr indent="-228600" lvl="2" marL="1371600" algn="l">
              <a:spcBef>
                <a:spcPts val="1500"/>
              </a:spcBef>
              <a:spcAft>
                <a:spcPts val="0"/>
              </a:spcAft>
              <a:buSzPts val="1200"/>
              <a:buNone/>
              <a:defRPr sz="1500"/>
            </a:lvl3pPr>
            <a:lvl4pPr indent="-228600" lvl="3" marL="1828800" algn="l">
              <a:spcBef>
                <a:spcPts val="1500"/>
              </a:spcBef>
              <a:spcAft>
                <a:spcPts val="0"/>
              </a:spcAft>
              <a:buSzPts val="1080"/>
              <a:buNone/>
              <a:defRPr sz="1350"/>
            </a:lvl4pPr>
            <a:lvl5pPr indent="-228600" lvl="4" marL="2286000" algn="l">
              <a:spcBef>
                <a:spcPts val="1500"/>
              </a:spcBef>
              <a:spcAft>
                <a:spcPts val="0"/>
              </a:spcAft>
              <a:buSzPts val="1080"/>
              <a:buNone/>
              <a:defRPr sz="1350"/>
            </a:lvl5pPr>
            <a:lvl6pPr indent="-228600" lvl="5" marL="2743200" algn="l">
              <a:spcBef>
                <a:spcPts val="1500"/>
              </a:spcBef>
              <a:spcAft>
                <a:spcPts val="0"/>
              </a:spcAft>
              <a:buSzPts val="1080"/>
              <a:buNone/>
              <a:defRPr sz="1350"/>
            </a:lvl6pPr>
            <a:lvl7pPr indent="-228600" lvl="6" marL="3200400" algn="l">
              <a:spcBef>
                <a:spcPts val="1500"/>
              </a:spcBef>
              <a:spcAft>
                <a:spcPts val="0"/>
              </a:spcAft>
              <a:buSzPts val="1080"/>
              <a:buNone/>
              <a:defRPr sz="1350"/>
            </a:lvl7pPr>
            <a:lvl8pPr indent="-228600" lvl="7" marL="3657600" algn="l">
              <a:spcBef>
                <a:spcPts val="1500"/>
              </a:spcBef>
              <a:spcAft>
                <a:spcPts val="0"/>
              </a:spcAft>
              <a:buSzPts val="1080"/>
              <a:buNone/>
              <a:defRPr sz="1350"/>
            </a:lvl8pPr>
            <a:lvl9pPr indent="-228600" lvl="8" marL="4114800" algn="l">
              <a:spcBef>
                <a:spcPts val="1500"/>
              </a:spcBef>
              <a:spcAft>
                <a:spcPts val="0"/>
              </a:spcAft>
              <a:buSzPts val="1080"/>
              <a:buNone/>
              <a:defRPr sz="1350"/>
            </a:lvl9pPr>
          </a:lstStyle>
          <a:p/>
        </p:txBody>
      </p:sp>
      <p:sp>
        <p:nvSpPr>
          <p:cNvPr id="78" name="Google Shape;78;p20"/>
          <p:cNvSpPr txBox="1"/>
          <p:nvPr>
            <p:ph idx="10" type="dt"/>
          </p:nvPr>
        </p:nvSpPr>
        <p:spPr>
          <a:xfrm rot="5400000">
            <a:off x="15233459" y="2686052"/>
            <a:ext cx="1485899" cy="4571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0"/>
          <p:cNvSpPr txBox="1"/>
          <p:nvPr>
            <p:ph idx="11" type="ftr"/>
          </p:nvPr>
        </p:nvSpPr>
        <p:spPr>
          <a:xfrm rot="5400000">
            <a:off x="13427360" y="4837946"/>
            <a:ext cx="5789693" cy="45720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0"/>
          <p:cNvSpPr txBox="1"/>
          <p:nvPr>
            <p:ph idx="12" type="sldNum"/>
          </p:nvPr>
        </p:nvSpPr>
        <p:spPr>
          <a:xfrm>
            <a:off x="15528811" y="443594"/>
            <a:ext cx="1257299" cy="1151531"/>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1" name="Shape 81"/>
        <p:cNvGrpSpPr/>
        <p:nvPr/>
      </p:nvGrpSpPr>
      <p:grpSpPr>
        <a:xfrm>
          <a:off x="0" y="0"/>
          <a:ext cx="0" cy="0"/>
          <a:chOff x="0" y="0"/>
          <a:chExt cx="0" cy="0"/>
        </a:xfrm>
      </p:grpSpPr>
      <p:sp>
        <p:nvSpPr>
          <p:cNvPr id="82" name="Google Shape;82;p21"/>
          <p:cNvSpPr txBox="1"/>
          <p:nvPr>
            <p:ph type="title"/>
          </p:nvPr>
        </p:nvSpPr>
        <p:spPr>
          <a:xfrm>
            <a:off x="1732432" y="2171700"/>
            <a:ext cx="13238489" cy="2971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1"/>
          <p:cNvSpPr txBox="1"/>
          <p:nvPr>
            <p:ph idx="1" type="body"/>
          </p:nvPr>
        </p:nvSpPr>
        <p:spPr>
          <a:xfrm>
            <a:off x="1732432" y="5486400"/>
            <a:ext cx="13238489" cy="3543300"/>
          </a:xfrm>
          <a:prstGeom prst="rect">
            <a:avLst/>
          </a:prstGeom>
          <a:noFill/>
          <a:ln>
            <a:noFill/>
          </a:ln>
        </p:spPr>
        <p:txBody>
          <a:bodyPr anchorCtr="0" anchor="ctr" bIns="45700" lIns="91425" spcFirstLastPara="1" rIns="91425" wrap="square" tIns="45700">
            <a:normAutofit/>
          </a:bodyPr>
          <a:lstStyle>
            <a:lvl1pPr indent="-228600" lvl="0" marL="457200" algn="l">
              <a:spcBef>
                <a:spcPts val="1500"/>
              </a:spcBef>
              <a:spcAft>
                <a:spcPts val="0"/>
              </a:spcAft>
              <a:buSzPts val="2160"/>
              <a:buNone/>
              <a:defRPr sz="2700"/>
            </a:lvl1pPr>
            <a:lvl2pPr indent="-228600" lvl="1" marL="914400" algn="l">
              <a:spcBef>
                <a:spcPts val="1500"/>
              </a:spcBef>
              <a:spcAft>
                <a:spcPts val="0"/>
              </a:spcAft>
              <a:buSzPts val="1440"/>
              <a:buNone/>
              <a:defRPr sz="1800"/>
            </a:lvl2pPr>
            <a:lvl3pPr indent="-228600" lvl="2" marL="1371600" algn="l">
              <a:spcBef>
                <a:spcPts val="1500"/>
              </a:spcBef>
              <a:spcAft>
                <a:spcPts val="0"/>
              </a:spcAft>
              <a:buSzPts val="1200"/>
              <a:buNone/>
              <a:defRPr sz="1500"/>
            </a:lvl3pPr>
            <a:lvl4pPr indent="-228600" lvl="3" marL="1828800" algn="l">
              <a:spcBef>
                <a:spcPts val="1500"/>
              </a:spcBef>
              <a:spcAft>
                <a:spcPts val="0"/>
              </a:spcAft>
              <a:buSzPts val="1080"/>
              <a:buNone/>
              <a:defRPr sz="1350"/>
            </a:lvl4pPr>
            <a:lvl5pPr indent="-228600" lvl="4" marL="2286000" algn="l">
              <a:spcBef>
                <a:spcPts val="1500"/>
              </a:spcBef>
              <a:spcAft>
                <a:spcPts val="0"/>
              </a:spcAft>
              <a:buSzPts val="1080"/>
              <a:buNone/>
              <a:defRPr sz="1350"/>
            </a:lvl5pPr>
            <a:lvl6pPr indent="-228600" lvl="5" marL="2743200" algn="l">
              <a:spcBef>
                <a:spcPts val="1500"/>
              </a:spcBef>
              <a:spcAft>
                <a:spcPts val="0"/>
              </a:spcAft>
              <a:buSzPts val="1080"/>
              <a:buNone/>
              <a:defRPr sz="1350"/>
            </a:lvl6pPr>
            <a:lvl7pPr indent="-228600" lvl="6" marL="3200400" algn="l">
              <a:spcBef>
                <a:spcPts val="1500"/>
              </a:spcBef>
              <a:spcAft>
                <a:spcPts val="0"/>
              </a:spcAft>
              <a:buSzPts val="1080"/>
              <a:buNone/>
              <a:defRPr sz="1350"/>
            </a:lvl7pPr>
            <a:lvl8pPr indent="-228600" lvl="7" marL="3657600" algn="l">
              <a:spcBef>
                <a:spcPts val="1500"/>
              </a:spcBef>
              <a:spcAft>
                <a:spcPts val="0"/>
              </a:spcAft>
              <a:buSzPts val="1080"/>
              <a:buNone/>
              <a:defRPr sz="1350"/>
            </a:lvl8pPr>
            <a:lvl9pPr indent="-228600" lvl="8" marL="4114800" algn="l">
              <a:spcBef>
                <a:spcPts val="1500"/>
              </a:spcBef>
              <a:spcAft>
                <a:spcPts val="0"/>
              </a:spcAft>
              <a:buSzPts val="1080"/>
              <a:buNone/>
              <a:defRPr sz="1350"/>
            </a:lvl9pPr>
          </a:lstStyle>
          <a:p/>
        </p:txBody>
      </p:sp>
      <p:sp>
        <p:nvSpPr>
          <p:cNvPr id="84" name="Google Shape;84;p21"/>
          <p:cNvSpPr txBox="1"/>
          <p:nvPr>
            <p:ph idx="10" type="dt"/>
          </p:nvPr>
        </p:nvSpPr>
        <p:spPr>
          <a:xfrm rot="5400000">
            <a:off x="15233459" y="2686052"/>
            <a:ext cx="1485899" cy="4571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1"/>
          <p:cNvSpPr txBox="1"/>
          <p:nvPr>
            <p:ph idx="11" type="ftr"/>
          </p:nvPr>
        </p:nvSpPr>
        <p:spPr>
          <a:xfrm rot="5400000">
            <a:off x="13427360" y="4837946"/>
            <a:ext cx="5789693" cy="45720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1"/>
          <p:cNvSpPr txBox="1"/>
          <p:nvPr>
            <p:ph idx="12" type="sldNum"/>
          </p:nvPr>
        </p:nvSpPr>
        <p:spPr>
          <a:xfrm>
            <a:off x="15528811" y="443594"/>
            <a:ext cx="1257299" cy="1151531"/>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7" name="Shape 87"/>
        <p:cNvGrpSpPr/>
        <p:nvPr/>
      </p:nvGrpSpPr>
      <p:grpSpPr>
        <a:xfrm>
          <a:off x="0" y="0"/>
          <a:ext cx="0" cy="0"/>
          <a:chOff x="0" y="0"/>
          <a:chExt cx="0" cy="0"/>
        </a:xfrm>
      </p:grpSpPr>
      <p:sp>
        <p:nvSpPr>
          <p:cNvPr id="88" name="Google Shape;88;p22"/>
          <p:cNvSpPr txBox="1"/>
          <p:nvPr>
            <p:ph type="title"/>
          </p:nvPr>
        </p:nvSpPr>
        <p:spPr>
          <a:xfrm>
            <a:off x="2362202" y="2171700"/>
            <a:ext cx="11998973" cy="348506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2"/>
          <p:cNvSpPr txBox="1"/>
          <p:nvPr>
            <p:ph idx="1" type="body"/>
          </p:nvPr>
        </p:nvSpPr>
        <p:spPr>
          <a:xfrm>
            <a:off x="2895601" y="5656761"/>
            <a:ext cx="10919474" cy="513261"/>
          </a:xfrm>
          <a:prstGeom prst="rect">
            <a:avLst/>
          </a:prstGeom>
          <a:noFill/>
          <a:ln>
            <a:noFill/>
          </a:ln>
        </p:spPr>
        <p:txBody>
          <a:bodyPr anchorCtr="0" anchor="t" bIns="45700" lIns="91425" spcFirstLastPara="1" rIns="91425" wrap="square" tIns="45700">
            <a:normAutofit/>
          </a:bodyPr>
          <a:lstStyle>
            <a:lvl1pPr indent="-228600" lvl="0" marL="457200" algn="l">
              <a:spcBef>
                <a:spcPts val="1500"/>
              </a:spcBef>
              <a:spcAft>
                <a:spcPts val="0"/>
              </a:spcAft>
              <a:buSzPts val="1680"/>
              <a:buNone/>
              <a:defRPr b="0" i="0" sz="2100" cap="small">
                <a:solidFill>
                  <a:schemeClr val="accent1"/>
                </a:solidFill>
                <a:latin typeface="Century Gothic"/>
                <a:ea typeface="Century Gothic"/>
                <a:cs typeface="Century Gothic"/>
                <a:sym typeface="Century Gothic"/>
              </a:defRPr>
            </a:lvl1pPr>
            <a:lvl2pPr indent="-228600" lvl="1" marL="914400" algn="l">
              <a:spcBef>
                <a:spcPts val="1500"/>
              </a:spcBef>
              <a:spcAft>
                <a:spcPts val="0"/>
              </a:spcAft>
              <a:buSzPts val="1440"/>
              <a:buNone/>
              <a:defRPr sz="1800"/>
            </a:lvl2pPr>
            <a:lvl3pPr indent="-228600" lvl="2" marL="1371600" algn="l">
              <a:spcBef>
                <a:spcPts val="1500"/>
              </a:spcBef>
              <a:spcAft>
                <a:spcPts val="0"/>
              </a:spcAft>
              <a:buSzPts val="1200"/>
              <a:buNone/>
              <a:defRPr sz="1500"/>
            </a:lvl3pPr>
            <a:lvl4pPr indent="-228600" lvl="3" marL="1828800" algn="l">
              <a:spcBef>
                <a:spcPts val="1500"/>
              </a:spcBef>
              <a:spcAft>
                <a:spcPts val="0"/>
              </a:spcAft>
              <a:buSzPts val="1080"/>
              <a:buNone/>
              <a:defRPr sz="1350"/>
            </a:lvl4pPr>
            <a:lvl5pPr indent="-228600" lvl="4" marL="2286000" algn="l">
              <a:spcBef>
                <a:spcPts val="1500"/>
              </a:spcBef>
              <a:spcAft>
                <a:spcPts val="0"/>
              </a:spcAft>
              <a:buSzPts val="1080"/>
              <a:buNone/>
              <a:defRPr sz="1350"/>
            </a:lvl5pPr>
            <a:lvl6pPr indent="-228600" lvl="5" marL="2743200" algn="l">
              <a:spcBef>
                <a:spcPts val="1500"/>
              </a:spcBef>
              <a:spcAft>
                <a:spcPts val="0"/>
              </a:spcAft>
              <a:buSzPts val="1080"/>
              <a:buNone/>
              <a:defRPr sz="1350"/>
            </a:lvl6pPr>
            <a:lvl7pPr indent="-228600" lvl="6" marL="3200400" algn="l">
              <a:spcBef>
                <a:spcPts val="1500"/>
              </a:spcBef>
              <a:spcAft>
                <a:spcPts val="0"/>
              </a:spcAft>
              <a:buSzPts val="1080"/>
              <a:buNone/>
              <a:defRPr sz="1350"/>
            </a:lvl7pPr>
            <a:lvl8pPr indent="-228600" lvl="7" marL="3657600" algn="l">
              <a:spcBef>
                <a:spcPts val="1500"/>
              </a:spcBef>
              <a:spcAft>
                <a:spcPts val="0"/>
              </a:spcAft>
              <a:buSzPts val="1080"/>
              <a:buNone/>
              <a:defRPr sz="1350"/>
            </a:lvl8pPr>
            <a:lvl9pPr indent="-228600" lvl="8" marL="4114800" algn="l">
              <a:spcBef>
                <a:spcPts val="1500"/>
              </a:spcBef>
              <a:spcAft>
                <a:spcPts val="0"/>
              </a:spcAft>
              <a:buSzPts val="1080"/>
              <a:buNone/>
              <a:defRPr sz="1350"/>
            </a:lvl9pPr>
          </a:lstStyle>
          <a:p/>
        </p:txBody>
      </p:sp>
      <p:sp>
        <p:nvSpPr>
          <p:cNvPr id="90" name="Google Shape;90;p22"/>
          <p:cNvSpPr txBox="1"/>
          <p:nvPr>
            <p:ph idx="2" type="body"/>
          </p:nvPr>
        </p:nvSpPr>
        <p:spPr>
          <a:xfrm>
            <a:off x="1732432" y="6525986"/>
            <a:ext cx="13238489" cy="2514600"/>
          </a:xfrm>
          <a:prstGeom prst="rect">
            <a:avLst/>
          </a:prstGeom>
          <a:noFill/>
          <a:ln>
            <a:noFill/>
          </a:ln>
        </p:spPr>
        <p:txBody>
          <a:bodyPr anchorCtr="0" anchor="ctr" bIns="45700" lIns="91425" spcFirstLastPara="1" rIns="91425" wrap="square" tIns="45700">
            <a:normAutofit/>
          </a:bodyPr>
          <a:lstStyle>
            <a:lvl1pPr indent="-228600" lvl="0" marL="457200" algn="l">
              <a:spcBef>
                <a:spcPts val="1500"/>
              </a:spcBef>
              <a:spcAft>
                <a:spcPts val="0"/>
              </a:spcAft>
              <a:buSzPts val="2160"/>
              <a:buNone/>
              <a:defRPr sz="2700"/>
            </a:lvl1pPr>
            <a:lvl2pPr indent="-228600" lvl="1" marL="914400" algn="l">
              <a:spcBef>
                <a:spcPts val="1500"/>
              </a:spcBef>
              <a:spcAft>
                <a:spcPts val="0"/>
              </a:spcAft>
              <a:buSzPts val="1440"/>
              <a:buNone/>
              <a:defRPr sz="1800"/>
            </a:lvl2pPr>
            <a:lvl3pPr indent="-228600" lvl="2" marL="1371600" algn="l">
              <a:spcBef>
                <a:spcPts val="1500"/>
              </a:spcBef>
              <a:spcAft>
                <a:spcPts val="0"/>
              </a:spcAft>
              <a:buSzPts val="1200"/>
              <a:buNone/>
              <a:defRPr sz="1500"/>
            </a:lvl3pPr>
            <a:lvl4pPr indent="-228600" lvl="3" marL="1828800" algn="l">
              <a:spcBef>
                <a:spcPts val="1500"/>
              </a:spcBef>
              <a:spcAft>
                <a:spcPts val="0"/>
              </a:spcAft>
              <a:buSzPts val="1080"/>
              <a:buNone/>
              <a:defRPr sz="1350"/>
            </a:lvl4pPr>
            <a:lvl5pPr indent="-228600" lvl="4" marL="2286000" algn="l">
              <a:spcBef>
                <a:spcPts val="1500"/>
              </a:spcBef>
              <a:spcAft>
                <a:spcPts val="0"/>
              </a:spcAft>
              <a:buSzPts val="1080"/>
              <a:buNone/>
              <a:defRPr sz="1350"/>
            </a:lvl5pPr>
            <a:lvl6pPr indent="-228600" lvl="5" marL="2743200" algn="l">
              <a:spcBef>
                <a:spcPts val="1500"/>
              </a:spcBef>
              <a:spcAft>
                <a:spcPts val="0"/>
              </a:spcAft>
              <a:buSzPts val="1080"/>
              <a:buNone/>
              <a:defRPr sz="1350"/>
            </a:lvl6pPr>
            <a:lvl7pPr indent="-228600" lvl="6" marL="3200400" algn="l">
              <a:spcBef>
                <a:spcPts val="1500"/>
              </a:spcBef>
              <a:spcAft>
                <a:spcPts val="0"/>
              </a:spcAft>
              <a:buSzPts val="1080"/>
              <a:buNone/>
              <a:defRPr sz="1350"/>
            </a:lvl7pPr>
            <a:lvl8pPr indent="-228600" lvl="7" marL="3657600" algn="l">
              <a:spcBef>
                <a:spcPts val="1500"/>
              </a:spcBef>
              <a:spcAft>
                <a:spcPts val="0"/>
              </a:spcAft>
              <a:buSzPts val="1080"/>
              <a:buNone/>
              <a:defRPr sz="1350"/>
            </a:lvl8pPr>
            <a:lvl9pPr indent="-228600" lvl="8" marL="4114800" algn="l">
              <a:spcBef>
                <a:spcPts val="1500"/>
              </a:spcBef>
              <a:spcAft>
                <a:spcPts val="0"/>
              </a:spcAft>
              <a:buSzPts val="1080"/>
              <a:buNone/>
              <a:defRPr sz="1350"/>
            </a:lvl9pPr>
          </a:lstStyle>
          <a:p/>
        </p:txBody>
      </p:sp>
      <p:sp>
        <p:nvSpPr>
          <p:cNvPr id="91" name="Google Shape;91;p22"/>
          <p:cNvSpPr txBox="1"/>
          <p:nvPr>
            <p:ph idx="10" type="dt"/>
          </p:nvPr>
        </p:nvSpPr>
        <p:spPr>
          <a:xfrm rot="5400000">
            <a:off x="15233459" y="2686052"/>
            <a:ext cx="1485899" cy="4571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2"/>
          <p:cNvSpPr txBox="1"/>
          <p:nvPr>
            <p:ph idx="11" type="ftr"/>
          </p:nvPr>
        </p:nvSpPr>
        <p:spPr>
          <a:xfrm rot="5400000">
            <a:off x="13427360" y="4837946"/>
            <a:ext cx="5789693" cy="45720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2"/>
          <p:cNvSpPr txBox="1"/>
          <p:nvPr>
            <p:ph idx="12" type="sldNum"/>
          </p:nvPr>
        </p:nvSpPr>
        <p:spPr>
          <a:xfrm>
            <a:off x="15528811" y="443594"/>
            <a:ext cx="1257299" cy="1151531"/>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4" name="Google Shape;94;p22"/>
          <p:cNvSpPr txBox="1"/>
          <p:nvPr/>
        </p:nvSpPr>
        <p:spPr>
          <a:xfrm>
            <a:off x="1347443" y="1456880"/>
            <a:ext cx="1202868" cy="290848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8300">
                <a:solidFill>
                  <a:schemeClr val="accent1"/>
                </a:solidFill>
                <a:latin typeface="Arial"/>
                <a:ea typeface="Arial"/>
                <a:cs typeface="Arial"/>
                <a:sym typeface="Arial"/>
              </a:rPr>
              <a:t>“</a:t>
            </a:r>
            <a:endParaRPr/>
          </a:p>
        </p:txBody>
      </p:sp>
      <p:sp>
        <p:nvSpPr>
          <p:cNvPr id="95" name="Google Shape;95;p22"/>
          <p:cNvSpPr txBox="1"/>
          <p:nvPr/>
        </p:nvSpPr>
        <p:spPr>
          <a:xfrm>
            <a:off x="13995735" y="3920681"/>
            <a:ext cx="1202868" cy="290848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8300">
                <a:solidFill>
                  <a:schemeClr val="accent1"/>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6" name="Shape 96"/>
        <p:cNvGrpSpPr/>
        <p:nvPr/>
      </p:nvGrpSpPr>
      <p:grpSpPr>
        <a:xfrm>
          <a:off x="0" y="0"/>
          <a:ext cx="0" cy="0"/>
          <a:chOff x="0" y="0"/>
          <a:chExt cx="0" cy="0"/>
        </a:xfrm>
      </p:grpSpPr>
      <p:sp>
        <p:nvSpPr>
          <p:cNvPr id="97" name="Google Shape;97;p23"/>
          <p:cNvSpPr txBox="1"/>
          <p:nvPr>
            <p:ph type="title"/>
          </p:nvPr>
        </p:nvSpPr>
        <p:spPr>
          <a:xfrm>
            <a:off x="1732431" y="4686302"/>
            <a:ext cx="13238490" cy="247977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6000"/>
              <a:buFont typeface="Century Gothic"/>
              <a:buNone/>
              <a:defRPr b="0" sz="6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3"/>
          <p:cNvSpPr txBox="1"/>
          <p:nvPr>
            <p:ph idx="1" type="body"/>
          </p:nvPr>
        </p:nvSpPr>
        <p:spPr>
          <a:xfrm>
            <a:off x="1732432" y="7166072"/>
            <a:ext cx="13238489" cy="1290600"/>
          </a:xfrm>
          <a:prstGeom prst="rect">
            <a:avLst/>
          </a:prstGeom>
          <a:noFill/>
          <a:ln>
            <a:noFill/>
          </a:ln>
        </p:spPr>
        <p:txBody>
          <a:bodyPr anchorCtr="0" anchor="t" bIns="45700" lIns="91425" spcFirstLastPara="1" rIns="91425" wrap="square" tIns="45700">
            <a:normAutofit/>
          </a:bodyPr>
          <a:lstStyle>
            <a:lvl1pPr indent="-228600" lvl="0" marL="457200" algn="l">
              <a:spcBef>
                <a:spcPts val="1500"/>
              </a:spcBef>
              <a:spcAft>
                <a:spcPts val="0"/>
              </a:spcAft>
              <a:buSzPts val="2400"/>
              <a:buNone/>
              <a:defRPr sz="3000" cap="none">
                <a:solidFill>
                  <a:schemeClr val="accent1"/>
                </a:solidFill>
              </a:defRPr>
            </a:lvl1pPr>
            <a:lvl2pPr indent="-228600" lvl="1" marL="914400" algn="l">
              <a:spcBef>
                <a:spcPts val="1500"/>
              </a:spcBef>
              <a:spcAft>
                <a:spcPts val="0"/>
              </a:spcAft>
              <a:buSzPts val="2160"/>
              <a:buNone/>
              <a:defRPr sz="2700">
                <a:solidFill>
                  <a:schemeClr val="lt1"/>
                </a:solidFill>
              </a:defRPr>
            </a:lvl2pPr>
            <a:lvl3pPr indent="-228600" lvl="2" marL="1371600" algn="l">
              <a:spcBef>
                <a:spcPts val="1500"/>
              </a:spcBef>
              <a:spcAft>
                <a:spcPts val="0"/>
              </a:spcAft>
              <a:buSzPts val="1920"/>
              <a:buNone/>
              <a:defRPr sz="2400">
                <a:solidFill>
                  <a:schemeClr val="lt1"/>
                </a:solidFill>
              </a:defRPr>
            </a:lvl3pPr>
            <a:lvl4pPr indent="-228600" lvl="3" marL="1828800" algn="l">
              <a:spcBef>
                <a:spcPts val="1500"/>
              </a:spcBef>
              <a:spcAft>
                <a:spcPts val="0"/>
              </a:spcAft>
              <a:buSzPts val="1680"/>
              <a:buNone/>
              <a:defRPr sz="2100">
                <a:solidFill>
                  <a:schemeClr val="lt1"/>
                </a:solidFill>
              </a:defRPr>
            </a:lvl4pPr>
            <a:lvl5pPr indent="-228600" lvl="4" marL="2286000" algn="l">
              <a:spcBef>
                <a:spcPts val="1500"/>
              </a:spcBef>
              <a:spcAft>
                <a:spcPts val="0"/>
              </a:spcAft>
              <a:buSzPts val="1680"/>
              <a:buNone/>
              <a:defRPr sz="2100">
                <a:solidFill>
                  <a:schemeClr val="lt1"/>
                </a:solidFill>
              </a:defRPr>
            </a:lvl5pPr>
            <a:lvl6pPr indent="-228600" lvl="5" marL="2743200" algn="l">
              <a:spcBef>
                <a:spcPts val="1500"/>
              </a:spcBef>
              <a:spcAft>
                <a:spcPts val="0"/>
              </a:spcAft>
              <a:buSzPts val="1680"/>
              <a:buNone/>
              <a:defRPr sz="2100">
                <a:solidFill>
                  <a:schemeClr val="lt1"/>
                </a:solidFill>
              </a:defRPr>
            </a:lvl6pPr>
            <a:lvl7pPr indent="-228600" lvl="6" marL="3200400" algn="l">
              <a:spcBef>
                <a:spcPts val="1500"/>
              </a:spcBef>
              <a:spcAft>
                <a:spcPts val="0"/>
              </a:spcAft>
              <a:buSzPts val="1680"/>
              <a:buNone/>
              <a:defRPr sz="2100">
                <a:solidFill>
                  <a:schemeClr val="lt1"/>
                </a:solidFill>
              </a:defRPr>
            </a:lvl7pPr>
            <a:lvl8pPr indent="-228600" lvl="7" marL="3657600" algn="l">
              <a:spcBef>
                <a:spcPts val="1500"/>
              </a:spcBef>
              <a:spcAft>
                <a:spcPts val="0"/>
              </a:spcAft>
              <a:buSzPts val="1680"/>
              <a:buNone/>
              <a:defRPr sz="2100">
                <a:solidFill>
                  <a:schemeClr val="lt1"/>
                </a:solidFill>
              </a:defRPr>
            </a:lvl8pPr>
            <a:lvl9pPr indent="-228600" lvl="8" marL="4114800" algn="l">
              <a:spcBef>
                <a:spcPts val="1500"/>
              </a:spcBef>
              <a:spcAft>
                <a:spcPts val="0"/>
              </a:spcAft>
              <a:buSzPts val="1680"/>
              <a:buNone/>
              <a:defRPr sz="2100">
                <a:solidFill>
                  <a:schemeClr val="lt1"/>
                </a:solidFill>
              </a:defRPr>
            </a:lvl9pPr>
          </a:lstStyle>
          <a:p/>
        </p:txBody>
      </p:sp>
      <p:sp>
        <p:nvSpPr>
          <p:cNvPr id="99" name="Google Shape;99;p23"/>
          <p:cNvSpPr txBox="1"/>
          <p:nvPr>
            <p:ph idx="10" type="dt"/>
          </p:nvPr>
        </p:nvSpPr>
        <p:spPr>
          <a:xfrm rot="5400000">
            <a:off x="15233459" y="2686052"/>
            <a:ext cx="1485899" cy="4571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3"/>
          <p:cNvSpPr txBox="1"/>
          <p:nvPr>
            <p:ph idx="11" type="ftr"/>
          </p:nvPr>
        </p:nvSpPr>
        <p:spPr>
          <a:xfrm rot="5400000">
            <a:off x="13427360" y="4837946"/>
            <a:ext cx="5789693" cy="45720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3"/>
          <p:cNvSpPr txBox="1"/>
          <p:nvPr>
            <p:ph idx="12" type="sldNum"/>
          </p:nvPr>
        </p:nvSpPr>
        <p:spPr>
          <a:xfrm>
            <a:off x="15528811" y="443594"/>
            <a:ext cx="1257299" cy="1151531"/>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24"/>
          <p:cNvSpPr txBox="1"/>
          <p:nvPr>
            <p:ph type="title"/>
          </p:nvPr>
        </p:nvSpPr>
        <p:spPr>
          <a:xfrm>
            <a:off x="969167" y="679077"/>
            <a:ext cx="14107085" cy="210079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6300"/>
              <a:buFont typeface="Century Gothic"/>
              <a:buNone/>
              <a:defRPr sz="63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4"/>
          <p:cNvSpPr txBox="1"/>
          <p:nvPr>
            <p:ph idx="1" type="body"/>
          </p:nvPr>
        </p:nvSpPr>
        <p:spPr>
          <a:xfrm>
            <a:off x="949421" y="2971800"/>
            <a:ext cx="4420299" cy="864393"/>
          </a:xfrm>
          <a:prstGeom prst="rect">
            <a:avLst/>
          </a:prstGeom>
          <a:noFill/>
          <a:ln>
            <a:noFill/>
          </a:ln>
        </p:spPr>
        <p:txBody>
          <a:bodyPr anchorCtr="0" anchor="b" bIns="45700" lIns="91425" spcFirstLastPara="1" rIns="91425" wrap="square" tIns="45700">
            <a:noAutofit/>
          </a:bodyPr>
          <a:lstStyle>
            <a:lvl1pPr indent="-228600" lvl="0" marL="457200" algn="l">
              <a:spcBef>
                <a:spcPts val="1500"/>
              </a:spcBef>
              <a:spcAft>
                <a:spcPts val="0"/>
              </a:spcAft>
              <a:buSzPts val="2880"/>
              <a:buNone/>
              <a:defRPr b="0" sz="3600">
                <a:solidFill>
                  <a:schemeClr val="accent1"/>
                </a:solidFill>
              </a:defRPr>
            </a:lvl1pPr>
            <a:lvl2pPr indent="-228600" lvl="1" marL="914400" algn="l">
              <a:spcBef>
                <a:spcPts val="1500"/>
              </a:spcBef>
              <a:spcAft>
                <a:spcPts val="0"/>
              </a:spcAft>
              <a:buSzPts val="2400"/>
              <a:buNone/>
              <a:defRPr b="1" sz="3000"/>
            </a:lvl2pPr>
            <a:lvl3pPr indent="-228600" lvl="2" marL="1371600" algn="l">
              <a:spcBef>
                <a:spcPts val="1500"/>
              </a:spcBef>
              <a:spcAft>
                <a:spcPts val="0"/>
              </a:spcAft>
              <a:buSzPts val="2160"/>
              <a:buNone/>
              <a:defRPr b="1" sz="2700"/>
            </a:lvl3pPr>
            <a:lvl4pPr indent="-228600" lvl="3" marL="1828800" algn="l">
              <a:spcBef>
                <a:spcPts val="1500"/>
              </a:spcBef>
              <a:spcAft>
                <a:spcPts val="0"/>
              </a:spcAft>
              <a:buSzPts val="1920"/>
              <a:buNone/>
              <a:defRPr b="1" sz="2400"/>
            </a:lvl4pPr>
            <a:lvl5pPr indent="-228600" lvl="4" marL="2286000" algn="l">
              <a:spcBef>
                <a:spcPts val="1500"/>
              </a:spcBef>
              <a:spcAft>
                <a:spcPts val="0"/>
              </a:spcAft>
              <a:buSzPts val="1920"/>
              <a:buNone/>
              <a:defRPr b="1" sz="2400"/>
            </a:lvl5pPr>
            <a:lvl6pPr indent="-228600" lvl="5" marL="2743200" algn="l">
              <a:spcBef>
                <a:spcPts val="1500"/>
              </a:spcBef>
              <a:spcAft>
                <a:spcPts val="0"/>
              </a:spcAft>
              <a:buSzPts val="1920"/>
              <a:buNone/>
              <a:defRPr b="1" sz="2400"/>
            </a:lvl6pPr>
            <a:lvl7pPr indent="-228600" lvl="6" marL="3200400" algn="l">
              <a:spcBef>
                <a:spcPts val="1500"/>
              </a:spcBef>
              <a:spcAft>
                <a:spcPts val="0"/>
              </a:spcAft>
              <a:buSzPts val="1920"/>
              <a:buNone/>
              <a:defRPr b="1" sz="2400"/>
            </a:lvl7pPr>
            <a:lvl8pPr indent="-228600" lvl="7" marL="3657600" algn="l">
              <a:spcBef>
                <a:spcPts val="1500"/>
              </a:spcBef>
              <a:spcAft>
                <a:spcPts val="0"/>
              </a:spcAft>
              <a:buSzPts val="1920"/>
              <a:buNone/>
              <a:defRPr b="1" sz="2400"/>
            </a:lvl8pPr>
            <a:lvl9pPr indent="-228600" lvl="8" marL="4114800" algn="l">
              <a:spcBef>
                <a:spcPts val="1500"/>
              </a:spcBef>
              <a:spcAft>
                <a:spcPts val="0"/>
              </a:spcAft>
              <a:buSzPts val="1920"/>
              <a:buNone/>
              <a:defRPr b="1" sz="2400"/>
            </a:lvl9pPr>
          </a:lstStyle>
          <a:p/>
        </p:txBody>
      </p:sp>
      <p:sp>
        <p:nvSpPr>
          <p:cNvPr id="105" name="Google Shape;105;p24"/>
          <p:cNvSpPr txBox="1"/>
          <p:nvPr>
            <p:ph idx="2" type="body"/>
          </p:nvPr>
        </p:nvSpPr>
        <p:spPr>
          <a:xfrm>
            <a:off x="978695" y="4000500"/>
            <a:ext cx="4391025" cy="5384007"/>
          </a:xfrm>
          <a:prstGeom prst="rect">
            <a:avLst/>
          </a:prstGeom>
          <a:noFill/>
          <a:ln>
            <a:noFill/>
          </a:ln>
        </p:spPr>
        <p:txBody>
          <a:bodyPr anchorCtr="0" anchor="t" bIns="45700" lIns="91425" spcFirstLastPara="1" rIns="91425" wrap="square" tIns="45700">
            <a:normAutofit/>
          </a:bodyPr>
          <a:lstStyle>
            <a:lvl1pPr indent="-228600" lvl="0" marL="457200" algn="l">
              <a:spcBef>
                <a:spcPts val="1500"/>
              </a:spcBef>
              <a:spcAft>
                <a:spcPts val="0"/>
              </a:spcAft>
              <a:buSzPts val="1680"/>
              <a:buNone/>
              <a:defRPr sz="2100"/>
            </a:lvl1pPr>
            <a:lvl2pPr indent="-228600" lvl="1" marL="914400" algn="l">
              <a:spcBef>
                <a:spcPts val="1500"/>
              </a:spcBef>
              <a:spcAft>
                <a:spcPts val="0"/>
              </a:spcAft>
              <a:buSzPts val="1440"/>
              <a:buNone/>
              <a:defRPr sz="1800"/>
            </a:lvl2pPr>
            <a:lvl3pPr indent="-228600" lvl="2" marL="1371600" algn="l">
              <a:spcBef>
                <a:spcPts val="1500"/>
              </a:spcBef>
              <a:spcAft>
                <a:spcPts val="0"/>
              </a:spcAft>
              <a:buSzPts val="1200"/>
              <a:buNone/>
              <a:defRPr sz="1500"/>
            </a:lvl3pPr>
            <a:lvl4pPr indent="-228600" lvl="3" marL="1828800" algn="l">
              <a:spcBef>
                <a:spcPts val="1500"/>
              </a:spcBef>
              <a:spcAft>
                <a:spcPts val="0"/>
              </a:spcAft>
              <a:buSzPts val="1080"/>
              <a:buNone/>
              <a:defRPr sz="1350"/>
            </a:lvl4pPr>
            <a:lvl5pPr indent="-228600" lvl="4" marL="2286000" algn="l">
              <a:spcBef>
                <a:spcPts val="1500"/>
              </a:spcBef>
              <a:spcAft>
                <a:spcPts val="0"/>
              </a:spcAft>
              <a:buSzPts val="1080"/>
              <a:buNone/>
              <a:defRPr sz="1350"/>
            </a:lvl5pPr>
            <a:lvl6pPr indent="-228600" lvl="5" marL="2743200" algn="l">
              <a:spcBef>
                <a:spcPts val="1500"/>
              </a:spcBef>
              <a:spcAft>
                <a:spcPts val="0"/>
              </a:spcAft>
              <a:buSzPts val="1080"/>
              <a:buNone/>
              <a:defRPr sz="1350"/>
            </a:lvl6pPr>
            <a:lvl7pPr indent="-228600" lvl="6" marL="3200400" algn="l">
              <a:spcBef>
                <a:spcPts val="1500"/>
              </a:spcBef>
              <a:spcAft>
                <a:spcPts val="0"/>
              </a:spcAft>
              <a:buSzPts val="1080"/>
              <a:buNone/>
              <a:defRPr sz="1350"/>
            </a:lvl7pPr>
            <a:lvl8pPr indent="-228600" lvl="7" marL="3657600" algn="l">
              <a:spcBef>
                <a:spcPts val="1500"/>
              </a:spcBef>
              <a:spcAft>
                <a:spcPts val="0"/>
              </a:spcAft>
              <a:buSzPts val="1080"/>
              <a:buNone/>
              <a:defRPr sz="1350"/>
            </a:lvl8pPr>
            <a:lvl9pPr indent="-228600" lvl="8" marL="4114800" algn="l">
              <a:spcBef>
                <a:spcPts val="1500"/>
              </a:spcBef>
              <a:spcAft>
                <a:spcPts val="0"/>
              </a:spcAft>
              <a:buSzPts val="1080"/>
              <a:buNone/>
              <a:defRPr sz="1350"/>
            </a:lvl9pPr>
          </a:lstStyle>
          <a:p/>
        </p:txBody>
      </p:sp>
      <p:sp>
        <p:nvSpPr>
          <p:cNvPr id="106" name="Google Shape;106;p24"/>
          <p:cNvSpPr txBox="1"/>
          <p:nvPr>
            <p:ph idx="3" type="body"/>
          </p:nvPr>
        </p:nvSpPr>
        <p:spPr>
          <a:xfrm>
            <a:off x="5825489" y="2971800"/>
            <a:ext cx="4404362" cy="864393"/>
          </a:xfrm>
          <a:prstGeom prst="rect">
            <a:avLst/>
          </a:prstGeom>
          <a:noFill/>
          <a:ln>
            <a:noFill/>
          </a:ln>
        </p:spPr>
        <p:txBody>
          <a:bodyPr anchorCtr="0" anchor="b" bIns="45700" lIns="91425" spcFirstLastPara="1" rIns="91425" wrap="square" tIns="45700">
            <a:noAutofit/>
          </a:bodyPr>
          <a:lstStyle>
            <a:lvl1pPr indent="-228600" lvl="0" marL="457200" algn="l">
              <a:spcBef>
                <a:spcPts val="1500"/>
              </a:spcBef>
              <a:spcAft>
                <a:spcPts val="0"/>
              </a:spcAft>
              <a:buSzPts val="2880"/>
              <a:buNone/>
              <a:defRPr b="0" sz="3600">
                <a:solidFill>
                  <a:schemeClr val="accent1"/>
                </a:solidFill>
              </a:defRPr>
            </a:lvl1pPr>
            <a:lvl2pPr indent="-228600" lvl="1" marL="914400" algn="l">
              <a:spcBef>
                <a:spcPts val="1500"/>
              </a:spcBef>
              <a:spcAft>
                <a:spcPts val="0"/>
              </a:spcAft>
              <a:buSzPts val="2400"/>
              <a:buNone/>
              <a:defRPr b="1" sz="3000"/>
            </a:lvl2pPr>
            <a:lvl3pPr indent="-228600" lvl="2" marL="1371600" algn="l">
              <a:spcBef>
                <a:spcPts val="1500"/>
              </a:spcBef>
              <a:spcAft>
                <a:spcPts val="0"/>
              </a:spcAft>
              <a:buSzPts val="2160"/>
              <a:buNone/>
              <a:defRPr b="1" sz="2700"/>
            </a:lvl3pPr>
            <a:lvl4pPr indent="-228600" lvl="3" marL="1828800" algn="l">
              <a:spcBef>
                <a:spcPts val="1500"/>
              </a:spcBef>
              <a:spcAft>
                <a:spcPts val="0"/>
              </a:spcAft>
              <a:buSzPts val="1920"/>
              <a:buNone/>
              <a:defRPr b="1" sz="2400"/>
            </a:lvl4pPr>
            <a:lvl5pPr indent="-228600" lvl="4" marL="2286000" algn="l">
              <a:spcBef>
                <a:spcPts val="1500"/>
              </a:spcBef>
              <a:spcAft>
                <a:spcPts val="0"/>
              </a:spcAft>
              <a:buSzPts val="1920"/>
              <a:buNone/>
              <a:defRPr b="1" sz="2400"/>
            </a:lvl5pPr>
            <a:lvl6pPr indent="-228600" lvl="5" marL="2743200" algn="l">
              <a:spcBef>
                <a:spcPts val="1500"/>
              </a:spcBef>
              <a:spcAft>
                <a:spcPts val="0"/>
              </a:spcAft>
              <a:buSzPts val="1920"/>
              <a:buNone/>
              <a:defRPr b="1" sz="2400"/>
            </a:lvl6pPr>
            <a:lvl7pPr indent="-228600" lvl="6" marL="3200400" algn="l">
              <a:spcBef>
                <a:spcPts val="1500"/>
              </a:spcBef>
              <a:spcAft>
                <a:spcPts val="0"/>
              </a:spcAft>
              <a:buSzPts val="1920"/>
              <a:buNone/>
              <a:defRPr b="1" sz="2400"/>
            </a:lvl7pPr>
            <a:lvl8pPr indent="-228600" lvl="7" marL="3657600" algn="l">
              <a:spcBef>
                <a:spcPts val="1500"/>
              </a:spcBef>
              <a:spcAft>
                <a:spcPts val="0"/>
              </a:spcAft>
              <a:buSzPts val="1920"/>
              <a:buNone/>
              <a:defRPr b="1" sz="2400"/>
            </a:lvl8pPr>
            <a:lvl9pPr indent="-228600" lvl="8" marL="4114800" algn="l">
              <a:spcBef>
                <a:spcPts val="1500"/>
              </a:spcBef>
              <a:spcAft>
                <a:spcPts val="0"/>
              </a:spcAft>
              <a:buSzPts val="1920"/>
              <a:buNone/>
              <a:defRPr b="1" sz="2400"/>
            </a:lvl9pPr>
          </a:lstStyle>
          <a:p/>
        </p:txBody>
      </p:sp>
      <p:sp>
        <p:nvSpPr>
          <p:cNvPr id="107" name="Google Shape;107;p24"/>
          <p:cNvSpPr txBox="1"/>
          <p:nvPr>
            <p:ph idx="4" type="body"/>
          </p:nvPr>
        </p:nvSpPr>
        <p:spPr>
          <a:xfrm>
            <a:off x="5809659" y="4000500"/>
            <a:ext cx="4420191" cy="5384007"/>
          </a:xfrm>
          <a:prstGeom prst="rect">
            <a:avLst/>
          </a:prstGeom>
          <a:noFill/>
          <a:ln>
            <a:noFill/>
          </a:ln>
        </p:spPr>
        <p:txBody>
          <a:bodyPr anchorCtr="0" anchor="t" bIns="45700" lIns="91425" spcFirstLastPara="1" rIns="91425" wrap="square" tIns="45700">
            <a:normAutofit/>
          </a:bodyPr>
          <a:lstStyle>
            <a:lvl1pPr indent="-228600" lvl="0" marL="457200" algn="l">
              <a:spcBef>
                <a:spcPts val="1500"/>
              </a:spcBef>
              <a:spcAft>
                <a:spcPts val="0"/>
              </a:spcAft>
              <a:buSzPts val="1680"/>
              <a:buNone/>
              <a:defRPr sz="2100"/>
            </a:lvl1pPr>
            <a:lvl2pPr indent="-228600" lvl="1" marL="914400" algn="l">
              <a:spcBef>
                <a:spcPts val="1500"/>
              </a:spcBef>
              <a:spcAft>
                <a:spcPts val="0"/>
              </a:spcAft>
              <a:buSzPts val="1440"/>
              <a:buNone/>
              <a:defRPr sz="1800"/>
            </a:lvl2pPr>
            <a:lvl3pPr indent="-228600" lvl="2" marL="1371600" algn="l">
              <a:spcBef>
                <a:spcPts val="1500"/>
              </a:spcBef>
              <a:spcAft>
                <a:spcPts val="0"/>
              </a:spcAft>
              <a:buSzPts val="1200"/>
              <a:buNone/>
              <a:defRPr sz="1500"/>
            </a:lvl3pPr>
            <a:lvl4pPr indent="-228600" lvl="3" marL="1828800" algn="l">
              <a:spcBef>
                <a:spcPts val="1500"/>
              </a:spcBef>
              <a:spcAft>
                <a:spcPts val="0"/>
              </a:spcAft>
              <a:buSzPts val="1080"/>
              <a:buNone/>
              <a:defRPr sz="1350"/>
            </a:lvl4pPr>
            <a:lvl5pPr indent="-228600" lvl="4" marL="2286000" algn="l">
              <a:spcBef>
                <a:spcPts val="1500"/>
              </a:spcBef>
              <a:spcAft>
                <a:spcPts val="0"/>
              </a:spcAft>
              <a:buSzPts val="1080"/>
              <a:buNone/>
              <a:defRPr sz="1350"/>
            </a:lvl5pPr>
            <a:lvl6pPr indent="-228600" lvl="5" marL="2743200" algn="l">
              <a:spcBef>
                <a:spcPts val="1500"/>
              </a:spcBef>
              <a:spcAft>
                <a:spcPts val="0"/>
              </a:spcAft>
              <a:buSzPts val="1080"/>
              <a:buNone/>
              <a:defRPr sz="1350"/>
            </a:lvl6pPr>
            <a:lvl7pPr indent="-228600" lvl="6" marL="3200400" algn="l">
              <a:spcBef>
                <a:spcPts val="1500"/>
              </a:spcBef>
              <a:spcAft>
                <a:spcPts val="0"/>
              </a:spcAft>
              <a:buSzPts val="1080"/>
              <a:buNone/>
              <a:defRPr sz="1350"/>
            </a:lvl7pPr>
            <a:lvl8pPr indent="-228600" lvl="7" marL="3657600" algn="l">
              <a:spcBef>
                <a:spcPts val="1500"/>
              </a:spcBef>
              <a:spcAft>
                <a:spcPts val="0"/>
              </a:spcAft>
              <a:buSzPts val="1080"/>
              <a:buNone/>
              <a:defRPr sz="1350"/>
            </a:lvl8pPr>
            <a:lvl9pPr indent="-228600" lvl="8" marL="4114800" algn="l">
              <a:spcBef>
                <a:spcPts val="1500"/>
              </a:spcBef>
              <a:spcAft>
                <a:spcPts val="0"/>
              </a:spcAft>
              <a:buSzPts val="1080"/>
              <a:buNone/>
              <a:defRPr sz="1350"/>
            </a:lvl9pPr>
          </a:lstStyle>
          <a:p/>
        </p:txBody>
      </p:sp>
      <p:sp>
        <p:nvSpPr>
          <p:cNvPr id="108" name="Google Shape;108;p24"/>
          <p:cNvSpPr txBox="1"/>
          <p:nvPr>
            <p:ph idx="5" type="body"/>
          </p:nvPr>
        </p:nvSpPr>
        <p:spPr>
          <a:xfrm>
            <a:off x="10687051" y="2971800"/>
            <a:ext cx="4398170" cy="864393"/>
          </a:xfrm>
          <a:prstGeom prst="rect">
            <a:avLst/>
          </a:prstGeom>
          <a:noFill/>
          <a:ln>
            <a:noFill/>
          </a:ln>
        </p:spPr>
        <p:txBody>
          <a:bodyPr anchorCtr="0" anchor="b" bIns="45700" lIns="91425" spcFirstLastPara="1" rIns="91425" wrap="square" tIns="45700">
            <a:noAutofit/>
          </a:bodyPr>
          <a:lstStyle>
            <a:lvl1pPr indent="-228600" lvl="0" marL="457200" algn="l">
              <a:spcBef>
                <a:spcPts val="1500"/>
              </a:spcBef>
              <a:spcAft>
                <a:spcPts val="0"/>
              </a:spcAft>
              <a:buSzPts val="2880"/>
              <a:buNone/>
              <a:defRPr b="0" sz="3600">
                <a:solidFill>
                  <a:schemeClr val="accent1"/>
                </a:solidFill>
              </a:defRPr>
            </a:lvl1pPr>
            <a:lvl2pPr indent="-228600" lvl="1" marL="914400" algn="l">
              <a:spcBef>
                <a:spcPts val="1500"/>
              </a:spcBef>
              <a:spcAft>
                <a:spcPts val="0"/>
              </a:spcAft>
              <a:buSzPts val="2400"/>
              <a:buNone/>
              <a:defRPr b="1" sz="3000"/>
            </a:lvl2pPr>
            <a:lvl3pPr indent="-228600" lvl="2" marL="1371600" algn="l">
              <a:spcBef>
                <a:spcPts val="1500"/>
              </a:spcBef>
              <a:spcAft>
                <a:spcPts val="0"/>
              </a:spcAft>
              <a:buSzPts val="2160"/>
              <a:buNone/>
              <a:defRPr b="1" sz="2700"/>
            </a:lvl3pPr>
            <a:lvl4pPr indent="-228600" lvl="3" marL="1828800" algn="l">
              <a:spcBef>
                <a:spcPts val="1500"/>
              </a:spcBef>
              <a:spcAft>
                <a:spcPts val="0"/>
              </a:spcAft>
              <a:buSzPts val="1920"/>
              <a:buNone/>
              <a:defRPr b="1" sz="2400"/>
            </a:lvl4pPr>
            <a:lvl5pPr indent="-228600" lvl="4" marL="2286000" algn="l">
              <a:spcBef>
                <a:spcPts val="1500"/>
              </a:spcBef>
              <a:spcAft>
                <a:spcPts val="0"/>
              </a:spcAft>
              <a:buSzPts val="1920"/>
              <a:buNone/>
              <a:defRPr b="1" sz="2400"/>
            </a:lvl5pPr>
            <a:lvl6pPr indent="-228600" lvl="5" marL="2743200" algn="l">
              <a:spcBef>
                <a:spcPts val="1500"/>
              </a:spcBef>
              <a:spcAft>
                <a:spcPts val="0"/>
              </a:spcAft>
              <a:buSzPts val="1920"/>
              <a:buNone/>
              <a:defRPr b="1" sz="2400"/>
            </a:lvl6pPr>
            <a:lvl7pPr indent="-228600" lvl="6" marL="3200400" algn="l">
              <a:spcBef>
                <a:spcPts val="1500"/>
              </a:spcBef>
              <a:spcAft>
                <a:spcPts val="0"/>
              </a:spcAft>
              <a:buSzPts val="1920"/>
              <a:buNone/>
              <a:defRPr b="1" sz="2400"/>
            </a:lvl7pPr>
            <a:lvl8pPr indent="-228600" lvl="7" marL="3657600" algn="l">
              <a:spcBef>
                <a:spcPts val="1500"/>
              </a:spcBef>
              <a:spcAft>
                <a:spcPts val="0"/>
              </a:spcAft>
              <a:buSzPts val="1920"/>
              <a:buNone/>
              <a:defRPr b="1" sz="2400"/>
            </a:lvl8pPr>
            <a:lvl9pPr indent="-228600" lvl="8" marL="4114800" algn="l">
              <a:spcBef>
                <a:spcPts val="1500"/>
              </a:spcBef>
              <a:spcAft>
                <a:spcPts val="0"/>
              </a:spcAft>
              <a:buSzPts val="1920"/>
              <a:buNone/>
              <a:defRPr b="1" sz="2400"/>
            </a:lvl9pPr>
          </a:lstStyle>
          <a:p/>
        </p:txBody>
      </p:sp>
      <p:sp>
        <p:nvSpPr>
          <p:cNvPr id="109" name="Google Shape;109;p24"/>
          <p:cNvSpPr txBox="1"/>
          <p:nvPr>
            <p:ph idx="6" type="body"/>
          </p:nvPr>
        </p:nvSpPr>
        <p:spPr>
          <a:xfrm>
            <a:off x="10687051" y="4000500"/>
            <a:ext cx="4398170" cy="5384007"/>
          </a:xfrm>
          <a:prstGeom prst="rect">
            <a:avLst/>
          </a:prstGeom>
          <a:noFill/>
          <a:ln>
            <a:noFill/>
          </a:ln>
        </p:spPr>
        <p:txBody>
          <a:bodyPr anchorCtr="0" anchor="t" bIns="45700" lIns="91425" spcFirstLastPara="1" rIns="91425" wrap="square" tIns="45700">
            <a:normAutofit/>
          </a:bodyPr>
          <a:lstStyle>
            <a:lvl1pPr indent="-228600" lvl="0" marL="457200" algn="l">
              <a:spcBef>
                <a:spcPts val="1500"/>
              </a:spcBef>
              <a:spcAft>
                <a:spcPts val="0"/>
              </a:spcAft>
              <a:buSzPts val="1680"/>
              <a:buNone/>
              <a:defRPr sz="2100"/>
            </a:lvl1pPr>
            <a:lvl2pPr indent="-228600" lvl="1" marL="914400" algn="l">
              <a:spcBef>
                <a:spcPts val="1500"/>
              </a:spcBef>
              <a:spcAft>
                <a:spcPts val="0"/>
              </a:spcAft>
              <a:buSzPts val="1440"/>
              <a:buNone/>
              <a:defRPr sz="1800"/>
            </a:lvl2pPr>
            <a:lvl3pPr indent="-228600" lvl="2" marL="1371600" algn="l">
              <a:spcBef>
                <a:spcPts val="1500"/>
              </a:spcBef>
              <a:spcAft>
                <a:spcPts val="0"/>
              </a:spcAft>
              <a:buSzPts val="1200"/>
              <a:buNone/>
              <a:defRPr sz="1500"/>
            </a:lvl3pPr>
            <a:lvl4pPr indent="-228600" lvl="3" marL="1828800" algn="l">
              <a:spcBef>
                <a:spcPts val="1500"/>
              </a:spcBef>
              <a:spcAft>
                <a:spcPts val="0"/>
              </a:spcAft>
              <a:buSzPts val="1080"/>
              <a:buNone/>
              <a:defRPr sz="1350"/>
            </a:lvl4pPr>
            <a:lvl5pPr indent="-228600" lvl="4" marL="2286000" algn="l">
              <a:spcBef>
                <a:spcPts val="1500"/>
              </a:spcBef>
              <a:spcAft>
                <a:spcPts val="0"/>
              </a:spcAft>
              <a:buSzPts val="1080"/>
              <a:buNone/>
              <a:defRPr sz="1350"/>
            </a:lvl5pPr>
            <a:lvl6pPr indent="-228600" lvl="5" marL="2743200" algn="l">
              <a:spcBef>
                <a:spcPts val="1500"/>
              </a:spcBef>
              <a:spcAft>
                <a:spcPts val="0"/>
              </a:spcAft>
              <a:buSzPts val="1080"/>
              <a:buNone/>
              <a:defRPr sz="1350"/>
            </a:lvl6pPr>
            <a:lvl7pPr indent="-228600" lvl="6" marL="3200400" algn="l">
              <a:spcBef>
                <a:spcPts val="1500"/>
              </a:spcBef>
              <a:spcAft>
                <a:spcPts val="0"/>
              </a:spcAft>
              <a:buSzPts val="1080"/>
              <a:buNone/>
              <a:defRPr sz="1350"/>
            </a:lvl7pPr>
            <a:lvl8pPr indent="-228600" lvl="7" marL="3657600" algn="l">
              <a:spcBef>
                <a:spcPts val="1500"/>
              </a:spcBef>
              <a:spcAft>
                <a:spcPts val="0"/>
              </a:spcAft>
              <a:buSzPts val="1080"/>
              <a:buNone/>
              <a:defRPr sz="1350"/>
            </a:lvl8pPr>
            <a:lvl9pPr indent="-228600" lvl="8" marL="4114800" algn="l">
              <a:spcBef>
                <a:spcPts val="1500"/>
              </a:spcBef>
              <a:spcAft>
                <a:spcPts val="0"/>
              </a:spcAft>
              <a:buSzPts val="1080"/>
              <a:buNone/>
              <a:defRPr sz="1350"/>
            </a:lvl9pPr>
          </a:lstStyle>
          <a:p/>
        </p:txBody>
      </p:sp>
      <p:cxnSp>
        <p:nvCxnSpPr>
          <p:cNvPr id="110" name="Google Shape;110;p24"/>
          <p:cNvCxnSpPr/>
          <p:nvPr/>
        </p:nvCxnSpPr>
        <p:spPr>
          <a:xfrm>
            <a:off x="5589213" y="3200400"/>
            <a:ext cx="0" cy="5943600"/>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111" name="Google Shape;111;p24"/>
          <p:cNvCxnSpPr/>
          <p:nvPr/>
        </p:nvCxnSpPr>
        <p:spPr>
          <a:xfrm>
            <a:off x="10443341" y="3200400"/>
            <a:ext cx="0" cy="5950323"/>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112" name="Google Shape;112;p24"/>
          <p:cNvSpPr txBox="1"/>
          <p:nvPr>
            <p:ph idx="10" type="dt"/>
          </p:nvPr>
        </p:nvSpPr>
        <p:spPr>
          <a:xfrm rot="5400000">
            <a:off x="15233459" y="2686052"/>
            <a:ext cx="1485899" cy="4571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4"/>
          <p:cNvSpPr txBox="1"/>
          <p:nvPr>
            <p:ph idx="11" type="ftr"/>
          </p:nvPr>
        </p:nvSpPr>
        <p:spPr>
          <a:xfrm rot="5400000">
            <a:off x="13427360" y="4837946"/>
            <a:ext cx="5789693" cy="45720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4"/>
          <p:cNvSpPr txBox="1"/>
          <p:nvPr>
            <p:ph idx="12" type="sldNum"/>
          </p:nvPr>
        </p:nvSpPr>
        <p:spPr>
          <a:xfrm>
            <a:off x="15528811" y="443594"/>
            <a:ext cx="1257299" cy="1151531"/>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5" name="Shape 115"/>
        <p:cNvGrpSpPr/>
        <p:nvPr/>
      </p:nvGrpSpPr>
      <p:grpSpPr>
        <a:xfrm>
          <a:off x="0" y="0"/>
          <a:ext cx="0" cy="0"/>
          <a:chOff x="0" y="0"/>
          <a:chExt cx="0" cy="0"/>
        </a:xfrm>
      </p:grpSpPr>
      <p:sp>
        <p:nvSpPr>
          <p:cNvPr id="116" name="Google Shape;116;p25"/>
          <p:cNvSpPr txBox="1"/>
          <p:nvPr>
            <p:ph type="title"/>
          </p:nvPr>
        </p:nvSpPr>
        <p:spPr>
          <a:xfrm>
            <a:off x="969167" y="679077"/>
            <a:ext cx="14107085" cy="210079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6300"/>
              <a:buFont typeface="Century Gothic"/>
              <a:buNone/>
              <a:defRPr sz="63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5"/>
          <p:cNvSpPr txBox="1"/>
          <p:nvPr>
            <p:ph idx="1" type="body"/>
          </p:nvPr>
        </p:nvSpPr>
        <p:spPr>
          <a:xfrm>
            <a:off x="978695" y="6376424"/>
            <a:ext cx="4410075" cy="864393"/>
          </a:xfrm>
          <a:prstGeom prst="rect">
            <a:avLst/>
          </a:prstGeom>
          <a:noFill/>
          <a:ln>
            <a:noFill/>
          </a:ln>
        </p:spPr>
        <p:txBody>
          <a:bodyPr anchorCtr="0" anchor="b" bIns="45700" lIns="91425" spcFirstLastPara="1" rIns="91425" wrap="square" tIns="45700">
            <a:noAutofit/>
          </a:bodyPr>
          <a:lstStyle>
            <a:lvl1pPr indent="-228600" lvl="0" marL="457200" algn="l">
              <a:spcBef>
                <a:spcPts val="1500"/>
              </a:spcBef>
              <a:spcAft>
                <a:spcPts val="0"/>
              </a:spcAft>
              <a:buSzPts val="2880"/>
              <a:buNone/>
              <a:defRPr b="0" sz="3600">
                <a:solidFill>
                  <a:schemeClr val="accent1"/>
                </a:solidFill>
              </a:defRPr>
            </a:lvl1pPr>
            <a:lvl2pPr indent="-228600" lvl="1" marL="914400" algn="l">
              <a:spcBef>
                <a:spcPts val="1500"/>
              </a:spcBef>
              <a:spcAft>
                <a:spcPts val="0"/>
              </a:spcAft>
              <a:buSzPts val="2400"/>
              <a:buNone/>
              <a:defRPr b="1" sz="3000"/>
            </a:lvl2pPr>
            <a:lvl3pPr indent="-228600" lvl="2" marL="1371600" algn="l">
              <a:spcBef>
                <a:spcPts val="1500"/>
              </a:spcBef>
              <a:spcAft>
                <a:spcPts val="0"/>
              </a:spcAft>
              <a:buSzPts val="2160"/>
              <a:buNone/>
              <a:defRPr b="1" sz="2700"/>
            </a:lvl3pPr>
            <a:lvl4pPr indent="-228600" lvl="3" marL="1828800" algn="l">
              <a:spcBef>
                <a:spcPts val="1500"/>
              </a:spcBef>
              <a:spcAft>
                <a:spcPts val="0"/>
              </a:spcAft>
              <a:buSzPts val="1920"/>
              <a:buNone/>
              <a:defRPr b="1" sz="2400"/>
            </a:lvl4pPr>
            <a:lvl5pPr indent="-228600" lvl="4" marL="2286000" algn="l">
              <a:spcBef>
                <a:spcPts val="1500"/>
              </a:spcBef>
              <a:spcAft>
                <a:spcPts val="0"/>
              </a:spcAft>
              <a:buSzPts val="1920"/>
              <a:buNone/>
              <a:defRPr b="1" sz="2400"/>
            </a:lvl5pPr>
            <a:lvl6pPr indent="-228600" lvl="5" marL="2743200" algn="l">
              <a:spcBef>
                <a:spcPts val="1500"/>
              </a:spcBef>
              <a:spcAft>
                <a:spcPts val="0"/>
              </a:spcAft>
              <a:buSzPts val="1920"/>
              <a:buNone/>
              <a:defRPr b="1" sz="2400"/>
            </a:lvl6pPr>
            <a:lvl7pPr indent="-228600" lvl="6" marL="3200400" algn="l">
              <a:spcBef>
                <a:spcPts val="1500"/>
              </a:spcBef>
              <a:spcAft>
                <a:spcPts val="0"/>
              </a:spcAft>
              <a:buSzPts val="1920"/>
              <a:buNone/>
              <a:defRPr b="1" sz="2400"/>
            </a:lvl7pPr>
            <a:lvl8pPr indent="-228600" lvl="7" marL="3657600" algn="l">
              <a:spcBef>
                <a:spcPts val="1500"/>
              </a:spcBef>
              <a:spcAft>
                <a:spcPts val="0"/>
              </a:spcAft>
              <a:buSzPts val="1920"/>
              <a:buNone/>
              <a:defRPr b="1" sz="2400"/>
            </a:lvl8pPr>
            <a:lvl9pPr indent="-228600" lvl="8" marL="4114800" algn="l">
              <a:spcBef>
                <a:spcPts val="1500"/>
              </a:spcBef>
              <a:spcAft>
                <a:spcPts val="0"/>
              </a:spcAft>
              <a:buSzPts val="1920"/>
              <a:buNone/>
              <a:defRPr b="1" sz="2400"/>
            </a:lvl9pPr>
          </a:lstStyle>
          <a:p/>
        </p:txBody>
      </p:sp>
      <p:sp>
        <p:nvSpPr>
          <p:cNvPr id="118" name="Google Shape;118;p25"/>
          <p:cNvSpPr/>
          <p:nvPr>
            <p:ph idx="2" type="pic"/>
          </p:nvPr>
        </p:nvSpPr>
        <p:spPr>
          <a:xfrm>
            <a:off x="978695" y="3314700"/>
            <a:ext cx="4410075" cy="2286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19" name="Google Shape;119;p25"/>
          <p:cNvSpPr txBox="1"/>
          <p:nvPr>
            <p:ph idx="3" type="body"/>
          </p:nvPr>
        </p:nvSpPr>
        <p:spPr>
          <a:xfrm>
            <a:off x="978695" y="7240817"/>
            <a:ext cx="4410075" cy="988784"/>
          </a:xfrm>
          <a:prstGeom prst="rect">
            <a:avLst/>
          </a:prstGeom>
          <a:noFill/>
          <a:ln>
            <a:noFill/>
          </a:ln>
        </p:spPr>
        <p:txBody>
          <a:bodyPr anchorCtr="0" anchor="t" bIns="45700" lIns="91425" spcFirstLastPara="1" rIns="91425" wrap="square" tIns="45700">
            <a:normAutofit/>
          </a:bodyPr>
          <a:lstStyle>
            <a:lvl1pPr indent="-228600" lvl="0" marL="457200" algn="l">
              <a:spcBef>
                <a:spcPts val="1500"/>
              </a:spcBef>
              <a:spcAft>
                <a:spcPts val="0"/>
              </a:spcAft>
              <a:buSzPts val="1680"/>
              <a:buNone/>
              <a:defRPr sz="2100"/>
            </a:lvl1pPr>
            <a:lvl2pPr indent="-228600" lvl="1" marL="914400" algn="l">
              <a:spcBef>
                <a:spcPts val="1500"/>
              </a:spcBef>
              <a:spcAft>
                <a:spcPts val="0"/>
              </a:spcAft>
              <a:buSzPts val="1440"/>
              <a:buNone/>
              <a:defRPr sz="1800"/>
            </a:lvl2pPr>
            <a:lvl3pPr indent="-228600" lvl="2" marL="1371600" algn="l">
              <a:spcBef>
                <a:spcPts val="1500"/>
              </a:spcBef>
              <a:spcAft>
                <a:spcPts val="0"/>
              </a:spcAft>
              <a:buSzPts val="1200"/>
              <a:buNone/>
              <a:defRPr sz="1500"/>
            </a:lvl3pPr>
            <a:lvl4pPr indent="-228600" lvl="3" marL="1828800" algn="l">
              <a:spcBef>
                <a:spcPts val="1500"/>
              </a:spcBef>
              <a:spcAft>
                <a:spcPts val="0"/>
              </a:spcAft>
              <a:buSzPts val="1080"/>
              <a:buNone/>
              <a:defRPr sz="1350"/>
            </a:lvl4pPr>
            <a:lvl5pPr indent="-228600" lvl="4" marL="2286000" algn="l">
              <a:spcBef>
                <a:spcPts val="1500"/>
              </a:spcBef>
              <a:spcAft>
                <a:spcPts val="0"/>
              </a:spcAft>
              <a:buSzPts val="1080"/>
              <a:buNone/>
              <a:defRPr sz="1350"/>
            </a:lvl5pPr>
            <a:lvl6pPr indent="-228600" lvl="5" marL="2743200" algn="l">
              <a:spcBef>
                <a:spcPts val="1500"/>
              </a:spcBef>
              <a:spcAft>
                <a:spcPts val="0"/>
              </a:spcAft>
              <a:buSzPts val="1080"/>
              <a:buNone/>
              <a:defRPr sz="1350"/>
            </a:lvl6pPr>
            <a:lvl7pPr indent="-228600" lvl="6" marL="3200400" algn="l">
              <a:spcBef>
                <a:spcPts val="1500"/>
              </a:spcBef>
              <a:spcAft>
                <a:spcPts val="0"/>
              </a:spcAft>
              <a:buSzPts val="1080"/>
              <a:buNone/>
              <a:defRPr sz="1350"/>
            </a:lvl7pPr>
            <a:lvl8pPr indent="-228600" lvl="7" marL="3657600" algn="l">
              <a:spcBef>
                <a:spcPts val="1500"/>
              </a:spcBef>
              <a:spcAft>
                <a:spcPts val="0"/>
              </a:spcAft>
              <a:buSzPts val="1080"/>
              <a:buNone/>
              <a:defRPr sz="1350"/>
            </a:lvl8pPr>
            <a:lvl9pPr indent="-228600" lvl="8" marL="4114800" algn="l">
              <a:spcBef>
                <a:spcPts val="1500"/>
              </a:spcBef>
              <a:spcAft>
                <a:spcPts val="0"/>
              </a:spcAft>
              <a:buSzPts val="1080"/>
              <a:buNone/>
              <a:defRPr sz="1350"/>
            </a:lvl9pPr>
          </a:lstStyle>
          <a:p/>
        </p:txBody>
      </p:sp>
      <p:sp>
        <p:nvSpPr>
          <p:cNvPr id="120" name="Google Shape;120;p25"/>
          <p:cNvSpPr txBox="1"/>
          <p:nvPr>
            <p:ph idx="4" type="body"/>
          </p:nvPr>
        </p:nvSpPr>
        <p:spPr>
          <a:xfrm>
            <a:off x="5834063" y="6376424"/>
            <a:ext cx="4395788" cy="864393"/>
          </a:xfrm>
          <a:prstGeom prst="rect">
            <a:avLst/>
          </a:prstGeom>
          <a:noFill/>
          <a:ln>
            <a:noFill/>
          </a:ln>
        </p:spPr>
        <p:txBody>
          <a:bodyPr anchorCtr="0" anchor="b" bIns="45700" lIns="91425" spcFirstLastPara="1" rIns="91425" wrap="square" tIns="45700">
            <a:noAutofit/>
          </a:bodyPr>
          <a:lstStyle>
            <a:lvl1pPr indent="-228600" lvl="0" marL="457200" algn="l">
              <a:spcBef>
                <a:spcPts val="1500"/>
              </a:spcBef>
              <a:spcAft>
                <a:spcPts val="0"/>
              </a:spcAft>
              <a:buSzPts val="2880"/>
              <a:buNone/>
              <a:defRPr b="0" sz="3600">
                <a:solidFill>
                  <a:schemeClr val="accent1"/>
                </a:solidFill>
              </a:defRPr>
            </a:lvl1pPr>
            <a:lvl2pPr indent="-228600" lvl="1" marL="914400" algn="l">
              <a:spcBef>
                <a:spcPts val="1500"/>
              </a:spcBef>
              <a:spcAft>
                <a:spcPts val="0"/>
              </a:spcAft>
              <a:buSzPts val="2400"/>
              <a:buNone/>
              <a:defRPr b="1" sz="3000"/>
            </a:lvl2pPr>
            <a:lvl3pPr indent="-228600" lvl="2" marL="1371600" algn="l">
              <a:spcBef>
                <a:spcPts val="1500"/>
              </a:spcBef>
              <a:spcAft>
                <a:spcPts val="0"/>
              </a:spcAft>
              <a:buSzPts val="2160"/>
              <a:buNone/>
              <a:defRPr b="1" sz="2700"/>
            </a:lvl3pPr>
            <a:lvl4pPr indent="-228600" lvl="3" marL="1828800" algn="l">
              <a:spcBef>
                <a:spcPts val="1500"/>
              </a:spcBef>
              <a:spcAft>
                <a:spcPts val="0"/>
              </a:spcAft>
              <a:buSzPts val="1920"/>
              <a:buNone/>
              <a:defRPr b="1" sz="2400"/>
            </a:lvl4pPr>
            <a:lvl5pPr indent="-228600" lvl="4" marL="2286000" algn="l">
              <a:spcBef>
                <a:spcPts val="1500"/>
              </a:spcBef>
              <a:spcAft>
                <a:spcPts val="0"/>
              </a:spcAft>
              <a:buSzPts val="1920"/>
              <a:buNone/>
              <a:defRPr b="1" sz="2400"/>
            </a:lvl5pPr>
            <a:lvl6pPr indent="-228600" lvl="5" marL="2743200" algn="l">
              <a:spcBef>
                <a:spcPts val="1500"/>
              </a:spcBef>
              <a:spcAft>
                <a:spcPts val="0"/>
              </a:spcAft>
              <a:buSzPts val="1920"/>
              <a:buNone/>
              <a:defRPr b="1" sz="2400"/>
            </a:lvl6pPr>
            <a:lvl7pPr indent="-228600" lvl="6" marL="3200400" algn="l">
              <a:spcBef>
                <a:spcPts val="1500"/>
              </a:spcBef>
              <a:spcAft>
                <a:spcPts val="0"/>
              </a:spcAft>
              <a:buSzPts val="1920"/>
              <a:buNone/>
              <a:defRPr b="1" sz="2400"/>
            </a:lvl7pPr>
            <a:lvl8pPr indent="-228600" lvl="7" marL="3657600" algn="l">
              <a:spcBef>
                <a:spcPts val="1500"/>
              </a:spcBef>
              <a:spcAft>
                <a:spcPts val="0"/>
              </a:spcAft>
              <a:buSzPts val="1920"/>
              <a:buNone/>
              <a:defRPr b="1" sz="2400"/>
            </a:lvl8pPr>
            <a:lvl9pPr indent="-228600" lvl="8" marL="4114800" algn="l">
              <a:spcBef>
                <a:spcPts val="1500"/>
              </a:spcBef>
              <a:spcAft>
                <a:spcPts val="0"/>
              </a:spcAft>
              <a:buSzPts val="1920"/>
              <a:buNone/>
              <a:defRPr b="1" sz="2400"/>
            </a:lvl9pPr>
          </a:lstStyle>
          <a:p/>
        </p:txBody>
      </p:sp>
      <p:sp>
        <p:nvSpPr>
          <p:cNvPr id="121" name="Google Shape;121;p25"/>
          <p:cNvSpPr/>
          <p:nvPr>
            <p:ph idx="5" type="pic"/>
          </p:nvPr>
        </p:nvSpPr>
        <p:spPr>
          <a:xfrm>
            <a:off x="5834062" y="3314700"/>
            <a:ext cx="4395788" cy="2286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2" name="Google Shape;122;p25"/>
          <p:cNvSpPr txBox="1"/>
          <p:nvPr>
            <p:ph idx="6" type="body"/>
          </p:nvPr>
        </p:nvSpPr>
        <p:spPr>
          <a:xfrm>
            <a:off x="5832033" y="7240816"/>
            <a:ext cx="4401609" cy="988784"/>
          </a:xfrm>
          <a:prstGeom prst="rect">
            <a:avLst/>
          </a:prstGeom>
          <a:noFill/>
          <a:ln>
            <a:noFill/>
          </a:ln>
        </p:spPr>
        <p:txBody>
          <a:bodyPr anchorCtr="0" anchor="t" bIns="45700" lIns="91425" spcFirstLastPara="1" rIns="91425" wrap="square" tIns="45700">
            <a:normAutofit/>
          </a:bodyPr>
          <a:lstStyle>
            <a:lvl1pPr indent="-228600" lvl="0" marL="457200" algn="l">
              <a:spcBef>
                <a:spcPts val="1500"/>
              </a:spcBef>
              <a:spcAft>
                <a:spcPts val="0"/>
              </a:spcAft>
              <a:buSzPts val="1680"/>
              <a:buNone/>
              <a:defRPr sz="2100"/>
            </a:lvl1pPr>
            <a:lvl2pPr indent="-228600" lvl="1" marL="914400" algn="l">
              <a:spcBef>
                <a:spcPts val="1500"/>
              </a:spcBef>
              <a:spcAft>
                <a:spcPts val="0"/>
              </a:spcAft>
              <a:buSzPts val="1440"/>
              <a:buNone/>
              <a:defRPr sz="1800"/>
            </a:lvl2pPr>
            <a:lvl3pPr indent="-228600" lvl="2" marL="1371600" algn="l">
              <a:spcBef>
                <a:spcPts val="1500"/>
              </a:spcBef>
              <a:spcAft>
                <a:spcPts val="0"/>
              </a:spcAft>
              <a:buSzPts val="1200"/>
              <a:buNone/>
              <a:defRPr sz="1500"/>
            </a:lvl3pPr>
            <a:lvl4pPr indent="-228600" lvl="3" marL="1828800" algn="l">
              <a:spcBef>
                <a:spcPts val="1500"/>
              </a:spcBef>
              <a:spcAft>
                <a:spcPts val="0"/>
              </a:spcAft>
              <a:buSzPts val="1080"/>
              <a:buNone/>
              <a:defRPr sz="1350"/>
            </a:lvl4pPr>
            <a:lvl5pPr indent="-228600" lvl="4" marL="2286000" algn="l">
              <a:spcBef>
                <a:spcPts val="1500"/>
              </a:spcBef>
              <a:spcAft>
                <a:spcPts val="0"/>
              </a:spcAft>
              <a:buSzPts val="1080"/>
              <a:buNone/>
              <a:defRPr sz="1350"/>
            </a:lvl5pPr>
            <a:lvl6pPr indent="-228600" lvl="5" marL="2743200" algn="l">
              <a:spcBef>
                <a:spcPts val="1500"/>
              </a:spcBef>
              <a:spcAft>
                <a:spcPts val="0"/>
              </a:spcAft>
              <a:buSzPts val="1080"/>
              <a:buNone/>
              <a:defRPr sz="1350"/>
            </a:lvl6pPr>
            <a:lvl7pPr indent="-228600" lvl="6" marL="3200400" algn="l">
              <a:spcBef>
                <a:spcPts val="1500"/>
              </a:spcBef>
              <a:spcAft>
                <a:spcPts val="0"/>
              </a:spcAft>
              <a:buSzPts val="1080"/>
              <a:buNone/>
              <a:defRPr sz="1350"/>
            </a:lvl7pPr>
            <a:lvl8pPr indent="-228600" lvl="7" marL="3657600" algn="l">
              <a:spcBef>
                <a:spcPts val="1500"/>
              </a:spcBef>
              <a:spcAft>
                <a:spcPts val="0"/>
              </a:spcAft>
              <a:buSzPts val="1080"/>
              <a:buNone/>
              <a:defRPr sz="1350"/>
            </a:lvl8pPr>
            <a:lvl9pPr indent="-228600" lvl="8" marL="4114800" algn="l">
              <a:spcBef>
                <a:spcPts val="1500"/>
              </a:spcBef>
              <a:spcAft>
                <a:spcPts val="0"/>
              </a:spcAft>
              <a:buSzPts val="1080"/>
              <a:buNone/>
              <a:defRPr sz="1350"/>
            </a:lvl9pPr>
          </a:lstStyle>
          <a:p/>
        </p:txBody>
      </p:sp>
      <p:sp>
        <p:nvSpPr>
          <p:cNvPr id="123" name="Google Shape;123;p25"/>
          <p:cNvSpPr txBox="1"/>
          <p:nvPr>
            <p:ph idx="7" type="body"/>
          </p:nvPr>
        </p:nvSpPr>
        <p:spPr>
          <a:xfrm>
            <a:off x="10687051" y="6376424"/>
            <a:ext cx="4398170" cy="864393"/>
          </a:xfrm>
          <a:prstGeom prst="rect">
            <a:avLst/>
          </a:prstGeom>
          <a:noFill/>
          <a:ln>
            <a:noFill/>
          </a:ln>
        </p:spPr>
        <p:txBody>
          <a:bodyPr anchorCtr="0" anchor="b" bIns="45700" lIns="91425" spcFirstLastPara="1" rIns="91425" wrap="square" tIns="45700">
            <a:noAutofit/>
          </a:bodyPr>
          <a:lstStyle>
            <a:lvl1pPr indent="-228600" lvl="0" marL="457200" algn="l">
              <a:spcBef>
                <a:spcPts val="1500"/>
              </a:spcBef>
              <a:spcAft>
                <a:spcPts val="0"/>
              </a:spcAft>
              <a:buSzPts val="2880"/>
              <a:buNone/>
              <a:defRPr b="0" sz="3600">
                <a:solidFill>
                  <a:schemeClr val="accent1"/>
                </a:solidFill>
              </a:defRPr>
            </a:lvl1pPr>
            <a:lvl2pPr indent="-228600" lvl="1" marL="914400" algn="l">
              <a:spcBef>
                <a:spcPts val="1500"/>
              </a:spcBef>
              <a:spcAft>
                <a:spcPts val="0"/>
              </a:spcAft>
              <a:buSzPts val="2400"/>
              <a:buNone/>
              <a:defRPr b="1" sz="3000"/>
            </a:lvl2pPr>
            <a:lvl3pPr indent="-228600" lvl="2" marL="1371600" algn="l">
              <a:spcBef>
                <a:spcPts val="1500"/>
              </a:spcBef>
              <a:spcAft>
                <a:spcPts val="0"/>
              </a:spcAft>
              <a:buSzPts val="2160"/>
              <a:buNone/>
              <a:defRPr b="1" sz="2700"/>
            </a:lvl3pPr>
            <a:lvl4pPr indent="-228600" lvl="3" marL="1828800" algn="l">
              <a:spcBef>
                <a:spcPts val="1500"/>
              </a:spcBef>
              <a:spcAft>
                <a:spcPts val="0"/>
              </a:spcAft>
              <a:buSzPts val="1920"/>
              <a:buNone/>
              <a:defRPr b="1" sz="2400"/>
            </a:lvl4pPr>
            <a:lvl5pPr indent="-228600" lvl="4" marL="2286000" algn="l">
              <a:spcBef>
                <a:spcPts val="1500"/>
              </a:spcBef>
              <a:spcAft>
                <a:spcPts val="0"/>
              </a:spcAft>
              <a:buSzPts val="1920"/>
              <a:buNone/>
              <a:defRPr b="1" sz="2400"/>
            </a:lvl5pPr>
            <a:lvl6pPr indent="-228600" lvl="5" marL="2743200" algn="l">
              <a:spcBef>
                <a:spcPts val="1500"/>
              </a:spcBef>
              <a:spcAft>
                <a:spcPts val="0"/>
              </a:spcAft>
              <a:buSzPts val="1920"/>
              <a:buNone/>
              <a:defRPr b="1" sz="2400"/>
            </a:lvl6pPr>
            <a:lvl7pPr indent="-228600" lvl="6" marL="3200400" algn="l">
              <a:spcBef>
                <a:spcPts val="1500"/>
              </a:spcBef>
              <a:spcAft>
                <a:spcPts val="0"/>
              </a:spcAft>
              <a:buSzPts val="1920"/>
              <a:buNone/>
              <a:defRPr b="1" sz="2400"/>
            </a:lvl7pPr>
            <a:lvl8pPr indent="-228600" lvl="7" marL="3657600" algn="l">
              <a:spcBef>
                <a:spcPts val="1500"/>
              </a:spcBef>
              <a:spcAft>
                <a:spcPts val="0"/>
              </a:spcAft>
              <a:buSzPts val="1920"/>
              <a:buNone/>
              <a:defRPr b="1" sz="2400"/>
            </a:lvl8pPr>
            <a:lvl9pPr indent="-228600" lvl="8" marL="4114800" algn="l">
              <a:spcBef>
                <a:spcPts val="1500"/>
              </a:spcBef>
              <a:spcAft>
                <a:spcPts val="0"/>
              </a:spcAft>
              <a:buSzPts val="1920"/>
              <a:buNone/>
              <a:defRPr b="1" sz="2400"/>
            </a:lvl9pPr>
          </a:lstStyle>
          <a:p/>
        </p:txBody>
      </p:sp>
      <p:sp>
        <p:nvSpPr>
          <p:cNvPr id="124" name="Google Shape;124;p25"/>
          <p:cNvSpPr/>
          <p:nvPr>
            <p:ph idx="8" type="pic"/>
          </p:nvPr>
        </p:nvSpPr>
        <p:spPr>
          <a:xfrm>
            <a:off x="10687049" y="3314700"/>
            <a:ext cx="4398170" cy="2286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5" name="Google Shape;125;p25"/>
          <p:cNvSpPr txBox="1"/>
          <p:nvPr>
            <p:ph idx="9" type="body"/>
          </p:nvPr>
        </p:nvSpPr>
        <p:spPr>
          <a:xfrm>
            <a:off x="10686863" y="7240813"/>
            <a:ext cx="4403996" cy="988784"/>
          </a:xfrm>
          <a:prstGeom prst="rect">
            <a:avLst/>
          </a:prstGeom>
          <a:noFill/>
          <a:ln>
            <a:noFill/>
          </a:ln>
        </p:spPr>
        <p:txBody>
          <a:bodyPr anchorCtr="0" anchor="t" bIns="45700" lIns="91425" spcFirstLastPara="1" rIns="91425" wrap="square" tIns="45700">
            <a:normAutofit/>
          </a:bodyPr>
          <a:lstStyle>
            <a:lvl1pPr indent="-228600" lvl="0" marL="457200" algn="l">
              <a:spcBef>
                <a:spcPts val="1500"/>
              </a:spcBef>
              <a:spcAft>
                <a:spcPts val="0"/>
              </a:spcAft>
              <a:buSzPts val="1680"/>
              <a:buNone/>
              <a:defRPr sz="2100"/>
            </a:lvl1pPr>
            <a:lvl2pPr indent="-228600" lvl="1" marL="914400" algn="l">
              <a:spcBef>
                <a:spcPts val="1500"/>
              </a:spcBef>
              <a:spcAft>
                <a:spcPts val="0"/>
              </a:spcAft>
              <a:buSzPts val="1440"/>
              <a:buNone/>
              <a:defRPr sz="1800"/>
            </a:lvl2pPr>
            <a:lvl3pPr indent="-228600" lvl="2" marL="1371600" algn="l">
              <a:spcBef>
                <a:spcPts val="1500"/>
              </a:spcBef>
              <a:spcAft>
                <a:spcPts val="0"/>
              </a:spcAft>
              <a:buSzPts val="1200"/>
              <a:buNone/>
              <a:defRPr sz="1500"/>
            </a:lvl3pPr>
            <a:lvl4pPr indent="-228600" lvl="3" marL="1828800" algn="l">
              <a:spcBef>
                <a:spcPts val="1500"/>
              </a:spcBef>
              <a:spcAft>
                <a:spcPts val="0"/>
              </a:spcAft>
              <a:buSzPts val="1080"/>
              <a:buNone/>
              <a:defRPr sz="1350"/>
            </a:lvl4pPr>
            <a:lvl5pPr indent="-228600" lvl="4" marL="2286000" algn="l">
              <a:spcBef>
                <a:spcPts val="1500"/>
              </a:spcBef>
              <a:spcAft>
                <a:spcPts val="0"/>
              </a:spcAft>
              <a:buSzPts val="1080"/>
              <a:buNone/>
              <a:defRPr sz="1350"/>
            </a:lvl5pPr>
            <a:lvl6pPr indent="-228600" lvl="5" marL="2743200" algn="l">
              <a:spcBef>
                <a:spcPts val="1500"/>
              </a:spcBef>
              <a:spcAft>
                <a:spcPts val="0"/>
              </a:spcAft>
              <a:buSzPts val="1080"/>
              <a:buNone/>
              <a:defRPr sz="1350"/>
            </a:lvl6pPr>
            <a:lvl7pPr indent="-228600" lvl="6" marL="3200400" algn="l">
              <a:spcBef>
                <a:spcPts val="1500"/>
              </a:spcBef>
              <a:spcAft>
                <a:spcPts val="0"/>
              </a:spcAft>
              <a:buSzPts val="1080"/>
              <a:buNone/>
              <a:defRPr sz="1350"/>
            </a:lvl7pPr>
            <a:lvl8pPr indent="-228600" lvl="7" marL="3657600" algn="l">
              <a:spcBef>
                <a:spcPts val="1500"/>
              </a:spcBef>
              <a:spcAft>
                <a:spcPts val="0"/>
              </a:spcAft>
              <a:buSzPts val="1080"/>
              <a:buNone/>
              <a:defRPr sz="1350"/>
            </a:lvl8pPr>
            <a:lvl9pPr indent="-228600" lvl="8" marL="4114800" algn="l">
              <a:spcBef>
                <a:spcPts val="1500"/>
              </a:spcBef>
              <a:spcAft>
                <a:spcPts val="0"/>
              </a:spcAft>
              <a:buSzPts val="1080"/>
              <a:buNone/>
              <a:defRPr sz="1350"/>
            </a:lvl9pPr>
          </a:lstStyle>
          <a:p/>
        </p:txBody>
      </p:sp>
      <p:cxnSp>
        <p:nvCxnSpPr>
          <p:cNvPr id="126" name="Google Shape;126;p25"/>
          <p:cNvCxnSpPr/>
          <p:nvPr/>
        </p:nvCxnSpPr>
        <p:spPr>
          <a:xfrm>
            <a:off x="5589213" y="3200400"/>
            <a:ext cx="0" cy="5943600"/>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127" name="Google Shape;127;p25"/>
          <p:cNvCxnSpPr/>
          <p:nvPr/>
        </p:nvCxnSpPr>
        <p:spPr>
          <a:xfrm>
            <a:off x="10443341" y="3200400"/>
            <a:ext cx="0" cy="5950323"/>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128" name="Google Shape;128;p25"/>
          <p:cNvSpPr txBox="1"/>
          <p:nvPr>
            <p:ph idx="10" type="dt"/>
          </p:nvPr>
        </p:nvSpPr>
        <p:spPr>
          <a:xfrm rot="5400000">
            <a:off x="15233459" y="2686052"/>
            <a:ext cx="1485899" cy="4571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5"/>
          <p:cNvSpPr txBox="1"/>
          <p:nvPr>
            <p:ph idx="11" type="ftr"/>
          </p:nvPr>
        </p:nvSpPr>
        <p:spPr>
          <a:xfrm rot="5400000">
            <a:off x="13427360" y="4837946"/>
            <a:ext cx="5789693" cy="45720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5"/>
          <p:cNvSpPr txBox="1"/>
          <p:nvPr>
            <p:ph idx="12" type="sldNum"/>
          </p:nvPr>
        </p:nvSpPr>
        <p:spPr>
          <a:xfrm>
            <a:off x="15528811" y="443594"/>
            <a:ext cx="1257299" cy="1151531"/>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26"/>
          <p:cNvSpPr txBox="1"/>
          <p:nvPr>
            <p:ph type="title"/>
          </p:nvPr>
        </p:nvSpPr>
        <p:spPr>
          <a:xfrm>
            <a:off x="969167" y="679077"/>
            <a:ext cx="14107085" cy="210079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6"/>
          <p:cNvSpPr txBox="1"/>
          <p:nvPr>
            <p:ph idx="1" type="body"/>
          </p:nvPr>
        </p:nvSpPr>
        <p:spPr>
          <a:xfrm rot="5400000">
            <a:off x="5218264" y="-483917"/>
            <a:ext cx="6293222" cy="13419812"/>
          </a:xfrm>
          <a:prstGeom prst="rect">
            <a:avLst/>
          </a:prstGeom>
          <a:noFill/>
          <a:ln>
            <a:noFill/>
          </a:ln>
        </p:spPr>
        <p:txBody>
          <a:bodyPr anchorCtr="0" anchor="t" bIns="45700" lIns="91425" spcFirstLastPara="1" rIns="91425" wrap="square" tIns="45700">
            <a:normAutofit/>
          </a:bodyPr>
          <a:lstStyle>
            <a:lvl1pPr indent="-320040" lvl="0" marL="457200" algn="l">
              <a:spcBef>
                <a:spcPts val="1500"/>
              </a:spcBef>
              <a:spcAft>
                <a:spcPts val="0"/>
              </a:spcAft>
              <a:buSzPts val="1440"/>
              <a:buChar char="►"/>
              <a:defRPr/>
            </a:lvl1pPr>
            <a:lvl2pPr indent="-320040" lvl="1" marL="914400" algn="l">
              <a:spcBef>
                <a:spcPts val="1500"/>
              </a:spcBef>
              <a:spcAft>
                <a:spcPts val="0"/>
              </a:spcAft>
              <a:buSzPts val="1440"/>
              <a:buChar char="►"/>
              <a:defRPr/>
            </a:lvl2pPr>
            <a:lvl3pPr indent="-320039" lvl="2" marL="1371600" algn="l">
              <a:spcBef>
                <a:spcPts val="1500"/>
              </a:spcBef>
              <a:spcAft>
                <a:spcPts val="0"/>
              </a:spcAft>
              <a:buSzPts val="1440"/>
              <a:buChar char="►"/>
              <a:defRPr/>
            </a:lvl3pPr>
            <a:lvl4pPr indent="-320039" lvl="3" marL="1828800" algn="l">
              <a:spcBef>
                <a:spcPts val="1500"/>
              </a:spcBef>
              <a:spcAft>
                <a:spcPts val="0"/>
              </a:spcAft>
              <a:buSzPts val="1440"/>
              <a:buChar char="►"/>
              <a:defRPr/>
            </a:lvl4pPr>
            <a:lvl5pPr indent="-320039" lvl="4" marL="2286000" algn="l">
              <a:spcBef>
                <a:spcPts val="1500"/>
              </a:spcBef>
              <a:spcAft>
                <a:spcPts val="0"/>
              </a:spcAft>
              <a:buSzPts val="1440"/>
              <a:buChar char="►"/>
              <a:defRPr/>
            </a:lvl5pPr>
            <a:lvl6pPr indent="-320039" lvl="5" marL="2743200" algn="l">
              <a:spcBef>
                <a:spcPts val="1500"/>
              </a:spcBef>
              <a:spcAft>
                <a:spcPts val="0"/>
              </a:spcAft>
              <a:buSzPts val="1440"/>
              <a:buChar char="►"/>
              <a:defRPr/>
            </a:lvl6pPr>
            <a:lvl7pPr indent="-320039" lvl="6" marL="3200400" algn="l">
              <a:spcBef>
                <a:spcPts val="1500"/>
              </a:spcBef>
              <a:spcAft>
                <a:spcPts val="0"/>
              </a:spcAft>
              <a:buSzPts val="1440"/>
              <a:buChar char="►"/>
              <a:defRPr/>
            </a:lvl7pPr>
            <a:lvl8pPr indent="-320040" lvl="7" marL="3657600" algn="l">
              <a:spcBef>
                <a:spcPts val="1500"/>
              </a:spcBef>
              <a:spcAft>
                <a:spcPts val="0"/>
              </a:spcAft>
              <a:buSzPts val="1440"/>
              <a:buChar char="►"/>
              <a:defRPr/>
            </a:lvl8pPr>
            <a:lvl9pPr indent="-320040" lvl="8" marL="4114800" algn="l">
              <a:spcBef>
                <a:spcPts val="1500"/>
              </a:spcBef>
              <a:spcAft>
                <a:spcPts val="0"/>
              </a:spcAft>
              <a:buSzPts val="1440"/>
              <a:buChar char="►"/>
              <a:defRPr/>
            </a:lvl9pPr>
          </a:lstStyle>
          <a:p/>
        </p:txBody>
      </p:sp>
      <p:sp>
        <p:nvSpPr>
          <p:cNvPr id="134" name="Google Shape;134;p26"/>
          <p:cNvSpPr txBox="1"/>
          <p:nvPr>
            <p:ph idx="10" type="dt"/>
          </p:nvPr>
        </p:nvSpPr>
        <p:spPr>
          <a:xfrm rot="5400000">
            <a:off x="15233459" y="2686052"/>
            <a:ext cx="1485899" cy="4571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6"/>
          <p:cNvSpPr txBox="1"/>
          <p:nvPr>
            <p:ph idx="11" type="ftr"/>
          </p:nvPr>
        </p:nvSpPr>
        <p:spPr>
          <a:xfrm rot="5400000">
            <a:off x="13427360" y="4837946"/>
            <a:ext cx="5789693" cy="45720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6"/>
          <p:cNvSpPr txBox="1"/>
          <p:nvPr>
            <p:ph idx="12" type="sldNum"/>
          </p:nvPr>
        </p:nvSpPr>
        <p:spPr>
          <a:xfrm>
            <a:off x="15528811" y="443594"/>
            <a:ext cx="1257299" cy="1151531"/>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27"/>
          <p:cNvSpPr txBox="1"/>
          <p:nvPr>
            <p:ph type="title"/>
          </p:nvPr>
        </p:nvSpPr>
        <p:spPr>
          <a:xfrm rot="5400000">
            <a:off x="9401176" y="3700463"/>
            <a:ext cx="8739188" cy="262890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7"/>
          <p:cNvSpPr txBox="1"/>
          <p:nvPr>
            <p:ph idx="1" type="body"/>
          </p:nvPr>
        </p:nvSpPr>
        <p:spPr>
          <a:xfrm rot="5400000">
            <a:off x="2519364" y="-209548"/>
            <a:ext cx="8053386" cy="11134724"/>
          </a:xfrm>
          <a:prstGeom prst="rect">
            <a:avLst/>
          </a:prstGeom>
          <a:noFill/>
          <a:ln>
            <a:noFill/>
          </a:ln>
        </p:spPr>
        <p:txBody>
          <a:bodyPr anchorCtr="0" anchor="t" bIns="45700" lIns="91425" spcFirstLastPara="1" rIns="91425" wrap="square" tIns="45700">
            <a:normAutofit/>
          </a:bodyPr>
          <a:lstStyle>
            <a:lvl1pPr indent="-320040" lvl="0" marL="457200" algn="l">
              <a:spcBef>
                <a:spcPts val="1500"/>
              </a:spcBef>
              <a:spcAft>
                <a:spcPts val="0"/>
              </a:spcAft>
              <a:buSzPts val="1440"/>
              <a:buChar char="►"/>
              <a:defRPr/>
            </a:lvl1pPr>
            <a:lvl2pPr indent="-320040" lvl="1" marL="914400" algn="l">
              <a:spcBef>
                <a:spcPts val="1500"/>
              </a:spcBef>
              <a:spcAft>
                <a:spcPts val="0"/>
              </a:spcAft>
              <a:buSzPts val="1440"/>
              <a:buChar char="►"/>
              <a:defRPr/>
            </a:lvl2pPr>
            <a:lvl3pPr indent="-320039" lvl="2" marL="1371600" algn="l">
              <a:spcBef>
                <a:spcPts val="1500"/>
              </a:spcBef>
              <a:spcAft>
                <a:spcPts val="0"/>
              </a:spcAft>
              <a:buSzPts val="1440"/>
              <a:buChar char="►"/>
              <a:defRPr/>
            </a:lvl3pPr>
            <a:lvl4pPr indent="-320039" lvl="3" marL="1828800" algn="l">
              <a:spcBef>
                <a:spcPts val="1500"/>
              </a:spcBef>
              <a:spcAft>
                <a:spcPts val="0"/>
              </a:spcAft>
              <a:buSzPts val="1440"/>
              <a:buChar char="►"/>
              <a:defRPr/>
            </a:lvl4pPr>
            <a:lvl5pPr indent="-320039" lvl="4" marL="2286000" algn="l">
              <a:spcBef>
                <a:spcPts val="1500"/>
              </a:spcBef>
              <a:spcAft>
                <a:spcPts val="0"/>
              </a:spcAft>
              <a:buSzPts val="1440"/>
              <a:buChar char="►"/>
              <a:defRPr/>
            </a:lvl5pPr>
            <a:lvl6pPr indent="-320039" lvl="5" marL="2743200" algn="l">
              <a:spcBef>
                <a:spcPts val="1500"/>
              </a:spcBef>
              <a:spcAft>
                <a:spcPts val="0"/>
              </a:spcAft>
              <a:buSzPts val="1440"/>
              <a:buChar char="►"/>
              <a:defRPr/>
            </a:lvl6pPr>
            <a:lvl7pPr indent="-320039" lvl="6" marL="3200400" algn="l">
              <a:spcBef>
                <a:spcPts val="1500"/>
              </a:spcBef>
              <a:spcAft>
                <a:spcPts val="0"/>
              </a:spcAft>
              <a:buSzPts val="1440"/>
              <a:buChar char="►"/>
              <a:defRPr/>
            </a:lvl7pPr>
            <a:lvl8pPr indent="-320040" lvl="7" marL="3657600" algn="l">
              <a:spcBef>
                <a:spcPts val="1500"/>
              </a:spcBef>
              <a:spcAft>
                <a:spcPts val="0"/>
              </a:spcAft>
              <a:buSzPts val="1440"/>
              <a:buChar char="►"/>
              <a:defRPr/>
            </a:lvl8pPr>
            <a:lvl9pPr indent="-320040" lvl="8" marL="4114800" algn="l">
              <a:spcBef>
                <a:spcPts val="1500"/>
              </a:spcBef>
              <a:spcAft>
                <a:spcPts val="0"/>
              </a:spcAft>
              <a:buSzPts val="1440"/>
              <a:buChar char="►"/>
              <a:defRPr/>
            </a:lvl9pPr>
          </a:lstStyle>
          <a:p/>
        </p:txBody>
      </p:sp>
      <p:sp>
        <p:nvSpPr>
          <p:cNvPr id="140" name="Google Shape;140;p27"/>
          <p:cNvSpPr txBox="1"/>
          <p:nvPr>
            <p:ph idx="10" type="dt"/>
          </p:nvPr>
        </p:nvSpPr>
        <p:spPr>
          <a:xfrm rot="5400000">
            <a:off x="15233459" y="2686052"/>
            <a:ext cx="1485899" cy="4571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7"/>
          <p:cNvSpPr txBox="1"/>
          <p:nvPr>
            <p:ph idx="11" type="ftr"/>
          </p:nvPr>
        </p:nvSpPr>
        <p:spPr>
          <a:xfrm rot="5400000">
            <a:off x="13427360" y="4837946"/>
            <a:ext cx="5789693" cy="45720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7"/>
          <p:cNvSpPr txBox="1"/>
          <p:nvPr>
            <p:ph idx="12" type="sldNum"/>
          </p:nvPr>
        </p:nvSpPr>
        <p:spPr>
          <a:xfrm>
            <a:off x="15528811" y="443594"/>
            <a:ext cx="1257299" cy="1151531"/>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12"/>
          <p:cNvSpPr txBox="1"/>
          <p:nvPr>
            <p:ph type="ctrTitle"/>
          </p:nvPr>
        </p:nvSpPr>
        <p:spPr>
          <a:xfrm>
            <a:off x="1732433" y="2171701"/>
            <a:ext cx="13238487" cy="499437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0800"/>
              <a:buFont typeface="Century Gothic"/>
              <a:buNone/>
              <a:defRPr sz="10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2"/>
          <p:cNvSpPr txBox="1"/>
          <p:nvPr>
            <p:ph idx="1" type="subTitle"/>
          </p:nvPr>
        </p:nvSpPr>
        <p:spPr>
          <a:xfrm>
            <a:off x="1732433" y="7166070"/>
            <a:ext cx="13238487" cy="1292130"/>
          </a:xfrm>
          <a:prstGeom prst="rect">
            <a:avLst/>
          </a:prstGeom>
          <a:noFill/>
          <a:ln>
            <a:noFill/>
          </a:ln>
        </p:spPr>
        <p:txBody>
          <a:bodyPr anchorCtr="0" anchor="t" bIns="45700" lIns="91425" spcFirstLastPara="1" rIns="91425" wrap="square" tIns="45700">
            <a:normAutofit/>
          </a:bodyPr>
          <a:lstStyle>
            <a:lvl1pPr lvl="0" algn="l">
              <a:spcBef>
                <a:spcPts val="1500"/>
              </a:spcBef>
              <a:spcAft>
                <a:spcPts val="0"/>
              </a:spcAft>
              <a:buSzPts val="2400"/>
              <a:buNone/>
              <a:defRPr cap="none">
                <a:solidFill>
                  <a:schemeClr val="accent1"/>
                </a:solidFill>
              </a:defRPr>
            </a:lvl1pPr>
            <a:lvl2pPr lvl="1" algn="ctr">
              <a:spcBef>
                <a:spcPts val="1500"/>
              </a:spcBef>
              <a:spcAft>
                <a:spcPts val="0"/>
              </a:spcAft>
              <a:buSzPts val="2160"/>
              <a:buNone/>
              <a:defRPr>
                <a:solidFill>
                  <a:schemeClr val="lt1"/>
                </a:solidFill>
              </a:defRPr>
            </a:lvl2pPr>
            <a:lvl3pPr lvl="2" algn="ctr">
              <a:spcBef>
                <a:spcPts val="1500"/>
              </a:spcBef>
              <a:spcAft>
                <a:spcPts val="0"/>
              </a:spcAft>
              <a:buSzPts val="1920"/>
              <a:buNone/>
              <a:defRPr>
                <a:solidFill>
                  <a:schemeClr val="lt1"/>
                </a:solidFill>
              </a:defRPr>
            </a:lvl3pPr>
            <a:lvl4pPr lvl="3" algn="ctr">
              <a:spcBef>
                <a:spcPts val="1500"/>
              </a:spcBef>
              <a:spcAft>
                <a:spcPts val="0"/>
              </a:spcAft>
              <a:buSzPts val="1680"/>
              <a:buNone/>
              <a:defRPr>
                <a:solidFill>
                  <a:schemeClr val="lt1"/>
                </a:solidFill>
              </a:defRPr>
            </a:lvl4pPr>
            <a:lvl5pPr lvl="4" algn="ctr">
              <a:spcBef>
                <a:spcPts val="1500"/>
              </a:spcBef>
              <a:spcAft>
                <a:spcPts val="0"/>
              </a:spcAft>
              <a:buSzPts val="1680"/>
              <a:buNone/>
              <a:defRPr>
                <a:solidFill>
                  <a:schemeClr val="lt1"/>
                </a:solidFill>
              </a:defRPr>
            </a:lvl5pPr>
            <a:lvl6pPr lvl="5" algn="ctr">
              <a:spcBef>
                <a:spcPts val="1500"/>
              </a:spcBef>
              <a:spcAft>
                <a:spcPts val="0"/>
              </a:spcAft>
              <a:buSzPts val="1680"/>
              <a:buNone/>
              <a:defRPr>
                <a:solidFill>
                  <a:schemeClr val="lt1"/>
                </a:solidFill>
              </a:defRPr>
            </a:lvl6pPr>
            <a:lvl7pPr lvl="6" algn="ctr">
              <a:spcBef>
                <a:spcPts val="1500"/>
              </a:spcBef>
              <a:spcAft>
                <a:spcPts val="0"/>
              </a:spcAft>
              <a:buSzPts val="1680"/>
              <a:buNone/>
              <a:defRPr>
                <a:solidFill>
                  <a:schemeClr val="lt1"/>
                </a:solidFill>
              </a:defRPr>
            </a:lvl7pPr>
            <a:lvl8pPr lvl="7" algn="ctr">
              <a:spcBef>
                <a:spcPts val="1500"/>
              </a:spcBef>
              <a:spcAft>
                <a:spcPts val="0"/>
              </a:spcAft>
              <a:buSzPts val="1680"/>
              <a:buNone/>
              <a:defRPr>
                <a:solidFill>
                  <a:schemeClr val="lt1"/>
                </a:solidFill>
              </a:defRPr>
            </a:lvl8pPr>
            <a:lvl9pPr lvl="8" algn="ctr">
              <a:spcBef>
                <a:spcPts val="1500"/>
              </a:spcBef>
              <a:spcAft>
                <a:spcPts val="0"/>
              </a:spcAft>
              <a:buSzPts val="1680"/>
              <a:buNone/>
              <a:defRPr>
                <a:solidFill>
                  <a:schemeClr val="lt1"/>
                </a:solidFill>
              </a:defRPr>
            </a:lvl9pPr>
          </a:lstStyle>
          <a:p/>
        </p:txBody>
      </p:sp>
      <p:sp>
        <p:nvSpPr>
          <p:cNvPr id="24" name="Google Shape;24;p12"/>
          <p:cNvSpPr txBox="1"/>
          <p:nvPr>
            <p:ph idx="10" type="dt"/>
          </p:nvPr>
        </p:nvSpPr>
        <p:spPr>
          <a:xfrm rot="5400000">
            <a:off x="15233459" y="2686052"/>
            <a:ext cx="1485899" cy="4571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
          <p:cNvSpPr txBox="1"/>
          <p:nvPr>
            <p:ph idx="11" type="ftr"/>
          </p:nvPr>
        </p:nvSpPr>
        <p:spPr>
          <a:xfrm rot="5400000">
            <a:off x="13427360" y="4837946"/>
            <a:ext cx="5789693" cy="45720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2"/>
          <p:cNvSpPr txBox="1"/>
          <p:nvPr>
            <p:ph idx="12" type="sldNum"/>
          </p:nvPr>
        </p:nvSpPr>
        <p:spPr>
          <a:xfrm>
            <a:off x="15528811" y="443594"/>
            <a:ext cx="1257299" cy="1151531"/>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13"/>
          <p:cNvSpPr txBox="1"/>
          <p:nvPr>
            <p:ph type="title"/>
          </p:nvPr>
        </p:nvSpPr>
        <p:spPr>
          <a:xfrm>
            <a:off x="969167" y="679077"/>
            <a:ext cx="14107085" cy="210079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3"/>
          <p:cNvSpPr txBox="1"/>
          <p:nvPr>
            <p:ph idx="1" type="body"/>
          </p:nvPr>
        </p:nvSpPr>
        <p:spPr>
          <a:xfrm>
            <a:off x="1654969" y="3079378"/>
            <a:ext cx="13419812" cy="6293222"/>
          </a:xfrm>
          <a:prstGeom prst="rect">
            <a:avLst/>
          </a:prstGeom>
          <a:noFill/>
          <a:ln>
            <a:noFill/>
          </a:ln>
        </p:spPr>
        <p:txBody>
          <a:bodyPr anchorCtr="0" anchor="t" bIns="45700" lIns="91425" spcFirstLastPara="1" rIns="91425" wrap="square" tIns="45700">
            <a:normAutofit/>
          </a:bodyPr>
          <a:lstStyle>
            <a:lvl1pPr indent="-320040" lvl="0" marL="457200" algn="l">
              <a:spcBef>
                <a:spcPts val="1500"/>
              </a:spcBef>
              <a:spcAft>
                <a:spcPts val="0"/>
              </a:spcAft>
              <a:buSzPts val="1440"/>
              <a:buChar char="►"/>
              <a:defRPr/>
            </a:lvl1pPr>
            <a:lvl2pPr indent="-320040" lvl="1" marL="914400" algn="l">
              <a:spcBef>
                <a:spcPts val="1500"/>
              </a:spcBef>
              <a:spcAft>
                <a:spcPts val="0"/>
              </a:spcAft>
              <a:buSzPts val="1440"/>
              <a:buChar char="►"/>
              <a:defRPr/>
            </a:lvl2pPr>
            <a:lvl3pPr indent="-320039" lvl="2" marL="1371600" algn="l">
              <a:spcBef>
                <a:spcPts val="1500"/>
              </a:spcBef>
              <a:spcAft>
                <a:spcPts val="0"/>
              </a:spcAft>
              <a:buSzPts val="1440"/>
              <a:buChar char="►"/>
              <a:defRPr/>
            </a:lvl3pPr>
            <a:lvl4pPr indent="-320039" lvl="3" marL="1828800" algn="l">
              <a:spcBef>
                <a:spcPts val="1500"/>
              </a:spcBef>
              <a:spcAft>
                <a:spcPts val="0"/>
              </a:spcAft>
              <a:buSzPts val="1440"/>
              <a:buChar char="►"/>
              <a:defRPr/>
            </a:lvl4pPr>
            <a:lvl5pPr indent="-320039" lvl="4" marL="2286000" algn="l">
              <a:spcBef>
                <a:spcPts val="1500"/>
              </a:spcBef>
              <a:spcAft>
                <a:spcPts val="0"/>
              </a:spcAft>
              <a:buSzPts val="1440"/>
              <a:buChar char="►"/>
              <a:defRPr/>
            </a:lvl5pPr>
            <a:lvl6pPr indent="-320039" lvl="5" marL="2743200" algn="l">
              <a:spcBef>
                <a:spcPts val="1500"/>
              </a:spcBef>
              <a:spcAft>
                <a:spcPts val="0"/>
              </a:spcAft>
              <a:buSzPts val="1440"/>
              <a:buChar char="►"/>
              <a:defRPr/>
            </a:lvl6pPr>
            <a:lvl7pPr indent="-320039" lvl="6" marL="3200400" algn="l">
              <a:spcBef>
                <a:spcPts val="1500"/>
              </a:spcBef>
              <a:spcAft>
                <a:spcPts val="0"/>
              </a:spcAft>
              <a:buSzPts val="1440"/>
              <a:buChar char="►"/>
              <a:defRPr/>
            </a:lvl7pPr>
            <a:lvl8pPr indent="-320040" lvl="7" marL="3657600" algn="l">
              <a:spcBef>
                <a:spcPts val="1500"/>
              </a:spcBef>
              <a:spcAft>
                <a:spcPts val="0"/>
              </a:spcAft>
              <a:buSzPts val="1440"/>
              <a:buChar char="►"/>
              <a:defRPr/>
            </a:lvl8pPr>
            <a:lvl9pPr indent="-320040" lvl="8" marL="4114800" algn="l">
              <a:spcBef>
                <a:spcPts val="1500"/>
              </a:spcBef>
              <a:spcAft>
                <a:spcPts val="0"/>
              </a:spcAft>
              <a:buSzPts val="1440"/>
              <a:buChar char="►"/>
              <a:defRPr/>
            </a:lvl9pPr>
          </a:lstStyle>
          <a:p/>
        </p:txBody>
      </p:sp>
      <p:sp>
        <p:nvSpPr>
          <p:cNvPr id="30" name="Google Shape;30;p13"/>
          <p:cNvSpPr txBox="1"/>
          <p:nvPr>
            <p:ph idx="10" type="dt"/>
          </p:nvPr>
        </p:nvSpPr>
        <p:spPr>
          <a:xfrm rot="5400000">
            <a:off x="15233459" y="2686052"/>
            <a:ext cx="1485899" cy="4571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p:nvPr>
            <p:ph idx="11" type="ftr"/>
          </p:nvPr>
        </p:nvSpPr>
        <p:spPr>
          <a:xfrm rot="5400000">
            <a:off x="13427360" y="4837946"/>
            <a:ext cx="5789693" cy="45720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3"/>
          <p:cNvSpPr txBox="1"/>
          <p:nvPr>
            <p:ph idx="12" type="sldNum"/>
          </p:nvPr>
        </p:nvSpPr>
        <p:spPr>
          <a:xfrm>
            <a:off x="15528811" y="443594"/>
            <a:ext cx="1257299" cy="1151531"/>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14"/>
          <p:cNvSpPr txBox="1"/>
          <p:nvPr>
            <p:ph type="title"/>
          </p:nvPr>
        </p:nvSpPr>
        <p:spPr>
          <a:xfrm>
            <a:off x="1732435" y="4292600"/>
            <a:ext cx="13238486" cy="287347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6000"/>
              <a:buFont typeface="Century Gothic"/>
              <a:buNone/>
              <a:defRPr b="0" sz="6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4"/>
          <p:cNvSpPr txBox="1"/>
          <p:nvPr>
            <p:ph idx="1" type="body"/>
          </p:nvPr>
        </p:nvSpPr>
        <p:spPr>
          <a:xfrm>
            <a:off x="1732433" y="7166072"/>
            <a:ext cx="13238487" cy="1290600"/>
          </a:xfrm>
          <a:prstGeom prst="rect">
            <a:avLst/>
          </a:prstGeom>
          <a:noFill/>
          <a:ln>
            <a:noFill/>
          </a:ln>
        </p:spPr>
        <p:txBody>
          <a:bodyPr anchorCtr="0" anchor="t" bIns="45700" lIns="91425" spcFirstLastPara="1" rIns="91425" wrap="square" tIns="45700">
            <a:normAutofit/>
          </a:bodyPr>
          <a:lstStyle>
            <a:lvl1pPr indent="-228600" lvl="0" marL="457200" algn="l">
              <a:spcBef>
                <a:spcPts val="1500"/>
              </a:spcBef>
              <a:spcAft>
                <a:spcPts val="0"/>
              </a:spcAft>
              <a:buSzPts val="2400"/>
              <a:buNone/>
              <a:defRPr sz="3000" cap="none">
                <a:solidFill>
                  <a:schemeClr val="accent1"/>
                </a:solidFill>
              </a:defRPr>
            </a:lvl1pPr>
            <a:lvl2pPr indent="-228600" lvl="1" marL="914400" algn="l">
              <a:spcBef>
                <a:spcPts val="1500"/>
              </a:spcBef>
              <a:spcAft>
                <a:spcPts val="0"/>
              </a:spcAft>
              <a:buSzPts val="2160"/>
              <a:buNone/>
              <a:defRPr sz="2700">
                <a:solidFill>
                  <a:schemeClr val="lt1"/>
                </a:solidFill>
              </a:defRPr>
            </a:lvl2pPr>
            <a:lvl3pPr indent="-228600" lvl="2" marL="1371600" algn="l">
              <a:spcBef>
                <a:spcPts val="1500"/>
              </a:spcBef>
              <a:spcAft>
                <a:spcPts val="0"/>
              </a:spcAft>
              <a:buSzPts val="1920"/>
              <a:buNone/>
              <a:defRPr sz="2400">
                <a:solidFill>
                  <a:schemeClr val="lt1"/>
                </a:solidFill>
              </a:defRPr>
            </a:lvl3pPr>
            <a:lvl4pPr indent="-228600" lvl="3" marL="1828800" algn="l">
              <a:spcBef>
                <a:spcPts val="1500"/>
              </a:spcBef>
              <a:spcAft>
                <a:spcPts val="0"/>
              </a:spcAft>
              <a:buSzPts val="1680"/>
              <a:buNone/>
              <a:defRPr sz="2100">
                <a:solidFill>
                  <a:schemeClr val="lt1"/>
                </a:solidFill>
              </a:defRPr>
            </a:lvl4pPr>
            <a:lvl5pPr indent="-228600" lvl="4" marL="2286000" algn="l">
              <a:spcBef>
                <a:spcPts val="1500"/>
              </a:spcBef>
              <a:spcAft>
                <a:spcPts val="0"/>
              </a:spcAft>
              <a:buSzPts val="1680"/>
              <a:buNone/>
              <a:defRPr sz="2100">
                <a:solidFill>
                  <a:schemeClr val="lt1"/>
                </a:solidFill>
              </a:defRPr>
            </a:lvl5pPr>
            <a:lvl6pPr indent="-228600" lvl="5" marL="2743200" algn="l">
              <a:spcBef>
                <a:spcPts val="1500"/>
              </a:spcBef>
              <a:spcAft>
                <a:spcPts val="0"/>
              </a:spcAft>
              <a:buSzPts val="1680"/>
              <a:buNone/>
              <a:defRPr sz="2100">
                <a:solidFill>
                  <a:schemeClr val="lt1"/>
                </a:solidFill>
              </a:defRPr>
            </a:lvl6pPr>
            <a:lvl7pPr indent="-228600" lvl="6" marL="3200400" algn="l">
              <a:spcBef>
                <a:spcPts val="1500"/>
              </a:spcBef>
              <a:spcAft>
                <a:spcPts val="0"/>
              </a:spcAft>
              <a:buSzPts val="1680"/>
              <a:buNone/>
              <a:defRPr sz="2100">
                <a:solidFill>
                  <a:schemeClr val="lt1"/>
                </a:solidFill>
              </a:defRPr>
            </a:lvl7pPr>
            <a:lvl8pPr indent="-228600" lvl="7" marL="3657600" algn="l">
              <a:spcBef>
                <a:spcPts val="1500"/>
              </a:spcBef>
              <a:spcAft>
                <a:spcPts val="0"/>
              </a:spcAft>
              <a:buSzPts val="1680"/>
              <a:buNone/>
              <a:defRPr sz="2100">
                <a:solidFill>
                  <a:schemeClr val="lt1"/>
                </a:solidFill>
              </a:defRPr>
            </a:lvl8pPr>
            <a:lvl9pPr indent="-228600" lvl="8" marL="4114800" algn="l">
              <a:spcBef>
                <a:spcPts val="1500"/>
              </a:spcBef>
              <a:spcAft>
                <a:spcPts val="0"/>
              </a:spcAft>
              <a:buSzPts val="1680"/>
              <a:buNone/>
              <a:defRPr sz="2100">
                <a:solidFill>
                  <a:schemeClr val="lt1"/>
                </a:solidFill>
              </a:defRPr>
            </a:lvl9pPr>
          </a:lstStyle>
          <a:p/>
        </p:txBody>
      </p:sp>
      <p:sp>
        <p:nvSpPr>
          <p:cNvPr id="36" name="Google Shape;36;p14"/>
          <p:cNvSpPr txBox="1"/>
          <p:nvPr>
            <p:ph idx="10" type="dt"/>
          </p:nvPr>
        </p:nvSpPr>
        <p:spPr>
          <a:xfrm rot="5400000">
            <a:off x="15233459" y="2686052"/>
            <a:ext cx="1485899" cy="4571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4"/>
          <p:cNvSpPr txBox="1"/>
          <p:nvPr>
            <p:ph idx="11" type="ftr"/>
          </p:nvPr>
        </p:nvSpPr>
        <p:spPr>
          <a:xfrm rot="5400000">
            <a:off x="13427360" y="4837946"/>
            <a:ext cx="5789693" cy="45720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4"/>
          <p:cNvSpPr txBox="1"/>
          <p:nvPr>
            <p:ph idx="12" type="sldNum"/>
          </p:nvPr>
        </p:nvSpPr>
        <p:spPr>
          <a:xfrm>
            <a:off x="15528811" y="443594"/>
            <a:ext cx="1257299" cy="1151531"/>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15"/>
          <p:cNvSpPr txBox="1"/>
          <p:nvPr>
            <p:ph type="title"/>
          </p:nvPr>
        </p:nvSpPr>
        <p:spPr>
          <a:xfrm>
            <a:off x="969167" y="679077"/>
            <a:ext cx="14107085" cy="210079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5"/>
          <p:cNvSpPr txBox="1"/>
          <p:nvPr>
            <p:ph idx="1" type="body"/>
          </p:nvPr>
        </p:nvSpPr>
        <p:spPr>
          <a:xfrm>
            <a:off x="1654969" y="3090863"/>
            <a:ext cx="6594509" cy="6293645"/>
          </a:xfrm>
          <a:prstGeom prst="rect">
            <a:avLst/>
          </a:prstGeom>
          <a:noFill/>
          <a:ln>
            <a:noFill/>
          </a:ln>
        </p:spPr>
        <p:txBody>
          <a:bodyPr anchorCtr="0" anchor="t" bIns="45700" lIns="91425" spcFirstLastPara="1" rIns="91425" wrap="square" tIns="45700">
            <a:normAutofit/>
          </a:bodyPr>
          <a:lstStyle>
            <a:lvl1pPr indent="-365760" lvl="0" marL="457200" algn="l">
              <a:spcBef>
                <a:spcPts val="1500"/>
              </a:spcBef>
              <a:spcAft>
                <a:spcPts val="0"/>
              </a:spcAft>
              <a:buSzPts val="2160"/>
              <a:buChar char="►"/>
              <a:defRPr sz="2700"/>
            </a:lvl1pPr>
            <a:lvl2pPr indent="-350519" lvl="1" marL="914400" algn="l">
              <a:spcBef>
                <a:spcPts val="1500"/>
              </a:spcBef>
              <a:spcAft>
                <a:spcPts val="0"/>
              </a:spcAft>
              <a:buSzPts val="1920"/>
              <a:buChar char="►"/>
              <a:defRPr sz="2400"/>
            </a:lvl2pPr>
            <a:lvl3pPr indent="-335280" lvl="2" marL="1371600" algn="l">
              <a:spcBef>
                <a:spcPts val="1500"/>
              </a:spcBef>
              <a:spcAft>
                <a:spcPts val="0"/>
              </a:spcAft>
              <a:buSzPts val="1680"/>
              <a:buChar char="►"/>
              <a:defRPr sz="2100"/>
            </a:lvl3pPr>
            <a:lvl4pPr indent="-320039" lvl="3" marL="1828800" algn="l">
              <a:spcBef>
                <a:spcPts val="1500"/>
              </a:spcBef>
              <a:spcAft>
                <a:spcPts val="0"/>
              </a:spcAft>
              <a:buSzPts val="1440"/>
              <a:buChar char="►"/>
              <a:defRPr sz="1800"/>
            </a:lvl4pPr>
            <a:lvl5pPr indent="-320039" lvl="4" marL="2286000" algn="l">
              <a:spcBef>
                <a:spcPts val="1500"/>
              </a:spcBef>
              <a:spcAft>
                <a:spcPts val="0"/>
              </a:spcAft>
              <a:buSzPts val="1440"/>
              <a:buChar char="►"/>
              <a:defRPr sz="1800"/>
            </a:lvl5pPr>
            <a:lvl6pPr indent="-320039" lvl="5" marL="2743200" algn="l">
              <a:spcBef>
                <a:spcPts val="1500"/>
              </a:spcBef>
              <a:spcAft>
                <a:spcPts val="0"/>
              </a:spcAft>
              <a:buSzPts val="1440"/>
              <a:buChar char="►"/>
              <a:defRPr sz="1800"/>
            </a:lvl6pPr>
            <a:lvl7pPr indent="-320039" lvl="6" marL="3200400" algn="l">
              <a:spcBef>
                <a:spcPts val="1500"/>
              </a:spcBef>
              <a:spcAft>
                <a:spcPts val="0"/>
              </a:spcAft>
              <a:buSzPts val="1440"/>
              <a:buChar char="►"/>
              <a:defRPr sz="1800"/>
            </a:lvl7pPr>
            <a:lvl8pPr indent="-320040" lvl="7" marL="3657600" algn="l">
              <a:spcBef>
                <a:spcPts val="1500"/>
              </a:spcBef>
              <a:spcAft>
                <a:spcPts val="0"/>
              </a:spcAft>
              <a:buSzPts val="1440"/>
              <a:buChar char="►"/>
              <a:defRPr sz="1800"/>
            </a:lvl8pPr>
            <a:lvl9pPr indent="-320040" lvl="8" marL="4114800" algn="l">
              <a:spcBef>
                <a:spcPts val="1500"/>
              </a:spcBef>
              <a:spcAft>
                <a:spcPts val="0"/>
              </a:spcAft>
              <a:buSzPts val="1440"/>
              <a:buChar char="►"/>
              <a:defRPr sz="1800"/>
            </a:lvl9pPr>
          </a:lstStyle>
          <a:p/>
        </p:txBody>
      </p:sp>
      <p:sp>
        <p:nvSpPr>
          <p:cNvPr id="42" name="Google Shape;42;p15"/>
          <p:cNvSpPr txBox="1"/>
          <p:nvPr>
            <p:ph idx="2" type="body"/>
          </p:nvPr>
        </p:nvSpPr>
        <p:spPr>
          <a:xfrm>
            <a:off x="8481740" y="3084139"/>
            <a:ext cx="6594512" cy="6300368"/>
          </a:xfrm>
          <a:prstGeom prst="rect">
            <a:avLst/>
          </a:prstGeom>
          <a:noFill/>
          <a:ln>
            <a:noFill/>
          </a:ln>
        </p:spPr>
        <p:txBody>
          <a:bodyPr anchorCtr="0" anchor="t" bIns="45700" lIns="91425" spcFirstLastPara="1" rIns="91425" wrap="square" tIns="45700">
            <a:normAutofit/>
          </a:bodyPr>
          <a:lstStyle>
            <a:lvl1pPr indent="-365760" lvl="0" marL="457200" algn="l">
              <a:spcBef>
                <a:spcPts val="1500"/>
              </a:spcBef>
              <a:spcAft>
                <a:spcPts val="0"/>
              </a:spcAft>
              <a:buSzPts val="2160"/>
              <a:buChar char="►"/>
              <a:defRPr sz="2700"/>
            </a:lvl1pPr>
            <a:lvl2pPr indent="-350519" lvl="1" marL="914400" algn="l">
              <a:spcBef>
                <a:spcPts val="1500"/>
              </a:spcBef>
              <a:spcAft>
                <a:spcPts val="0"/>
              </a:spcAft>
              <a:buSzPts val="1920"/>
              <a:buChar char="►"/>
              <a:defRPr sz="2400"/>
            </a:lvl2pPr>
            <a:lvl3pPr indent="-335280" lvl="2" marL="1371600" algn="l">
              <a:spcBef>
                <a:spcPts val="1500"/>
              </a:spcBef>
              <a:spcAft>
                <a:spcPts val="0"/>
              </a:spcAft>
              <a:buSzPts val="1680"/>
              <a:buChar char="►"/>
              <a:defRPr sz="2100"/>
            </a:lvl3pPr>
            <a:lvl4pPr indent="-320039" lvl="3" marL="1828800" algn="l">
              <a:spcBef>
                <a:spcPts val="1500"/>
              </a:spcBef>
              <a:spcAft>
                <a:spcPts val="0"/>
              </a:spcAft>
              <a:buSzPts val="1440"/>
              <a:buChar char="►"/>
              <a:defRPr sz="1800"/>
            </a:lvl4pPr>
            <a:lvl5pPr indent="-320039" lvl="4" marL="2286000" algn="l">
              <a:spcBef>
                <a:spcPts val="1500"/>
              </a:spcBef>
              <a:spcAft>
                <a:spcPts val="0"/>
              </a:spcAft>
              <a:buSzPts val="1440"/>
              <a:buChar char="►"/>
              <a:defRPr sz="1800"/>
            </a:lvl5pPr>
            <a:lvl6pPr indent="-320039" lvl="5" marL="2743200" algn="l">
              <a:spcBef>
                <a:spcPts val="1500"/>
              </a:spcBef>
              <a:spcAft>
                <a:spcPts val="0"/>
              </a:spcAft>
              <a:buSzPts val="1440"/>
              <a:buChar char="►"/>
              <a:defRPr sz="1800"/>
            </a:lvl6pPr>
            <a:lvl7pPr indent="-320039" lvl="6" marL="3200400" algn="l">
              <a:spcBef>
                <a:spcPts val="1500"/>
              </a:spcBef>
              <a:spcAft>
                <a:spcPts val="0"/>
              </a:spcAft>
              <a:buSzPts val="1440"/>
              <a:buChar char="►"/>
              <a:defRPr sz="1800"/>
            </a:lvl7pPr>
            <a:lvl8pPr indent="-320040" lvl="7" marL="3657600" algn="l">
              <a:spcBef>
                <a:spcPts val="1500"/>
              </a:spcBef>
              <a:spcAft>
                <a:spcPts val="0"/>
              </a:spcAft>
              <a:buSzPts val="1440"/>
              <a:buChar char="►"/>
              <a:defRPr sz="1800"/>
            </a:lvl8pPr>
            <a:lvl9pPr indent="-320040" lvl="8" marL="4114800" algn="l">
              <a:spcBef>
                <a:spcPts val="1500"/>
              </a:spcBef>
              <a:spcAft>
                <a:spcPts val="0"/>
              </a:spcAft>
              <a:buSzPts val="1440"/>
              <a:buChar char="►"/>
              <a:defRPr sz="1800"/>
            </a:lvl9pPr>
          </a:lstStyle>
          <a:p/>
        </p:txBody>
      </p:sp>
      <p:sp>
        <p:nvSpPr>
          <p:cNvPr id="43" name="Google Shape;43;p15"/>
          <p:cNvSpPr txBox="1"/>
          <p:nvPr>
            <p:ph idx="10" type="dt"/>
          </p:nvPr>
        </p:nvSpPr>
        <p:spPr>
          <a:xfrm rot="5400000">
            <a:off x="15233459" y="2686052"/>
            <a:ext cx="1485899" cy="4571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1" type="ftr"/>
          </p:nvPr>
        </p:nvSpPr>
        <p:spPr>
          <a:xfrm rot="5400000">
            <a:off x="13427360" y="4837946"/>
            <a:ext cx="5789693" cy="45720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5"/>
          <p:cNvSpPr txBox="1"/>
          <p:nvPr>
            <p:ph idx="12" type="sldNum"/>
          </p:nvPr>
        </p:nvSpPr>
        <p:spPr>
          <a:xfrm>
            <a:off x="15528811" y="443594"/>
            <a:ext cx="1257299" cy="1151531"/>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16"/>
          <p:cNvSpPr txBox="1"/>
          <p:nvPr>
            <p:ph type="title"/>
          </p:nvPr>
        </p:nvSpPr>
        <p:spPr>
          <a:xfrm>
            <a:off x="969167" y="679077"/>
            <a:ext cx="14107085" cy="210079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63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 type="body"/>
          </p:nvPr>
        </p:nvSpPr>
        <p:spPr>
          <a:xfrm>
            <a:off x="1654970" y="2857500"/>
            <a:ext cx="6594507" cy="864393"/>
          </a:xfrm>
          <a:prstGeom prst="rect">
            <a:avLst/>
          </a:prstGeom>
          <a:noFill/>
          <a:ln>
            <a:noFill/>
          </a:ln>
        </p:spPr>
        <p:txBody>
          <a:bodyPr anchorCtr="0" anchor="b" bIns="45700" lIns="91425" spcFirstLastPara="1" rIns="91425" wrap="square" tIns="45700">
            <a:noAutofit/>
          </a:bodyPr>
          <a:lstStyle>
            <a:lvl1pPr indent="-228600" lvl="0" marL="457200" algn="l">
              <a:spcBef>
                <a:spcPts val="1500"/>
              </a:spcBef>
              <a:spcAft>
                <a:spcPts val="0"/>
              </a:spcAft>
              <a:buSzPts val="2880"/>
              <a:buNone/>
              <a:defRPr b="0" sz="3600">
                <a:solidFill>
                  <a:schemeClr val="accent1"/>
                </a:solidFill>
              </a:defRPr>
            </a:lvl1pPr>
            <a:lvl2pPr indent="-228600" lvl="1" marL="914400" algn="l">
              <a:spcBef>
                <a:spcPts val="1500"/>
              </a:spcBef>
              <a:spcAft>
                <a:spcPts val="0"/>
              </a:spcAft>
              <a:buSzPts val="2400"/>
              <a:buNone/>
              <a:defRPr b="1" sz="3000"/>
            </a:lvl2pPr>
            <a:lvl3pPr indent="-228600" lvl="2" marL="1371600" algn="l">
              <a:spcBef>
                <a:spcPts val="1500"/>
              </a:spcBef>
              <a:spcAft>
                <a:spcPts val="0"/>
              </a:spcAft>
              <a:buSzPts val="2160"/>
              <a:buNone/>
              <a:defRPr b="1" sz="2700"/>
            </a:lvl3pPr>
            <a:lvl4pPr indent="-228600" lvl="3" marL="1828800" algn="l">
              <a:spcBef>
                <a:spcPts val="1500"/>
              </a:spcBef>
              <a:spcAft>
                <a:spcPts val="0"/>
              </a:spcAft>
              <a:buSzPts val="1920"/>
              <a:buNone/>
              <a:defRPr b="1" sz="2400"/>
            </a:lvl4pPr>
            <a:lvl5pPr indent="-228600" lvl="4" marL="2286000" algn="l">
              <a:spcBef>
                <a:spcPts val="1500"/>
              </a:spcBef>
              <a:spcAft>
                <a:spcPts val="0"/>
              </a:spcAft>
              <a:buSzPts val="1920"/>
              <a:buNone/>
              <a:defRPr b="1" sz="2400"/>
            </a:lvl5pPr>
            <a:lvl6pPr indent="-228600" lvl="5" marL="2743200" algn="l">
              <a:spcBef>
                <a:spcPts val="1500"/>
              </a:spcBef>
              <a:spcAft>
                <a:spcPts val="0"/>
              </a:spcAft>
              <a:buSzPts val="1920"/>
              <a:buNone/>
              <a:defRPr b="1" sz="2400"/>
            </a:lvl6pPr>
            <a:lvl7pPr indent="-228600" lvl="6" marL="3200400" algn="l">
              <a:spcBef>
                <a:spcPts val="1500"/>
              </a:spcBef>
              <a:spcAft>
                <a:spcPts val="0"/>
              </a:spcAft>
              <a:buSzPts val="1920"/>
              <a:buNone/>
              <a:defRPr b="1" sz="2400"/>
            </a:lvl7pPr>
            <a:lvl8pPr indent="-228600" lvl="7" marL="3657600" algn="l">
              <a:spcBef>
                <a:spcPts val="1500"/>
              </a:spcBef>
              <a:spcAft>
                <a:spcPts val="0"/>
              </a:spcAft>
              <a:buSzPts val="1920"/>
              <a:buNone/>
              <a:defRPr b="1" sz="2400"/>
            </a:lvl8pPr>
            <a:lvl9pPr indent="-228600" lvl="8" marL="4114800" algn="l">
              <a:spcBef>
                <a:spcPts val="1500"/>
              </a:spcBef>
              <a:spcAft>
                <a:spcPts val="0"/>
              </a:spcAft>
              <a:buSzPts val="1920"/>
              <a:buNone/>
              <a:defRPr b="1" sz="2400"/>
            </a:lvl9pPr>
          </a:lstStyle>
          <a:p/>
        </p:txBody>
      </p:sp>
      <p:sp>
        <p:nvSpPr>
          <p:cNvPr id="49" name="Google Shape;49;p16"/>
          <p:cNvSpPr txBox="1"/>
          <p:nvPr>
            <p:ph idx="2" type="body"/>
          </p:nvPr>
        </p:nvSpPr>
        <p:spPr>
          <a:xfrm>
            <a:off x="1654969" y="3771900"/>
            <a:ext cx="6594509" cy="5612607"/>
          </a:xfrm>
          <a:prstGeom prst="rect">
            <a:avLst/>
          </a:prstGeom>
          <a:noFill/>
          <a:ln>
            <a:noFill/>
          </a:ln>
        </p:spPr>
        <p:txBody>
          <a:bodyPr anchorCtr="0" anchor="t" bIns="45700" lIns="91425" spcFirstLastPara="1" rIns="91425" wrap="square" tIns="45700">
            <a:normAutofit/>
          </a:bodyPr>
          <a:lstStyle>
            <a:lvl1pPr indent="-365760" lvl="0" marL="457200" algn="l">
              <a:spcBef>
                <a:spcPts val="1500"/>
              </a:spcBef>
              <a:spcAft>
                <a:spcPts val="0"/>
              </a:spcAft>
              <a:buSzPts val="2160"/>
              <a:buChar char="►"/>
              <a:defRPr sz="2700"/>
            </a:lvl1pPr>
            <a:lvl2pPr indent="-350519" lvl="1" marL="914400" algn="l">
              <a:spcBef>
                <a:spcPts val="1500"/>
              </a:spcBef>
              <a:spcAft>
                <a:spcPts val="0"/>
              </a:spcAft>
              <a:buSzPts val="1920"/>
              <a:buChar char="►"/>
              <a:defRPr sz="2400"/>
            </a:lvl2pPr>
            <a:lvl3pPr indent="-335280" lvl="2" marL="1371600" algn="l">
              <a:spcBef>
                <a:spcPts val="1500"/>
              </a:spcBef>
              <a:spcAft>
                <a:spcPts val="0"/>
              </a:spcAft>
              <a:buSzPts val="1680"/>
              <a:buChar char="►"/>
              <a:defRPr sz="2100"/>
            </a:lvl3pPr>
            <a:lvl4pPr indent="-320039" lvl="3" marL="1828800" algn="l">
              <a:spcBef>
                <a:spcPts val="1500"/>
              </a:spcBef>
              <a:spcAft>
                <a:spcPts val="0"/>
              </a:spcAft>
              <a:buSzPts val="1440"/>
              <a:buChar char="►"/>
              <a:defRPr sz="1800"/>
            </a:lvl4pPr>
            <a:lvl5pPr indent="-320039" lvl="4" marL="2286000" algn="l">
              <a:spcBef>
                <a:spcPts val="1500"/>
              </a:spcBef>
              <a:spcAft>
                <a:spcPts val="0"/>
              </a:spcAft>
              <a:buSzPts val="1440"/>
              <a:buChar char="►"/>
              <a:defRPr sz="1800"/>
            </a:lvl5pPr>
            <a:lvl6pPr indent="-320039" lvl="5" marL="2743200" algn="l">
              <a:spcBef>
                <a:spcPts val="1500"/>
              </a:spcBef>
              <a:spcAft>
                <a:spcPts val="0"/>
              </a:spcAft>
              <a:buSzPts val="1440"/>
              <a:buChar char="►"/>
              <a:defRPr sz="1800"/>
            </a:lvl6pPr>
            <a:lvl7pPr indent="-320039" lvl="6" marL="3200400" algn="l">
              <a:spcBef>
                <a:spcPts val="1500"/>
              </a:spcBef>
              <a:spcAft>
                <a:spcPts val="0"/>
              </a:spcAft>
              <a:buSzPts val="1440"/>
              <a:buChar char="►"/>
              <a:defRPr sz="1800"/>
            </a:lvl7pPr>
            <a:lvl8pPr indent="-320040" lvl="7" marL="3657600" algn="l">
              <a:spcBef>
                <a:spcPts val="1500"/>
              </a:spcBef>
              <a:spcAft>
                <a:spcPts val="0"/>
              </a:spcAft>
              <a:buSzPts val="1440"/>
              <a:buChar char="►"/>
              <a:defRPr sz="1800"/>
            </a:lvl8pPr>
            <a:lvl9pPr indent="-320040" lvl="8" marL="4114800" algn="l">
              <a:spcBef>
                <a:spcPts val="1500"/>
              </a:spcBef>
              <a:spcAft>
                <a:spcPts val="0"/>
              </a:spcAft>
              <a:buSzPts val="1440"/>
              <a:buChar char="►"/>
              <a:defRPr sz="1800"/>
            </a:lvl9pPr>
          </a:lstStyle>
          <a:p/>
        </p:txBody>
      </p:sp>
      <p:sp>
        <p:nvSpPr>
          <p:cNvPr id="50" name="Google Shape;50;p16"/>
          <p:cNvSpPr txBox="1"/>
          <p:nvPr>
            <p:ph idx="3" type="body"/>
          </p:nvPr>
        </p:nvSpPr>
        <p:spPr>
          <a:xfrm>
            <a:off x="8481743" y="2857500"/>
            <a:ext cx="6594509" cy="864393"/>
          </a:xfrm>
          <a:prstGeom prst="rect">
            <a:avLst/>
          </a:prstGeom>
          <a:noFill/>
          <a:ln>
            <a:noFill/>
          </a:ln>
        </p:spPr>
        <p:txBody>
          <a:bodyPr anchorCtr="0" anchor="b" bIns="45700" lIns="91425" spcFirstLastPara="1" rIns="91425" wrap="square" tIns="45700">
            <a:noAutofit/>
          </a:bodyPr>
          <a:lstStyle>
            <a:lvl1pPr indent="-228600" lvl="0" marL="457200" algn="l">
              <a:spcBef>
                <a:spcPts val="1500"/>
              </a:spcBef>
              <a:spcAft>
                <a:spcPts val="0"/>
              </a:spcAft>
              <a:buSzPts val="2880"/>
              <a:buNone/>
              <a:defRPr b="0" sz="3600">
                <a:solidFill>
                  <a:schemeClr val="accent1"/>
                </a:solidFill>
              </a:defRPr>
            </a:lvl1pPr>
            <a:lvl2pPr indent="-228600" lvl="1" marL="914400" algn="l">
              <a:spcBef>
                <a:spcPts val="1500"/>
              </a:spcBef>
              <a:spcAft>
                <a:spcPts val="0"/>
              </a:spcAft>
              <a:buSzPts val="2400"/>
              <a:buNone/>
              <a:defRPr b="1" sz="3000"/>
            </a:lvl2pPr>
            <a:lvl3pPr indent="-228600" lvl="2" marL="1371600" algn="l">
              <a:spcBef>
                <a:spcPts val="1500"/>
              </a:spcBef>
              <a:spcAft>
                <a:spcPts val="0"/>
              </a:spcAft>
              <a:buSzPts val="2160"/>
              <a:buNone/>
              <a:defRPr b="1" sz="2700"/>
            </a:lvl3pPr>
            <a:lvl4pPr indent="-228600" lvl="3" marL="1828800" algn="l">
              <a:spcBef>
                <a:spcPts val="1500"/>
              </a:spcBef>
              <a:spcAft>
                <a:spcPts val="0"/>
              </a:spcAft>
              <a:buSzPts val="1920"/>
              <a:buNone/>
              <a:defRPr b="1" sz="2400"/>
            </a:lvl4pPr>
            <a:lvl5pPr indent="-228600" lvl="4" marL="2286000" algn="l">
              <a:spcBef>
                <a:spcPts val="1500"/>
              </a:spcBef>
              <a:spcAft>
                <a:spcPts val="0"/>
              </a:spcAft>
              <a:buSzPts val="1920"/>
              <a:buNone/>
              <a:defRPr b="1" sz="2400"/>
            </a:lvl5pPr>
            <a:lvl6pPr indent="-228600" lvl="5" marL="2743200" algn="l">
              <a:spcBef>
                <a:spcPts val="1500"/>
              </a:spcBef>
              <a:spcAft>
                <a:spcPts val="0"/>
              </a:spcAft>
              <a:buSzPts val="1920"/>
              <a:buNone/>
              <a:defRPr b="1" sz="2400"/>
            </a:lvl6pPr>
            <a:lvl7pPr indent="-228600" lvl="6" marL="3200400" algn="l">
              <a:spcBef>
                <a:spcPts val="1500"/>
              </a:spcBef>
              <a:spcAft>
                <a:spcPts val="0"/>
              </a:spcAft>
              <a:buSzPts val="1920"/>
              <a:buNone/>
              <a:defRPr b="1" sz="2400"/>
            </a:lvl7pPr>
            <a:lvl8pPr indent="-228600" lvl="7" marL="3657600" algn="l">
              <a:spcBef>
                <a:spcPts val="1500"/>
              </a:spcBef>
              <a:spcAft>
                <a:spcPts val="0"/>
              </a:spcAft>
              <a:buSzPts val="1920"/>
              <a:buNone/>
              <a:defRPr b="1" sz="2400"/>
            </a:lvl8pPr>
            <a:lvl9pPr indent="-228600" lvl="8" marL="4114800" algn="l">
              <a:spcBef>
                <a:spcPts val="1500"/>
              </a:spcBef>
              <a:spcAft>
                <a:spcPts val="0"/>
              </a:spcAft>
              <a:buSzPts val="1920"/>
              <a:buNone/>
              <a:defRPr b="1" sz="2400"/>
            </a:lvl9pPr>
          </a:lstStyle>
          <a:p/>
        </p:txBody>
      </p:sp>
      <p:sp>
        <p:nvSpPr>
          <p:cNvPr id="51" name="Google Shape;51;p16"/>
          <p:cNvSpPr txBox="1"/>
          <p:nvPr>
            <p:ph idx="4" type="body"/>
          </p:nvPr>
        </p:nvSpPr>
        <p:spPr>
          <a:xfrm>
            <a:off x="8481743" y="3771900"/>
            <a:ext cx="6594509" cy="5612607"/>
          </a:xfrm>
          <a:prstGeom prst="rect">
            <a:avLst/>
          </a:prstGeom>
          <a:noFill/>
          <a:ln>
            <a:noFill/>
          </a:ln>
        </p:spPr>
        <p:txBody>
          <a:bodyPr anchorCtr="0" anchor="t" bIns="45700" lIns="91425" spcFirstLastPara="1" rIns="91425" wrap="square" tIns="45700">
            <a:normAutofit/>
          </a:bodyPr>
          <a:lstStyle>
            <a:lvl1pPr indent="-365760" lvl="0" marL="457200" algn="l">
              <a:spcBef>
                <a:spcPts val="1500"/>
              </a:spcBef>
              <a:spcAft>
                <a:spcPts val="0"/>
              </a:spcAft>
              <a:buSzPts val="2160"/>
              <a:buChar char="►"/>
              <a:defRPr sz="2700"/>
            </a:lvl1pPr>
            <a:lvl2pPr indent="-350519" lvl="1" marL="914400" algn="l">
              <a:spcBef>
                <a:spcPts val="1500"/>
              </a:spcBef>
              <a:spcAft>
                <a:spcPts val="0"/>
              </a:spcAft>
              <a:buSzPts val="1920"/>
              <a:buChar char="►"/>
              <a:defRPr sz="2400"/>
            </a:lvl2pPr>
            <a:lvl3pPr indent="-335280" lvl="2" marL="1371600" algn="l">
              <a:spcBef>
                <a:spcPts val="1500"/>
              </a:spcBef>
              <a:spcAft>
                <a:spcPts val="0"/>
              </a:spcAft>
              <a:buSzPts val="1680"/>
              <a:buChar char="►"/>
              <a:defRPr sz="2100"/>
            </a:lvl3pPr>
            <a:lvl4pPr indent="-320039" lvl="3" marL="1828800" algn="l">
              <a:spcBef>
                <a:spcPts val="1500"/>
              </a:spcBef>
              <a:spcAft>
                <a:spcPts val="0"/>
              </a:spcAft>
              <a:buSzPts val="1440"/>
              <a:buChar char="►"/>
              <a:defRPr sz="1800"/>
            </a:lvl4pPr>
            <a:lvl5pPr indent="-320039" lvl="4" marL="2286000" algn="l">
              <a:spcBef>
                <a:spcPts val="1500"/>
              </a:spcBef>
              <a:spcAft>
                <a:spcPts val="0"/>
              </a:spcAft>
              <a:buSzPts val="1440"/>
              <a:buChar char="►"/>
              <a:defRPr sz="1800"/>
            </a:lvl5pPr>
            <a:lvl6pPr indent="-320039" lvl="5" marL="2743200" algn="l">
              <a:spcBef>
                <a:spcPts val="1500"/>
              </a:spcBef>
              <a:spcAft>
                <a:spcPts val="0"/>
              </a:spcAft>
              <a:buSzPts val="1440"/>
              <a:buChar char="►"/>
              <a:defRPr sz="1800"/>
            </a:lvl6pPr>
            <a:lvl7pPr indent="-320039" lvl="6" marL="3200400" algn="l">
              <a:spcBef>
                <a:spcPts val="1500"/>
              </a:spcBef>
              <a:spcAft>
                <a:spcPts val="0"/>
              </a:spcAft>
              <a:buSzPts val="1440"/>
              <a:buChar char="►"/>
              <a:defRPr sz="1800"/>
            </a:lvl7pPr>
            <a:lvl8pPr indent="-320040" lvl="7" marL="3657600" algn="l">
              <a:spcBef>
                <a:spcPts val="1500"/>
              </a:spcBef>
              <a:spcAft>
                <a:spcPts val="0"/>
              </a:spcAft>
              <a:buSzPts val="1440"/>
              <a:buChar char="►"/>
              <a:defRPr sz="1800"/>
            </a:lvl8pPr>
            <a:lvl9pPr indent="-320040" lvl="8" marL="4114800" algn="l">
              <a:spcBef>
                <a:spcPts val="1500"/>
              </a:spcBef>
              <a:spcAft>
                <a:spcPts val="0"/>
              </a:spcAft>
              <a:buSzPts val="1440"/>
              <a:buChar char="►"/>
              <a:defRPr sz="1800"/>
            </a:lvl9pPr>
          </a:lstStyle>
          <a:p/>
        </p:txBody>
      </p:sp>
      <p:sp>
        <p:nvSpPr>
          <p:cNvPr id="52" name="Google Shape;52;p16"/>
          <p:cNvSpPr txBox="1"/>
          <p:nvPr>
            <p:ph idx="10" type="dt"/>
          </p:nvPr>
        </p:nvSpPr>
        <p:spPr>
          <a:xfrm rot="5400000">
            <a:off x="15233459" y="2686052"/>
            <a:ext cx="1485899" cy="4571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1" type="ftr"/>
          </p:nvPr>
        </p:nvSpPr>
        <p:spPr>
          <a:xfrm rot="5400000">
            <a:off x="13427360" y="4837946"/>
            <a:ext cx="5789693" cy="45720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6"/>
          <p:cNvSpPr txBox="1"/>
          <p:nvPr>
            <p:ph idx="12" type="sldNum"/>
          </p:nvPr>
        </p:nvSpPr>
        <p:spPr>
          <a:xfrm>
            <a:off x="15528811" y="443594"/>
            <a:ext cx="1257299" cy="1151531"/>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17"/>
          <p:cNvSpPr txBox="1"/>
          <p:nvPr>
            <p:ph type="title"/>
          </p:nvPr>
        </p:nvSpPr>
        <p:spPr>
          <a:xfrm>
            <a:off x="969167" y="679077"/>
            <a:ext cx="14107085" cy="210079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7"/>
          <p:cNvSpPr txBox="1"/>
          <p:nvPr>
            <p:ph idx="10" type="dt"/>
          </p:nvPr>
        </p:nvSpPr>
        <p:spPr>
          <a:xfrm rot="5400000">
            <a:off x="15233459" y="2686052"/>
            <a:ext cx="1485899" cy="4571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7"/>
          <p:cNvSpPr txBox="1"/>
          <p:nvPr>
            <p:ph idx="11" type="ftr"/>
          </p:nvPr>
        </p:nvSpPr>
        <p:spPr>
          <a:xfrm rot="5400000">
            <a:off x="13427360" y="4837946"/>
            <a:ext cx="5789693" cy="45720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7"/>
          <p:cNvSpPr txBox="1"/>
          <p:nvPr>
            <p:ph idx="12" type="sldNum"/>
          </p:nvPr>
        </p:nvSpPr>
        <p:spPr>
          <a:xfrm>
            <a:off x="15528811" y="443594"/>
            <a:ext cx="1257299" cy="1151531"/>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18"/>
          <p:cNvSpPr txBox="1"/>
          <p:nvPr>
            <p:ph type="title"/>
          </p:nvPr>
        </p:nvSpPr>
        <p:spPr>
          <a:xfrm>
            <a:off x="1732431" y="2171700"/>
            <a:ext cx="5101596" cy="21717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8"/>
          <p:cNvSpPr txBox="1"/>
          <p:nvPr>
            <p:ph idx="1" type="body"/>
          </p:nvPr>
        </p:nvSpPr>
        <p:spPr>
          <a:xfrm>
            <a:off x="7176925" y="2171700"/>
            <a:ext cx="7793996" cy="6858000"/>
          </a:xfrm>
          <a:prstGeom prst="rect">
            <a:avLst/>
          </a:prstGeom>
          <a:noFill/>
          <a:ln>
            <a:noFill/>
          </a:ln>
        </p:spPr>
        <p:txBody>
          <a:bodyPr anchorCtr="0" anchor="ctr" bIns="45700" lIns="91425" spcFirstLastPara="1" rIns="91425" wrap="square" tIns="45700">
            <a:normAutofit/>
          </a:bodyPr>
          <a:lstStyle>
            <a:lvl1pPr indent="-381000" lvl="0" marL="457200" algn="l">
              <a:spcBef>
                <a:spcPts val="1500"/>
              </a:spcBef>
              <a:spcAft>
                <a:spcPts val="0"/>
              </a:spcAft>
              <a:buSzPts val="2400"/>
              <a:buChar char="►"/>
              <a:defRPr sz="3000"/>
            </a:lvl1pPr>
            <a:lvl2pPr indent="-365760" lvl="1" marL="914400" algn="l">
              <a:spcBef>
                <a:spcPts val="1500"/>
              </a:spcBef>
              <a:spcAft>
                <a:spcPts val="0"/>
              </a:spcAft>
              <a:buSzPts val="2160"/>
              <a:buChar char="►"/>
              <a:defRPr sz="2700"/>
            </a:lvl2pPr>
            <a:lvl3pPr indent="-350519" lvl="2" marL="1371600" algn="l">
              <a:spcBef>
                <a:spcPts val="1500"/>
              </a:spcBef>
              <a:spcAft>
                <a:spcPts val="0"/>
              </a:spcAft>
              <a:buSzPts val="1920"/>
              <a:buChar char="►"/>
              <a:defRPr sz="2400"/>
            </a:lvl3pPr>
            <a:lvl4pPr indent="-335280" lvl="3" marL="1828800" algn="l">
              <a:spcBef>
                <a:spcPts val="1500"/>
              </a:spcBef>
              <a:spcAft>
                <a:spcPts val="0"/>
              </a:spcAft>
              <a:buSzPts val="1680"/>
              <a:buChar char="►"/>
              <a:defRPr sz="2100"/>
            </a:lvl4pPr>
            <a:lvl5pPr indent="-335279" lvl="4" marL="2286000" algn="l">
              <a:spcBef>
                <a:spcPts val="1500"/>
              </a:spcBef>
              <a:spcAft>
                <a:spcPts val="0"/>
              </a:spcAft>
              <a:buSzPts val="1680"/>
              <a:buChar char="►"/>
              <a:defRPr sz="2100"/>
            </a:lvl5pPr>
            <a:lvl6pPr indent="-335279" lvl="5" marL="2743200" algn="l">
              <a:spcBef>
                <a:spcPts val="1500"/>
              </a:spcBef>
              <a:spcAft>
                <a:spcPts val="0"/>
              </a:spcAft>
              <a:buSzPts val="1680"/>
              <a:buChar char="►"/>
              <a:defRPr sz="2100"/>
            </a:lvl6pPr>
            <a:lvl7pPr indent="-335279" lvl="6" marL="3200400" algn="l">
              <a:spcBef>
                <a:spcPts val="1500"/>
              </a:spcBef>
              <a:spcAft>
                <a:spcPts val="0"/>
              </a:spcAft>
              <a:buSzPts val="1680"/>
              <a:buChar char="►"/>
              <a:defRPr sz="2100"/>
            </a:lvl7pPr>
            <a:lvl8pPr indent="-335279" lvl="7" marL="3657600" algn="l">
              <a:spcBef>
                <a:spcPts val="1500"/>
              </a:spcBef>
              <a:spcAft>
                <a:spcPts val="0"/>
              </a:spcAft>
              <a:buSzPts val="1680"/>
              <a:buChar char="►"/>
              <a:defRPr sz="2100"/>
            </a:lvl8pPr>
            <a:lvl9pPr indent="-335279" lvl="8" marL="4114800" algn="l">
              <a:spcBef>
                <a:spcPts val="1500"/>
              </a:spcBef>
              <a:spcAft>
                <a:spcPts val="0"/>
              </a:spcAft>
              <a:buSzPts val="1680"/>
              <a:buChar char="►"/>
              <a:defRPr sz="2100"/>
            </a:lvl9pPr>
          </a:lstStyle>
          <a:p/>
        </p:txBody>
      </p:sp>
      <p:sp>
        <p:nvSpPr>
          <p:cNvPr id="63" name="Google Shape;63;p18"/>
          <p:cNvSpPr txBox="1"/>
          <p:nvPr>
            <p:ph idx="2" type="body"/>
          </p:nvPr>
        </p:nvSpPr>
        <p:spPr>
          <a:xfrm>
            <a:off x="1732432" y="4693921"/>
            <a:ext cx="5101595" cy="4343399"/>
          </a:xfrm>
          <a:prstGeom prst="rect">
            <a:avLst/>
          </a:prstGeom>
          <a:noFill/>
          <a:ln>
            <a:noFill/>
          </a:ln>
        </p:spPr>
        <p:txBody>
          <a:bodyPr anchorCtr="0" anchor="t" bIns="45700" lIns="91425" spcFirstLastPara="1" rIns="91425" wrap="square" tIns="45700">
            <a:normAutofit/>
          </a:bodyPr>
          <a:lstStyle>
            <a:lvl1pPr indent="-228600" lvl="0" marL="457200" algn="l">
              <a:spcBef>
                <a:spcPts val="1500"/>
              </a:spcBef>
              <a:spcAft>
                <a:spcPts val="0"/>
              </a:spcAft>
              <a:buSzPts val="1680"/>
              <a:buNone/>
              <a:defRPr sz="2100"/>
            </a:lvl1pPr>
            <a:lvl2pPr indent="-228600" lvl="1" marL="914400" algn="l">
              <a:spcBef>
                <a:spcPts val="1500"/>
              </a:spcBef>
              <a:spcAft>
                <a:spcPts val="0"/>
              </a:spcAft>
              <a:buSzPts val="1440"/>
              <a:buNone/>
              <a:defRPr sz="1800"/>
            </a:lvl2pPr>
            <a:lvl3pPr indent="-228600" lvl="2" marL="1371600" algn="l">
              <a:spcBef>
                <a:spcPts val="1500"/>
              </a:spcBef>
              <a:spcAft>
                <a:spcPts val="0"/>
              </a:spcAft>
              <a:buSzPts val="1200"/>
              <a:buNone/>
              <a:defRPr sz="1500"/>
            </a:lvl3pPr>
            <a:lvl4pPr indent="-228600" lvl="3" marL="1828800" algn="l">
              <a:spcBef>
                <a:spcPts val="1500"/>
              </a:spcBef>
              <a:spcAft>
                <a:spcPts val="0"/>
              </a:spcAft>
              <a:buSzPts val="1080"/>
              <a:buNone/>
              <a:defRPr sz="1350"/>
            </a:lvl4pPr>
            <a:lvl5pPr indent="-228600" lvl="4" marL="2286000" algn="l">
              <a:spcBef>
                <a:spcPts val="1500"/>
              </a:spcBef>
              <a:spcAft>
                <a:spcPts val="0"/>
              </a:spcAft>
              <a:buSzPts val="1080"/>
              <a:buNone/>
              <a:defRPr sz="1350"/>
            </a:lvl5pPr>
            <a:lvl6pPr indent="-228600" lvl="5" marL="2743200" algn="l">
              <a:spcBef>
                <a:spcPts val="1500"/>
              </a:spcBef>
              <a:spcAft>
                <a:spcPts val="0"/>
              </a:spcAft>
              <a:buSzPts val="1080"/>
              <a:buNone/>
              <a:defRPr sz="1350"/>
            </a:lvl6pPr>
            <a:lvl7pPr indent="-228600" lvl="6" marL="3200400" algn="l">
              <a:spcBef>
                <a:spcPts val="1500"/>
              </a:spcBef>
              <a:spcAft>
                <a:spcPts val="0"/>
              </a:spcAft>
              <a:buSzPts val="1080"/>
              <a:buNone/>
              <a:defRPr sz="1350"/>
            </a:lvl7pPr>
            <a:lvl8pPr indent="-228600" lvl="7" marL="3657600" algn="l">
              <a:spcBef>
                <a:spcPts val="1500"/>
              </a:spcBef>
              <a:spcAft>
                <a:spcPts val="0"/>
              </a:spcAft>
              <a:buSzPts val="1080"/>
              <a:buNone/>
              <a:defRPr sz="1350"/>
            </a:lvl8pPr>
            <a:lvl9pPr indent="-228600" lvl="8" marL="4114800" algn="l">
              <a:spcBef>
                <a:spcPts val="1500"/>
              </a:spcBef>
              <a:spcAft>
                <a:spcPts val="0"/>
              </a:spcAft>
              <a:buSzPts val="1080"/>
              <a:buNone/>
              <a:defRPr sz="1350"/>
            </a:lvl9pPr>
          </a:lstStyle>
          <a:p/>
        </p:txBody>
      </p:sp>
      <p:sp>
        <p:nvSpPr>
          <p:cNvPr id="64" name="Google Shape;64;p18"/>
          <p:cNvSpPr txBox="1"/>
          <p:nvPr>
            <p:ph idx="10" type="dt"/>
          </p:nvPr>
        </p:nvSpPr>
        <p:spPr>
          <a:xfrm rot="5400000">
            <a:off x="15233459" y="2686052"/>
            <a:ext cx="1485899" cy="4571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8"/>
          <p:cNvSpPr txBox="1"/>
          <p:nvPr>
            <p:ph idx="11" type="ftr"/>
          </p:nvPr>
        </p:nvSpPr>
        <p:spPr>
          <a:xfrm rot="5400000">
            <a:off x="13427360" y="4837946"/>
            <a:ext cx="5789693" cy="45720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8"/>
          <p:cNvSpPr txBox="1"/>
          <p:nvPr>
            <p:ph idx="12" type="sldNum"/>
          </p:nvPr>
        </p:nvSpPr>
        <p:spPr>
          <a:xfrm>
            <a:off x="15528811" y="443594"/>
            <a:ext cx="1257299" cy="1151531"/>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9"/>
          <p:cNvSpPr txBox="1"/>
          <p:nvPr>
            <p:ph type="title"/>
          </p:nvPr>
        </p:nvSpPr>
        <p:spPr>
          <a:xfrm>
            <a:off x="1730861" y="2781288"/>
            <a:ext cx="7639359" cy="236221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5400"/>
              <a:buFont typeface="Century Gothic"/>
              <a:buNone/>
              <a:defRPr b="0"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9"/>
          <p:cNvSpPr/>
          <p:nvPr>
            <p:ph idx="2" type="pic"/>
          </p:nvPr>
        </p:nvSpPr>
        <p:spPr>
          <a:xfrm>
            <a:off x="10424319" y="1714500"/>
            <a:ext cx="4800600" cy="6858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70" name="Google Shape;70;p19"/>
          <p:cNvSpPr txBox="1"/>
          <p:nvPr>
            <p:ph idx="1" type="body"/>
          </p:nvPr>
        </p:nvSpPr>
        <p:spPr>
          <a:xfrm>
            <a:off x="1732432" y="5486400"/>
            <a:ext cx="7627469" cy="2057400"/>
          </a:xfrm>
          <a:prstGeom prst="rect">
            <a:avLst/>
          </a:prstGeom>
          <a:noFill/>
          <a:ln>
            <a:noFill/>
          </a:ln>
        </p:spPr>
        <p:txBody>
          <a:bodyPr anchorCtr="0" anchor="t" bIns="45700" lIns="91425" spcFirstLastPara="1" rIns="91425" wrap="square" tIns="45700">
            <a:normAutofit/>
          </a:bodyPr>
          <a:lstStyle>
            <a:lvl1pPr indent="-228600" lvl="0" marL="457200" algn="l">
              <a:spcBef>
                <a:spcPts val="1500"/>
              </a:spcBef>
              <a:spcAft>
                <a:spcPts val="0"/>
              </a:spcAft>
              <a:buSzPts val="1680"/>
              <a:buNone/>
              <a:defRPr sz="2100"/>
            </a:lvl1pPr>
            <a:lvl2pPr indent="-228600" lvl="1" marL="914400" algn="l">
              <a:spcBef>
                <a:spcPts val="1500"/>
              </a:spcBef>
              <a:spcAft>
                <a:spcPts val="0"/>
              </a:spcAft>
              <a:buSzPts val="1440"/>
              <a:buNone/>
              <a:defRPr sz="1800"/>
            </a:lvl2pPr>
            <a:lvl3pPr indent="-228600" lvl="2" marL="1371600" algn="l">
              <a:spcBef>
                <a:spcPts val="1500"/>
              </a:spcBef>
              <a:spcAft>
                <a:spcPts val="0"/>
              </a:spcAft>
              <a:buSzPts val="1200"/>
              <a:buNone/>
              <a:defRPr sz="1500"/>
            </a:lvl3pPr>
            <a:lvl4pPr indent="-228600" lvl="3" marL="1828800" algn="l">
              <a:spcBef>
                <a:spcPts val="1500"/>
              </a:spcBef>
              <a:spcAft>
                <a:spcPts val="0"/>
              </a:spcAft>
              <a:buSzPts val="1080"/>
              <a:buNone/>
              <a:defRPr sz="1350"/>
            </a:lvl4pPr>
            <a:lvl5pPr indent="-228600" lvl="4" marL="2286000" algn="l">
              <a:spcBef>
                <a:spcPts val="1500"/>
              </a:spcBef>
              <a:spcAft>
                <a:spcPts val="0"/>
              </a:spcAft>
              <a:buSzPts val="1080"/>
              <a:buNone/>
              <a:defRPr sz="1350"/>
            </a:lvl5pPr>
            <a:lvl6pPr indent="-228600" lvl="5" marL="2743200" algn="l">
              <a:spcBef>
                <a:spcPts val="1500"/>
              </a:spcBef>
              <a:spcAft>
                <a:spcPts val="0"/>
              </a:spcAft>
              <a:buSzPts val="1080"/>
              <a:buNone/>
              <a:defRPr sz="1350"/>
            </a:lvl6pPr>
            <a:lvl7pPr indent="-228600" lvl="6" marL="3200400" algn="l">
              <a:spcBef>
                <a:spcPts val="1500"/>
              </a:spcBef>
              <a:spcAft>
                <a:spcPts val="0"/>
              </a:spcAft>
              <a:buSzPts val="1080"/>
              <a:buNone/>
              <a:defRPr sz="1350"/>
            </a:lvl7pPr>
            <a:lvl8pPr indent="-228600" lvl="7" marL="3657600" algn="l">
              <a:spcBef>
                <a:spcPts val="1500"/>
              </a:spcBef>
              <a:spcAft>
                <a:spcPts val="0"/>
              </a:spcAft>
              <a:buSzPts val="1080"/>
              <a:buNone/>
              <a:defRPr sz="1350"/>
            </a:lvl8pPr>
            <a:lvl9pPr indent="-228600" lvl="8" marL="4114800" algn="l">
              <a:spcBef>
                <a:spcPts val="1500"/>
              </a:spcBef>
              <a:spcAft>
                <a:spcPts val="0"/>
              </a:spcAft>
              <a:buSzPts val="1080"/>
              <a:buNone/>
              <a:defRPr sz="1350"/>
            </a:lvl9pPr>
          </a:lstStyle>
          <a:p/>
        </p:txBody>
      </p:sp>
      <p:sp>
        <p:nvSpPr>
          <p:cNvPr id="71" name="Google Shape;71;p19"/>
          <p:cNvSpPr txBox="1"/>
          <p:nvPr>
            <p:ph idx="10" type="dt"/>
          </p:nvPr>
        </p:nvSpPr>
        <p:spPr>
          <a:xfrm rot="5400000">
            <a:off x="15233459" y="2686052"/>
            <a:ext cx="1485899" cy="4571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9"/>
          <p:cNvSpPr txBox="1"/>
          <p:nvPr>
            <p:ph idx="11" type="ftr"/>
          </p:nvPr>
        </p:nvSpPr>
        <p:spPr>
          <a:xfrm rot="5400000">
            <a:off x="13427360" y="4837946"/>
            <a:ext cx="5789693" cy="45720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9"/>
          <p:cNvSpPr txBox="1"/>
          <p:nvPr>
            <p:ph idx="12" type="sldNum"/>
          </p:nvPr>
        </p:nvSpPr>
        <p:spPr>
          <a:xfrm>
            <a:off x="15528811" y="443594"/>
            <a:ext cx="1257299" cy="1151531"/>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2.xml"/><Relationship Id="rId1" Type="http://schemas.openxmlformats.org/officeDocument/2006/relationships/image" Target="../media/image5.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4.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10"/>
          <p:cNvPicPr preferRelativeResize="0"/>
          <p:nvPr/>
        </p:nvPicPr>
        <p:blipFill rotWithShape="1">
          <a:blip r:embed="rId2">
            <a:alphaModFix/>
          </a:blip>
          <a:srcRect b="0" l="3613" r="0" t="0"/>
          <a:stretch/>
        </p:blipFill>
        <p:spPr>
          <a:xfrm>
            <a:off x="0" y="4004528"/>
            <a:ext cx="6055518" cy="6282473"/>
          </a:xfrm>
          <a:prstGeom prst="rect">
            <a:avLst/>
          </a:prstGeom>
          <a:noFill/>
          <a:ln>
            <a:noFill/>
          </a:ln>
        </p:spPr>
      </p:pic>
      <p:pic>
        <p:nvPicPr>
          <p:cNvPr id="7" name="Google Shape;7;p10"/>
          <p:cNvPicPr preferRelativeResize="0"/>
          <p:nvPr/>
        </p:nvPicPr>
        <p:blipFill rotWithShape="1">
          <a:blip r:embed="rId3">
            <a:alphaModFix/>
          </a:blip>
          <a:srcRect b="0" l="35640" r="0" t="0"/>
          <a:stretch/>
        </p:blipFill>
        <p:spPr>
          <a:xfrm>
            <a:off x="0" y="4338521"/>
            <a:ext cx="2283618" cy="3548180"/>
          </a:xfrm>
          <a:prstGeom prst="rect">
            <a:avLst/>
          </a:prstGeom>
          <a:noFill/>
          <a:ln>
            <a:noFill/>
          </a:ln>
        </p:spPr>
      </p:pic>
      <p:sp>
        <p:nvSpPr>
          <p:cNvPr id="8" name="Google Shape;8;p10"/>
          <p:cNvSpPr/>
          <p:nvPr/>
        </p:nvSpPr>
        <p:spPr>
          <a:xfrm>
            <a:off x="12913518" y="2514600"/>
            <a:ext cx="4229100" cy="4229100"/>
          </a:xfrm>
          <a:prstGeom prst="ellipse">
            <a:avLst/>
          </a:prstGeom>
          <a:gradFill>
            <a:gsLst>
              <a:gs pos="0">
                <a:srgbClr val="78C4F1">
                  <a:alpha val="6666"/>
                </a:srgbClr>
              </a:gs>
              <a:gs pos="36000">
                <a:srgbClr val="78C4F1">
                  <a:alpha val="5882"/>
                </a:srgbClr>
              </a:gs>
              <a:gs pos="69000">
                <a:srgbClr val="78C4F1">
                  <a:alpha val="0"/>
                </a:srgbClr>
              </a:gs>
              <a:gs pos="100000">
                <a:srgbClr val="78C4F1">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 name="Google Shape;9;p10"/>
          <p:cNvPicPr preferRelativeResize="0"/>
          <p:nvPr/>
        </p:nvPicPr>
        <p:blipFill rotWithShape="1">
          <a:blip r:embed="rId4">
            <a:alphaModFix/>
          </a:blip>
          <a:srcRect b="0" l="0" r="0" t="28812"/>
          <a:stretch/>
        </p:blipFill>
        <p:spPr>
          <a:xfrm>
            <a:off x="11999119" y="1"/>
            <a:ext cx="2405081" cy="1712111"/>
          </a:xfrm>
          <a:prstGeom prst="rect">
            <a:avLst/>
          </a:prstGeom>
          <a:noFill/>
          <a:ln>
            <a:noFill/>
          </a:ln>
        </p:spPr>
      </p:pic>
      <p:pic>
        <p:nvPicPr>
          <p:cNvPr id="10" name="Google Shape;10;p10"/>
          <p:cNvPicPr preferRelativeResize="0"/>
          <p:nvPr/>
        </p:nvPicPr>
        <p:blipFill rotWithShape="1">
          <a:blip r:embed="rId5">
            <a:alphaModFix/>
          </a:blip>
          <a:srcRect b="23320" l="0" r="0" t="0"/>
          <a:stretch/>
        </p:blipFill>
        <p:spPr>
          <a:xfrm>
            <a:off x="12913518" y="9144000"/>
            <a:ext cx="1490601" cy="1143000"/>
          </a:xfrm>
          <a:prstGeom prst="rect">
            <a:avLst/>
          </a:prstGeom>
          <a:noFill/>
          <a:ln>
            <a:noFill/>
          </a:ln>
        </p:spPr>
      </p:pic>
      <p:sp>
        <p:nvSpPr>
          <p:cNvPr id="11" name="Google Shape;11;p10"/>
          <p:cNvSpPr/>
          <p:nvPr/>
        </p:nvSpPr>
        <p:spPr>
          <a:xfrm>
            <a:off x="15656718" y="0"/>
            <a:ext cx="1028700" cy="17145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0"/>
          <p:cNvSpPr txBox="1"/>
          <p:nvPr>
            <p:ph type="title"/>
          </p:nvPr>
        </p:nvSpPr>
        <p:spPr>
          <a:xfrm>
            <a:off x="969167" y="679077"/>
            <a:ext cx="14107085" cy="210079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6300"/>
              <a:buFont typeface="Century Gothic"/>
              <a:buNone/>
              <a:defRPr b="0" i="0" sz="63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 name="Google Shape;13;p10"/>
          <p:cNvSpPr txBox="1"/>
          <p:nvPr>
            <p:ph idx="1" type="body"/>
          </p:nvPr>
        </p:nvSpPr>
        <p:spPr>
          <a:xfrm>
            <a:off x="1654969" y="3079378"/>
            <a:ext cx="13419812" cy="6293222"/>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1500"/>
              </a:spcBef>
              <a:spcAft>
                <a:spcPts val="0"/>
              </a:spcAft>
              <a:buClr>
                <a:schemeClr val="accent1"/>
              </a:buClr>
              <a:buSzPts val="2400"/>
              <a:buFont typeface="Noto Sans Symbols"/>
              <a:buChar char="►"/>
              <a:defRPr b="0" i="0" sz="3000" u="none" cap="none" strike="noStrike">
                <a:solidFill>
                  <a:schemeClr val="lt1"/>
                </a:solidFill>
                <a:latin typeface="Century Gothic"/>
                <a:ea typeface="Century Gothic"/>
                <a:cs typeface="Century Gothic"/>
                <a:sym typeface="Century Gothic"/>
              </a:defRPr>
            </a:lvl1pPr>
            <a:lvl2pPr indent="-365760" lvl="1" marL="914400" marR="0" rtl="0" algn="l">
              <a:spcBef>
                <a:spcPts val="1500"/>
              </a:spcBef>
              <a:spcAft>
                <a:spcPts val="0"/>
              </a:spcAft>
              <a:buClr>
                <a:schemeClr val="accent1"/>
              </a:buClr>
              <a:buSzPts val="2160"/>
              <a:buFont typeface="Noto Sans Symbols"/>
              <a:buChar char="►"/>
              <a:defRPr b="0" i="0" sz="2700" u="none" cap="none" strike="noStrike">
                <a:solidFill>
                  <a:schemeClr val="lt1"/>
                </a:solidFill>
                <a:latin typeface="Century Gothic"/>
                <a:ea typeface="Century Gothic"/>
                <a:cs typeface="Century Gothic"/>
                <a:sym typeface="Century Gothic"/>
              </a:defRPr>
            </a:lvl2pPr>
            <a:lvl3pPr indent="-350519" lvl="2" marL="1371600" marR="0" rtl="0" algn="l">
              <a:spcBef>
                <a:spcPts val="1500"/>
              </a:spcBef>
              <a:spcAft>
                <a:spcPts val="0"/>
              </a:spcAft>
              <a:buClr>
                <a:schemeClr val="accent1"/>
              </a:buClr>
              <a:buSzPts val="1920"/>
              <a:buFont typeface="Noto Sans Symbols"/>
              <a:buChar char="►"/>
              <a:defRPr b="0" i="0" sz="2400" u="none" cap="none" strike="noStrike">
                <a:solidFill>
                  <a:schemeClr val="lt1"/>
                </a:solidFill>
                <a:latin typeface="Century Gothic"/>
                <a:ea typeface="Century Gothic"/>
                <a:cs typeface="Century Gothic"/>
                <a:sym typeface="Century Gothic"/>
              </a:defRPr>
            </a:lvl3pPr>
            <a:lvl4pPr indent="-335280" lvl="3" marL="1828800" marR="0" rtl="0" algn="l">
              <a:spcBef>
                <a:spcPts val="1500"/>
              </a:spcBef>
              <a:spcAft>
                <a:spcPts val="0"/>
              </a:spcAft>
              <a:buClr>
                <a:schemeClr val="accent1"/>
              </a:buClr>
              <a:buSzPts val="1680"/>
              <a:buFont typeface="Noto Sans Symbols"/>
              <a:buChar char="►"/>
              <a:defRPr b="0" i="0" sz="2100" u="none" cap="none" strike="noStrike">
                <a:solidFill>
                  <a:schemeClr val="lt1"/>
                </a:solidFill>
                <a:latin typeface="Century Gothic"/>
                <a:ea typeface="Century Gothic"/>
                <a:cs typeface="Century Gothic"/>
                <a:sym typeface="Century Gothic"/>
              </a:defRPr>
            </a:lvl4pPr>
            <a:lvl5pPr indent="-335279" lvl="4" marL="2286000" marR="0" rtl="0" algn="l">
              <a:spcBef>
                <a:spcPts val="1500"/>
              </a:spcBef>
              <a:spcAft>
                <a:spcPts val="0"/>
              </a:spcAft>
              <a:buClr>
                <a:schemeClr val="accent1"/>
              </a:buClr>
              <a:buSzPts val="1680"/>
              <a:buFont typeface="Noto Sans Symbols"/>
              <a:buChar char="►"/>
              <a:defRPr b="0" i="0" sz="2100" u="none" cap="none" strike="noStrike">
                <a:solidFill>
                  <a:schemeClr val="lt1"/>
                </a:solidFill>
                <a:latin typeface="Century Gothic"/>
                <a:ea typeface="Century Gothic"/>
                <a:cs typeface="Century Gothic"/>
                <a:sym typeface="Century Gothic"/>
              </a:defRPr>
            </a:lvl5pPr>
            <a:lvl6pPr indent="-335279" lvl="5" marL="2743200" marR="0" rtl="0" algn="l">
              <a:spcBef>
                <a:spcPts val="1500"/>
              </a:spcBef>
              <a:spcAft>
                <a:spcPts val="0"/>
              </a:spcAft>
              <a:buClr>
                <a:schemeClr val="accent1"/>
              </a:buClr>
              <a:buSzPts val="1680"/>
              <a:buFont typeface="Noto Sans Symbols"/>
              <a:buChar char="►"/>
              <a:defRPr b="0" i="0" sz="2100" u="none" cap="none" strike="noStrike">
                <a:solidFill>
                  <a:schemeClr val="lt1"/>
                </a:solidFill>
                <a:latin typeface="Century Gothic"/>
                <a:ea typeface="Century Gothic"/>
                <a:cs typeface="Century Gothic"/>
                <a:sym typeface="Century Gothic"/>
              </a:defRPr>
            </a:lvl6pPr>
            <a:lvl7pPr indent="-335279" lvl="6" marL="3200400" marR="0" rtl="0" algn="l">
              <a:spcBef>
                <a:spcPts val="1500"/>
              </a:spcBef>
              <a:spcAft>
                <a:spcPts val="0"/>
              </a:spcAft>
              <a:buClr>
                <a:schemeClr val="accent1"/>
              </a:buClr>
              <a:buSzPts val="1680"/>
              <a:buFont typeface="Noto Sans Symbols"/>
              <a:buChar char="►"/>
              <a:defRPr b="0" i="0" sz="2100" u="none" cap="none" strike="noStrike">
                <a:solidFill>
                  <a:schemeClr val="lt1"/>
                </a:solidFill>
                <a:latin typeface="Century Gothic"/>
                <a:ea typeface="Century Gothic"/>
                <a:cs typeface="Century Gothic"/>
                <a:sym typeface="Century Gothic"/>
              </a:defRPr>
            </a:lvl7pPr>
            <a:lvl8pPr indent="-335279" lvl="7" marL="3657600" marR="0" rtl="0" algn="l">
              <a:spcBef>
                <a:spcPts val="1500"/>
              </a:spcBef>
              <a:spcAft>
                <a:spcPts val="0"/>
              </a:spcAft>
              <a:buClr>
                <a:schemeClr val="accent1"/>
              </a:buClr>
              <a:buSzPts val="1680"/>
              <a:buFont typeface="Noto Sans Symbols"/>
              <a:buChar char="►"/>
              <a:defRPr b="0" i="0" sz="2100" u="none" cap="none" strike="noStrike">
                <a:solidFill>
                  <a:schemeClr val="lt1"/>
                </a:solidFill>
                <a:latin typeface="Century Gothic"/>
                <a:ea typeface="Century Gothic"/>
                <a:cs typeface="Century Gothic"/>
                <a:sym typeface="Century Gothic"/>
              </a:defRPr>
            </a:lvl8pPr>
            <a:lvl9pPr indent="-335279" lvl="8" marL="4114800" marR="0" rtl="0" algn="l">
              <a:spcBef>
                <a:spcPts val="1500"/>
              </a:spcBef>
              <a:spcAft>
                <a:spcPts val="0"/>
              </a:spcAft>
              <a:buClr>
                <a:schemeClr val="accent1"/>
              </a:buClr>
              <a:buSzPts val="1680"/>
              <a:buFont typeface="Noto Sans Symbols"/>
              <a:buChar char="►"/>
              <a:defRPr b="0" i="0" sz="2100" u="none" cap="none" strike="noStrike">
                <a:solidFill>
                  <a:schemeClr val="lt1"/>
                </a:solidFill>
                <a:latin typeface="Century Gothic"/>
                <a:ea typeface="Century Gothic"/>
                <a:cs typeface="Century Gothic"/>
                <a:sym typeface="Century Gothic"/>
              </a:defRPr>
            </a:lvl9pPr>
          </a:lstStyle>
          <a:p/>
        </p:txBody>
      </p:sp>
      <p:sp>
        <p:nvSpPr>
          <p:cNvPr id="14" name="Google Shape;14;p10"/>
          <p:cNvSpPr txBox="1"/>
          <p:nvPr>
            <p:ph idx="10" type="dt"/>
          </p:nvPr>
        </p:nvSpPr>
        <p:spPr>
          <a:xfrm rot="5400000">
            <a:off x="15233459" y="2686052"/>
            <a:ext cx="1485899" cy="4571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65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10"/>
          <p:cNvSpPr txBox="1"/>
          <p:nvPr>
            <p:ph idx="11" type="ftr"/>
          </p:nvPr>
        </p:nvSpPr>
        <p:spPr>
          <a:xfrm rot="5400000">
            <a:off x="13427360" y="4837946"/>
            <a:ext cx="5789693" cy="457202"/>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65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10"/>
          <p:cNvSpPr txBox="1"/>
          <p:nvPr>
            <p:ph idx="12" type="sldNum"/>
          </p:nvPr>
        </p:nvSpPr>
        <p:spPr>
          <a:xfrm>
            <a:off x="15528811" y="443594"/>
            <a:ext cx="1257299" cy="1151531"/>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42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42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42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42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42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42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42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42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42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 id="2147483661" r:id="rId18"/>
    <p:sldLayoutId id="2147483662" r:id="rId19"/>
    <p:sldLayoutId id="2147483663" r:id="rId20"/>
    <p:sldLayoutId id="2147483664" r:id="rId21"/>
    <p:sldLayoutId id="2147483665"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github.com/VIGNESHWAR-1005/VR/blob/a085e30d8ad2773acdc9ebf65dda7925df24e648/employee_burnout_analysis1.csv" TargetMode="External"/><Relationship Id="rId4" Type="http://schemas.openxmlformats.org/officeDocument/2006/relationships/hyperlink" Target="https://github.com/VIGNESHWAR-1005/VIGNESHWAR/blob/46045d750bc854ef24b98cc2ab0029e8b412fb4d/EMPLOYEE_BURNOUT_ANALYSIS.ipynb"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1"/>
          <p:cNvPicPr preferRelativeResize="0"/>
          <p:nvPr/>
        </p:nvPicPr>
        <p:blipFill rotWithShape="1">
          <a:blip r:embed="rId3">
            <a:alphaModFix/>
          </a:blip>
          <a:srcRect b="29678" l="0" r="35606" t="15990"/>
          <a:stretch/>
        </p:blipFill>
        <p:spPr>
          <a:xfrm>
            <a:off x="0" y="0"/>
            <a:ext cx="18288000" cy="10287000"/>
          </a:xfrm>
          <a:prstGeom prst="rect">
            <a:avLst/>
          </a:prstGeom>
          <a:noFill/>
          <a:ln>
            <a:noFill/>
          </a:ln>
        </p:spPr>
      </p:pic>
      <p:grpSp>
        <p:nvGrpSpPr>
          <p:cNvPr id="148" name="Google Shape;148;p1"/>
          <p:cNvGrpSpPr/>
          <p:nvPr/>
        </p:nvGrpSpPr>
        <p:grpSpPr>
          <a:xfrm>
            <a:off x="1028700" y="1000125"/>
            <a:ext cx="11811944" cy="3859551"/>
            <a:chOff x="0" y="-38100"/>
            <a:chExt cx="15749258" cy="5146068"/>
          </a:xfrm>
        </p:grpSpPr>
        <p:sp>
          <p:nvSpPr>
            <p:cNvPr id="149" name="Google Shape;149;p1"/>
            <p:cNvSpPr txBox="1"/>
            <p:nvPr/>
          </p:nvSpPr>
          <p:spPr>
            <a:xfrm>
              <a:off x="0" y="840768"/>
              <a:ext cx="15749258" cy="4267200"/>
            </a:xfrm>
            <a:prstGeom prst="rect">
              <a:avLst/>
            </a:prstGeom>
            <a:noFill/>
            <a:ln>
              <a:noFill/>
            </a:ln>
          </p:spPr>
          <p:txBody>
            <a:bodyPr anchorCtr="0" anchor="t" bIns="0" lIns="0" spcFirstLastPara="1" rIns="0" wrap="square" tIns="0">
              <a:spAutoFit/>
            </a:bodyPr>
            <a:lstStyle/>
            <a:p>
              <a:pPr indent="0" lvl="0" marL="0" marR="0" rtl="0" algn="l">
                <a:lnSpc>
                  <a:spcPct val="120022"/>
                </a:lnSpc>
                <a:spcBef>
                  <a:spcPts val="0"/>
                </a:spcBef>
                <a:spcAft>
                  <a:spcPts val="0"/>
                </a:spcAft>
                <a:buNone/>
              </a:pPr>
              <a:r>
                <a:rPr b="0" i="0" lang="en-US" sz="7037" u="none" cap="none" strike="noStrike">
                  <a:solidFill>
                    <a:srgbClr val="FF8E4F"/>
                  </a:solidFill>
                  <a:latin typeface="Arial"/>
                  <a:ea typeface="Arial"/>
                  <a:cs typeface="Arial"/>
                  <a:sym typeface="Arial"/>
                </a:rPr>
                <a:t>Project on Employee Burnout Analysis using</a:t>
              </a:r>
              <a:endParaRPr/>
            </a:p>
            <a:p>
              <a:pPr indent="0" lvl="0" marL="0" marR="0" rtl="0" algn="l">
                <a:lnSpc>
                  <a:spcPct val="120022"/>
                </a:lnSpc>
                <a:spcBef>
                  <a:spcPts val="0"/>
                </a:spcBef>
                <a:spcAft>
                  <a:spcPts val="0"/>
                </a:spcAft>
                <a:buNone/>
              </a:pPr>
              <a:r>
                <a:rPr b="0" i="0" lang="en-US" sz="7037" u="none" cap="none" strike="noStrike">
                  <a:solidFill>
                    <a:srgbClr val="FF8E4F"/>
                  </a:solidFill>
                  <a:latin typeface="Arial"/>
                  <a:ea typeface="Arial"/>
                  <a:cs typeface="Arial"/>
                  <a:sym typeface="Arial"/>
                </a:rPr>
                <a:t>AI And ML </a:t>
              </a:r>
              <a:endParaRPr/>
            </a:p>
          </p:txBody>
        </p:sp>
        <p:sp>
          <p:nvSpPr>
            <p:cNvPr id="150" name="Google Shape;150;p1"/>
            <p:cNvSpPr txBox="1"/>
            <p:nvPr/>
          </p:nvSpPr>
          <p:spPr>
            <a:xfrm>
              <a:off x="0" y="-38100"/>
              <a:ext cx="15749258" cy="409941"/>
            </a:xfrm>
            <a:prstGeom prst="rect">
              <a:avLst/>
            </a:prstGeom>
            <a:noFill/>
            <a:ln>
              <a:noFill/>
            </a:ln>
          </p:spPr>
          <p:txBody>
            <a:bodyPr anchorCtr="0" anchor="t" bIns="0" lIns="0" spcFirstLastPara="1" rIns="0" wrap="square" tIns="0">
              <a:spAutoFit/>
            </a:bodyPr>
            <a:lstStyle/>
            <a:p>
              <a:pPr indent="0" lvl="0" marL="0" marR="0" rtl="0" algn="l">
                <a:lnSpc>
                  <a:spcPct val="145333"/>
                </a:lnSpc>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cxnSp>
        <p:nvCxnSpPr>
          <p:cNvPr id="151" name="Google Shape;151;p1"/>
          <p:cNvCxnSpPr/>
          <p:nvPr/>
        </p:nvCxnSpPr>
        <p:spPr>
          <a:xfrm>
            <a:off x="-491732" y="10277475"/>
            <a:ext cx="19271464" cy="0"/>
          </a:xfrm>
          <a:prstGeom prst="straightConnector1">
            <a:avLst/>
          </a:prstGeom>
          <a:noFill/>
          <a:ln cap="rnd" cmpd="sng" w="19050">
            <a:solidFill>
              <a:srgbClr val="CCCCCC">
                <a:alpha val="29803"/>
              </a:srgbClr>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231744039fa_2_0"/>
          <p:cNvSpPr txBox="1"/>
          <p:nvPr/>
        </p:nvSpPr>
        <p:spPr>
          <a:xfrm>
            <a:off x="6438125" y="0"/>
            <a:ext cx="3673800" cy="21255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US" sz="7200">
                <a:solidFill>
                  <a:srgbClr val="FEFFFD"/>
                </a:solidFill>
                <a:latin typeface="Century Gothic"/>
                <a:ea typeface="Century Gothic"/>
                <a:cs typeface="Century Gothic"/>
                <a:sym typeface="Century Gothic"/>
              </a:rPr>
              <a:t>LINKS</a:t>
            </a:r>
            <a:endParaRPr b="1" sz="7200">
              <a:solidFill>
                <a:srgbClr val="FEFFFD"/>
              </a:solidFill>
              <a:latin typeface="Century Gothic"/>
              <a:ea typeface="Century Gothic"/>
              <a:cs typeface="Century Gothic"/>
              <a:sym typeface="Century Gothic"/>
            </a:endParaRPr>
          </a:p>
        </p:txBody>
      </p:sp>
      <p:sp>
        <p:nvSpPr>
          <p:cNvPr id="218" name="Google Shape;218;g231744039fa_2_0"/>
          <p:cNvSpPr txBox="1"/>
          <p:nvPr/>
        </p:nvSpPr>
        <p:spPr>
          <a:xfrm>
            <a:off x="428625" y="3429000"/>
            <a:ext cx="17661300" cy="10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entury Gothic"/>
              <a:ea typeface="Century Gothic"/>
              <a:cs typeface="Century Gothic"/>
              <a:sym typeface="Century Gothic"/>
            </a:endParaRPr>
          </a:p>
        </p:txBody>
      </p:sp>
      <p:sp>
        <p:nvSpPr>
          <p:cNvPr id="219" name="Google Shape;219;g231744039fa_2_0"/>
          <p:cNvSpPr txBox="1"/>
          <p:nvPr/>
        </p:nvSpPr>
        <p:spPr>
          <a:xfrm>
            <a:off x="75" y="3661350"/>
            <a:ext cx="180897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600">
                <a:solidFill>
                  <a:srgbClr val="FEFFFD"/>
                </a:solidFill>
                <a:latin typeface="Century Gothic"/>
                <a:ea typeface="Century Gothic"/>
                <a:cs typeface="Century Gothic"/>
                <a:sym typeface="Century Gothic"/>
              </a:rPr>
              <a:t>LINK FOR DATASET :</a:t>
            </a:r>
            <a:endParaRPr sz="2600">
              <a:solidFill>
                <a:srgbClr val="FEFFFD"/>
              </a:solidFill>
              <a:latin typeface="Century Gothic"/>
              <a:ea typeface="Century Gothic"/>
              <a:cs typeface="Century Gothic"/>
              <a:sym typeface="Century Gothic"/>
            </a:endParaRPr>
          </a:p>
          <a:p>
            <a:pPr indent="0" lvl="0" marL="0" rtl="0" algn="l">
              <a:spcBef>
                <a:spcPts val="0"/>
              </a:spcBef>
              <a:spcAft>
                <a:spcPts val="0"/>
              </a:spcAft>
              <a:buNone/>
            </a:pPr>
            <a:r>
              <a:rPr lang="en-US" sz="2600" u="sng">
                <a:solidFill>
                  <a:schemeClr val="hlink"/>
                </a:solidFill>
                <a:latin typeface="Century Gothic"/>
                <a:ea typeface="Century Gothic"/>
                <a:cs typeface="Century Gothic"/>
                <a:sym typeface="Century Gothic"/>
                <a:hlinkClick r:id="rId3"/>
              </a:rPr>
              <a:t>https://github.com/VIGNESHWAR-1005/VR/blob/a085e30d8ad2773acdc9ebf65dda7925df24e648/employee_burnout_analysis1.csv</a:t>
            </a:r>
            <a:endParaRPr sz="2600">
              <a:solidFill>
                <a:srgbClr val="FEFFFD"/>
              </a:solidFill>
              <a:latin typeface="Century Gothic"/>
              <a:ea typeface="Century Gothic"/>
              <a:cs typeface="Century Gothic"/>
              <a:sym typeface="Century Gothic"/>
            </a:endParaRPr>
          </a:p>
        </p:txBody>
      </p:sp>
      <p:sp>
        <p:nvSpPr>
          <p:cNvPr id="220" name="Google Shape;220;g231744039fa_2_0"/>
          <p:cNvSpPr txBox="1"/>
          <p:nvPr/>
        </p:nvSpPr>
        <p:spPr>
          <a:xfrm>
            <a:off x="218700" y="1959425"/>
            <a:ext cx="165066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solidFill>
                  <a:schemeClr val="lt1"/>
                </a:solidFill>
                <a:latin typeface="Century Gothic"/>
                <a:ea typeface="Century Gothic"/>
                <a:cs typeface="Century Gothic"/>
                <a:sym typeface="Century Gothic"/>
              </a:rPr>
              <a:t>LINK FOR CODE : </a:t>
            </a:r>
            <a:r>
              <a:rPr lang="en-US" sz="3200" u="sng">
                <a:solidFill>
                  <a:schemeClr val="hlink"/>
                </a:solidFill>
                <a:latin typeface="Century Gothic"/>
                <a:ea typeface="Century Gothic"/>
                <a:cs typeface="Century Gothic"/>
                <a:sym typeface="Century Gothic"/>
                <a:hlinkClick r:id="rId4"/>
              </a:rPr>
              <a:t>https://github.com/VIGNESHWAR-1005/VIGNESHWAR/blob/46045d750bc854ef24b98cc2ab0029e8b412fb4d/EMPLOYEE_BURNOUT_ANALYSIS.ipynb</a:t>
            </a:r>
            <a:endParaRPr sz="3200">
              <a:solidFill>
                <a:schemeClr val="lt1"/>
              </a:solidFill>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25a1079ddb8_1_4"/>
          <p:cNvSpPr txBox="1"/>
          <p:nvPr/>
        </p:nvSpPr>
        <p:spPr>
          <a:xfrm>
            <a:off x="98350" y="1534200"/>
            <a:ext cx="17977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600">
              <a:solidFill>
                <a:schemeClr val="lt1"/>
              </a:solidFill>
              <a:latin typeface="Century Gothic"/>
              <a:ea typeface="Century Gothic"/>
              <a:cs typeface="Century Gothic"/>
              <a:sym typeface="Century Gothic"/>
            </a:endParaRPr>
          </a:p>
        </p:txBody>
      </p:sp>
      <p:sp>
        <p:nvSpPr>
          <p:cNvPr id="226" name="Google Shape;226;g25a1079ddb8_1_4"/>
          <p:cNvSpPr txBox="1"/>
          <p:nvPr/>
        </p:nvSpPr>
        <p:spPr>
          <a:xfrm>
            <a:off x="5468050" y="3717450"/>
            <a:ext cx="6333600" cy="13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7600">
                <a:solidFill>
                  <a:schemeClr val="lt1"/>
                </a:solidFill>
                <a:latin typeface="Century Gothic"/>
                <a:ea typeface="Century Gothic"/>
                <a:cs typeface="Century Gothic"/>
                <a:sym typeface="Century Gothic"/>
              </a:rPr>
              <a:t>THANK YOU</a:t>
            </a:r>
            <a:r>
              <a:rPr lang="en-US" sz="2800">
                <a:solidFill>
                  <a:schemeClr val="lt1"/>
                </a:solidFill>
                <a:latin typeface="Century Gothic"/>
                <a:ea typeface="Century Gothic"/>
                <a:cs typeface="Century Gothic"/>
                <a:sym typeface="Century Gothic"/>
              </a:rPr>
              <a:t> </a:t>
            </a:r>
            <a:endParaRPr sz="2800">
              <a:solidFill>
                <a:schemeClr val="lt1"/>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
          <p:cNvSpPr txBox="1"/>
          <p:nvPr>
            <p:ph type="ctrTitle"/>
          </p:nvPr>
        </p:nvSpPr>
        <p:spPr>
          <a:xfrm>
            <a:off x="5867400" y="190500"/>
            <a:ext cx="6248400"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4800"/>
              <a:buFont typeface="Century Gothic"/>
              <a:buNone/>
            </a:pPr>
            <a:r>
              <a:rPr lang="en-US" sz="4800"/>
              <a:t>STUDENT DETAILS</a:t>
            </a:r>
            <a:endParaRPr/>
          </a:p>
        </p:txBody>
      </p:sp>
      <p:sp>
        <p:nvSpPr>
          <p:cNvPr id="157" name="Google Shape;157;p2"/>
          <p:cNvSpPr txBox="1"/>
          <p:nvPr>
            <p:ph idx="1" type="subTitle"/>
          </p:nvPr>
        </p:nvSpPr>
        <p:spPr>
          <a:xfrm>
            <a:off x="0" y="1409700"/>
            <a:ext cx="16840199" cy="8686800"/>
          </a:xfrm>
          <a:prstGeom prst="rect">
            <a:avLst/>
          </a:prstGeom>
          <a:noFill/>
          <a:ln>
            <a:noFill/>
          </a:ln>
        </p:spPr>
        <p:txBody>
          <a:bodyPr anchorCtr="0" anchor="t" bIns="45700" lIns="91425" spcFirstLastPara="1" rIns="91425" wrap="square" tIns="45700">
            <a:normAutofit fontScale="40000"/>
          </a:bodyPr>
          <a:lstStyle/>
          <a:p>
            <a:pPr indent="0" lvl="0" marL="0" rtl="0" algn="just">
              <a:lnSpc>
                <a:spcPct val="170000"/>
              </a:lnSpc>
              <a:spcBef>
                <a:spcPts val="0"/>
              </a:spcBef>
              <a:spcAft>
                <a:spcPts val="0"/>
              </a:spcAft>
              <a:buSzPct val="80000"/>
              <a:buNone/>
            </a:pPr>
            <a:r>
              <a:rPr lang="en-US" sz="9600">
                <a:solidFill>
                  <a:srgbClr val="FFFFFF"/>
                </a:solidFill>
                <a:latin typeface="Arial"/>
                <a:ea typeface="Arial"/>
                <a:cs typeface="Arial"/>
                <a:sym typeface="Arial"/>
              </a:rPr>
              <a:t>STUDENT NAME                          :   VIGNESHWAR REDDY MEKALA</a:t>
            </a:r>
            <a:endParaRPr/>
          </a:p>
          <a:p>
            <a:pPr indent="0" lvl="0" marL="0" rtl="0" algn="just">
              <a:lnSpc>
                <a:spcPct val="170000"/>
              </a:lnSpc>
              <a:spcBef>
                <a:spcPts val="1500"/>
              </a:spcBef>
              <a:spcAft>
                <a:spcPts val="0"/>
              </a:spcAft>
              <a:buSzPct val="80000"/>
              <a:buNone/>
            </a:pPr>
            <a:r>
              <a:rPr lang="en-US" sz="9600">
                <a:solidFill>
                  <a:srgbClr val="FFFFFF"/>
                </a:solidFill>
                <a:latin typeface="Arial"/>
                <a:ea typeface="Arial"/>
                <a:cs typeface="Arial"/>
                <a:sym typeface="Arial"/>
              </a:rPr>
              <a:t>SKILLS BUILD MAIL ID                :   20AM1A3155@SVREC.AC.IN</a:t>
            </a:r>
            <a:endParaRPr/>
          </a:p>
          <a:p>
            <a:pPr indent="0" lvl="0" marL="0" rtl="0" algn="just">
              <a:lnSpc>
                <a:spcPct val="170000"/>
              </a:lnSpc>
              <a:spcBef>
                <a:spcPts val="1500"/>
              </a:spcBef>
              <a:spcAft>
                <a:spcPts val="0"/>
              </a:spcAft>
              <a:buSzPct val="80000"/>
              <a:buNone/>
            </a:pPr>
            <a:r>
              <a:rPr lang="en-US" sz="9600">
                <a:solidFill>
                  <a:srgbClr val="FFFFFF"/>
                </a:solidFill>
                <a:latin typeface="Arial"/>
                <a:ea typeface="Arial"/>
                <a:cs typeface="Arial"/>
                <a:sym typeface="Arial"/>
              </a:rPr>
              <a:t>COLLEGE NAME                         :   SVR ENGINEERING COLLEGE</a:t>
            </a:r>
            <a:endParaRPr/>
          </a:p>
          <a:p>
            <a:pPr indent="0" lvl="0" marL="0" rtl="0" algn="just">
              <a:lnSpc>
                <a:spcPct val="170000"/>
              </a:lnSpc>
              <a:spcBef>
                <a:spcPts val="1500"/>
              </a:spcBef>
              <a:spcAft>
                <a:spcPts val="0"/>
              </a:spcAft>
              <a:buSzPct val="80000"/>
              <a:buNone/>
            </a:pPr>
            <a:r>
              <a:rPr lang="en-US" sz="9600">
                <a:solidFill>
                  <a:srgbClr val="FFFFFF"/>
                </a:solidFill>
                <a:latin typeface="Arial"/>
                <a:ea typeface="Arial"/>
                <a:cs typeface="Arial"/>
                <a:sym typeface="Arial"/>
              </a:rPr>
              <a:t>COLLEGE STATE                        :   ANDHRA PRADESH</a:t>
            </a:r>
            <a:endParaRPr/>
          </a:p>
          <a:p>
            <a:pPr indent="0" lvl="0" marL="0" rtl="0" algn="just">
              <a:lnSpc>
                <a:spcPct val="170000"/>
              </a:lnSpc>
              <a:spcBef>
                <a:spcPts val="1500"/>
              </a:spcBef>
              <a:spcAft>
                <a:spcPts val="0"/>
              </a:spcAft>
              <a:buSzPct val="80000"/>
              <a:buNone/>
            </a:pPr>
            <a:r>
              <a:rPr lang="en-US" sz="9600">
                <a:solidFill>
                  <a:srgbClr val="FFFFFF"/>
                </a:solidFill>
                <a:latin typeface="Arial"/>
                <a:ea typeface="Arial"/>
                <a:cs typeface="Arial"/>
                <a:sym typeface="Arial"/>
              </a:rPr>
              <a:t>INTERNSHIP DOMAIN                :   ARTIFICIAL INTELLIGENCE</a:t>
            </a:r>
            <a:endParaRPr/>
          </a:p>
          <a:p>
            <a:pPr indent="0" lvl="0" marL="0" rtl="0" algn="just">
              <a:lnSpc>
                <a:spcPct val="170000"/>
              </a:lnSpc>
              <a:spcBef>
                <a:spcPts val="1500"/>
              </a:spcBef>
              <a:spcAft>
                <a:spcPts val="0"/>
              </a:spcAft>
              <a:buSzPct val="80000"/>
              <a:buNone/>
            </a:pPr>
            <a:r>
              <a:rPr lang="en-US" sz="9600">
                <a:solidFill>
                  <a:srgbClr val="FFFFFF"/>
                </a:solidFill>
                <a:latin typeface="Arial"/>
                <a:ea typeface="Arial"/>
                <a:cs typeface="Arial"/>
                <a:sym typeface="Arial"/>
              </a:rPr>
              <a:t>INTERNSHIP START DATE        :   05 /06 /2023</a:t>
            </a:r>
            <a:endParaRPr/>
          </a:p>
          <a:p>
            <a:pPr indent="0" lvl="0" marL="0" rtl="0" algn="just">
              <a:lnSpc>
                <a:spcPct val="170000"/>
              </a:lnSpc>
              <a:spcBef>
                <a:spcPts val="1500"/>
              </a:spcBef>
              <a:spcAft>
                <a:spcPts val="0"/>
              </a:spcAft>
              <a:buSzPct val="80000"/>
              <a:buNone/>
            </a:pPr>
            <a:r>
              <a:rPr lang="en-US" sz="9600">
                <a:solidFill>
                  <a:srgbClr val="FFFFFF"/>
                </a:solidFill>
                <a:latin typeface="Arial"/>
                <a:ea typeface="Arial"/>
                <a:cs typeface="Arial"/>
                <a:sym typeface="Arial"/>
              </a:rPr>
              <a:t>INTERNSHIP END DATE            :   15/07/2023</a:t>
            </a:r>
            <a:endParaRPr/>
          </a:p>
          <a:p>
            <a:pPr indent="0" lvl="0" marL="0" rtl="0" algn="l">
              <a:spcBef>
                <a:spcPts val="1500"/>
              </a:spcBef>
              <a:spcAft>
                <a:spcPts val="0"/>
              </a:spcAft>
              <a:buSzPct val="80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61" name="Shape 161"/>
        <p:cNvGrpSpPr/>
        <p:nvPr/>
      </p:nvGrpSpPr>
      <p:grpSpPr>
        <a:xfrm>
          <a:off x="0" y="0"/>
          <a:ext cx="0" cy="0"/>
          <a:chOff x="0" y="0"/>
          <a:chExt cx="0" cy="0"/>
        </a:xfrm>
      </p:grpSpPr>
      <p:sp>
        <p:nvSpPr>
          <p:cNvPr id="162" name="Google Shape;162;p3"/>
          <p:cNvSpPr txBox="1"/>
          <p:nvPr/>
        </p:nvSpPr>
        <p:spPr>
          <a:xfrm>
            <a:off x="3360196" y="424017"/>
            <a:ext cx="10759818" cy="604683"/>
          </a:xfrm>
          <a:prstGeom prst="rect">
            <a:avLst/>
          </a:prstGeom>
          <a:noFill/>
          <a:ln>
            <a:noFill/>
          </a:ln>
        </p:spPr>
        <p:txBody>
          <a:bodyPr anchorCtr="0" anchor="t" bIns="0" lIns="0" spcFirstLastPara="1" rIns="0" wrap="square" tIns="0">
            <a:spAutoFit/>
          </a:bodyPr>
          <a:lstStyle/>
          <a:p>
            <a:pPr indent="0" lvl="0" marL="0" marR="0" rtl="0" algn="ctr">
              <a:lnSpc>
                <a:spcPct val="140022"/>
              </a:lnSpc>
              <a:spcBef>
                <a:spcPts val="0"/>
              </a:spcBef>
              <a:spcAft>
                <a:spcPts val="0"/>
              </a:spcAft>
              <a:buNone/>
            </a:pPr>
            <a:r>
              <a:rPr b="0" i="0" lang="en-US" sz="3568" u="none" cap="none" strike="noStrike">
                <a:solidFill>
                  <a:srgbClr val="FFFFFF"/>
                </a:solidFill>
                <a:latin typeface="Arial"/>
                <a:ea typeface="Arial"/>
                <a:cs typeface="Arial"/>
                <a:sym typeface="Arial"/>
              </a:rPr>
              <a:t>PROJECT TITLE/PROBLEM STATEMENT</a:t>
            </a:r>
            <a:endParaRPr/>
          </a:p>
        </p:txBody>
      </p:sp>
      <p:sp>
        <p:nvSpPr>
          <p:cNvPr id="163" name="Google Shape;163;p3"/>
          <p:cNvSpPr txBox="1"/>
          <p:nvPr/>
        </p:nvSpPr>
        <p:spPr>
          <a:xfrm>
            <a:off x="183153" y="1692834"/>
            <a:ext cx="17747709" cy="514058"/>
          </a:xfrm>
          <a:prstGeom prst="rect">
            <a:avLst/>
          </a:prstGeom>
          <a:noFill/>
          <a:ln>
            <a:noFill/>
          </a:ln>
        </p:spPr>
        <p:txBody>
          <a:bodyPr anchorCtr="0" anchor="t" bIns="0" lIns="0" spcFirstLastPara="1" rIns="0" wrap="square" tIns="0">
            <a:spAutoFit/>
          </a:bodyPr>
          <a:lstStyle/>
          <a:p>
            <a:pPr indent="0" lvl="0" marL="0" marR="0" rtl="0" algn="l">
              <a:lnSpc>
                <a:spcPct val="140019"/>
              </a:lnSpc>
              <a:spcBef>
                <a:spcPts val="0"/>
              </a:spcBef>
              <a:spcAft>
                <a:spcPts val="0"/>
              </a:spcAft>
              <a:buNone/>
            </a:pPr>
            <a:r>
              <a:rPr b="0" i="0" lang="en-US" sz="3011" u="none" cap="none" strike="noStrike">
                <a:solidFill>
                  <a:srgbClr val="FF8E4F"/>
                </a:solidFill>
                <a:latin typeface="Arial"/>
                <a:ea typeface="Arial"/>
                <a:cs typeface="Arial"/>
                <a:sym typeface="Arial"/>
              </a:rPr>
              <a:t>PROJECT TITLE</a:t>
            </a:r>
            <a:r>
              <a:rPr b="0" i="0" lang="en-US" sz="3011" u="none" cap="none" strike="noStrike">
                <a:solidFill>
                  <a:srgbClr val="FFFFFF"/>
                </a:solidFill>
                <a:latin typeface="Arial"/>
                <a:ea typeface="Arial"/>
                <a:cs typeface="Arial"/>
                <a:sym typeface="Arial"/>
              </a:rPr>
              <a:t> : EMPLOYEE  BURNOUT PREDICTION ANALYSIS USING MACHINE LEARNING</a:t>
            </a:r>
            <a:endParaRPr/>
          </a:p>
        </p:txBody>
      </p:sp>
      <p:sp>
        <p:nvSpPr>
          <p:cNvPr id="164" name="Google Shape;164;p3"/>
          <p:cNvSpPr txBox="1"/>
          <p:nvPr/>
        </p:nvSpPr>
        <p:spPr>
          <a:xfrm>
            <a:off x="183153" y="2292664"/>
            <a:ext cx="17747709" cy="2850836"/>
          </a:xfrm>
          <a:prstGeom prst="rect">
            <a:avLst/>
          </a:prstGeom>
          <a:noFill/>
          <a:ln>
            <a:noFill/>
          </a:ln>
        </p:spPr>
        <p:txBody>
          <a:bodyPr anchorCtr="0" anchor="t" bIns="0" lIns="0" spcFirstLastPara="1" rIns="0" wrap="square" tIns="0">
            <a:spAutoFit/>
          </a:bodyPr>
          <a:lstStyle/>
          <a:p>
            <a:pPr indent="0" lvl="0" marL="0" marR="0" rtl="0" algn="just">
              <a:lnSpc>
                <a:spcPct val="174020"/>
              </a:lnSpc>
              <a:spcBef>
                <a:spcPts val="0"/>
              </a:spcBef>
              <a:spcAft>
                <a:spcPts val="0"/>
              </a:spcAft>
              <a:buNone/>
            </a:pPr>
            <a:r>
              <a:rPr b="0" i="0" lang="en-US" sz="3291" u="none" cap="none" strike="noStrike">
                <a:solidFill>
                  <a:srgbClr val="C1FF72"/>
                </a:solidFill>
                <a:latin typeface="Arial"/>
                <a:ea typeface="Arial"/>
                <a:cs typeface="Arial"/>
                <a:sym typeface="Arial"/>
              </a:rPr>
              <a:t>PROBLEM STATEMENT</a:t>
            </a:r>
            <a:r>
              <a:rPr b="0" i="0" lang="en-US" sz="3291" u="none" cap="none" strike="noStrike">
                <a:solidFill>
                  <a:srgbClr val="FFFFFF"/>
                </a:solidFill>
                <a:latin typeface="Arial"/>
                <a:ea typeface="Arial"/>
                <a:cs typeface="Arial"/>
                <a:sym typeface="Arial"/>
              </a:rPr>
              <a:t>: DEVELOPE A MODEL TO PREDICT EMPLOYEE BURNOUT RATE BASED ON VARIOUS FACTORS AND EXPLORE POTENTIAL SOLUTIONS TO MITIGATE BURNOUT RISKS AND TO CARRY OUT THIS TASK.THE EMPLOYEE BURNOUT DATA SHOULD BE CONSUDERED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1C42"/>
        </a:solidFill>
      </p:bgPr>
    </p:bg>
    <p:spTree>
      <p:nvGrpSpPr>
        <p:cNvPr id="168" name="Shape 168"/>
        <p:cNvGrpSpPr/>
        <p:nvPr/>
      </p:nvGrpSpPr>
      <p:grpSpPr>
        <a:xfrm>
          <a:off x="0" y="0"/>
          <a:ext cx="0" cy="0"/>
          <a:chOff x="0" y="0"/>
          <a:chExt cx="0" cy="0"/>
        </a:xfrm>
      </p:grpSpPr>
      <p:sp>
        <p:nvSpPr>
          <p:cNvPr id="169" name="Google Shape;169;p4"/>
          <p:cNvSpPr txBox="1"/>
          <p:nvPr/>
        </p:nvSpPr>
        <p:spPr>
          <a:xfrm>
            <a:off x="0" y="1720970"/>
            <a:ext cx="15746673" cy="6714224"/>
          </a:xfrm>
          <a:prstGeom prst="rect">
            <a:avLst/>
          </a:prstGeom>
          <a:noFill/>
          <a:ln>
            <a:noFill/>
          </a:ln>
        </p:spPr>
        <p:txBody>
          <a:bodyPr anchorCtr="0" anchor="t" bIns="0" lIns="0" spcFirstLastPara="1" rIns="0" wrap="square" tIns="0">
            <a:spAutoFit/>
          </a:bodyPr>
          <a:lstStyle/>
          <a:p>
            <a:pPr indent="-472576" lvl="1" marL="945151" marR="0" rtl="0" algn="l">
              <a:lnSpc>
                <a:spcPct val="151016"/>
              </a:lnSpc>
              <a:spcBef>
                <a:spcPts val="0"/>
              </a:spcBef>
              <a:spcAft>
                <a:spcPts val="0"/>
              </a:spcAft>
              <a:buClr>
                <a:srgbClr val="D9D9D9"/>
              </a:buClr>
              <a:buSzPts val="4377"/>
              <a:buFont typeface="Arial"/>
              <a:buChar char="•"/>
            </a:pPr>
            <a:r>
              <a:rPr b="0" i="0" lang="en-US" sz="4377" u="none" cap="none" strike="noStrike">
                <a:solidFill>
                  <a:srgbClr val="D9D9D9"/>
                </a:solidFill>
                <a:latin typeface="Poppins"/>
                <a:ea typeface="Poppins"/>
                <a:cs typeface="Poppins"/>
                <a:sym typeface="Poppins"/>
              </a:rPr>
              <a:t>INTRODUCTION</a:t>
            </a:r>
            <a:endParaRPr/>
          </a:p>
          <a:p>
            <a:pPr indent="-472576" lvl="1" marL="945151" marR="0" rtl="0" algn="l">
              <a:lnSpc>
                <a:spcPct val="151016"/>
              </a:lnSpc>
              <a:spcBef>
                <a:spcPts val="0"/>
              </a:spcBef>
              <a:spcAft>
                <a:spcPts val="0"/>
              </a:spcAft>
              <a:buClr>
                <a:srgbClr val="D9D9D9"/>
              </a:buClr>
              <a:buSzPts val="4377"/>
              <a:buFont typeface="Arial"/>
              <a:buChar char="•"/>
            </a:pPr>
            <a:r>
              <a:rPr b="0" i="0" lang="en-US" sz="4377" u="none" cap="none" strike="noStrike">
                <a:solidFill>
                  <a:srgbClr val="D9D9D9"/>
                </a:solidFill>
                <a:latin typeface="Poppins"/>
                <a:ea typeface="Poppins"/>
                <a:cs typeface="Poppins"/>
                <a:sym typeface="Poppins"/>
              </a:rPr>
              <a:t>PROJECT OVERVIEW</a:t>
            </a:r>
            <a:endParaRPr/>
          </a:p>
          <a:p>
            <a:pPr indent="-472576" lvl="1" marL="945151" marR="0" rtl="0" algn="l">
              <a:lnSpc>
                <a:spcPct val="151016"/>
              </a:lnSpc>
              <a:spcBef>
                <a:spcPts val="0"/>
              </a:spcBef>
              <a:spcAft>
                <a:spcPts val="0"/>
              </a:spcAft>
              <a:buClr>
                <a:srgbClr val="D9D9D9"/>
              </a:buClr>
              <a:buSzPts val="4377"/>
              <a:buFont typeface="Arial"/>
              <a:buChar char="•"/>
            </a:pPr>
            <a:r>
              <a:rPr b="0" i="0" lang="en-US" sz="4377" u="none" cap="none" strike="noStrike">
                <a:solidFill>
                  <a:srgbClr val="D9D9D9"/>
                </a:solidFill>
                <a:latin typeface="Poppins"/>
                <a:ea typeface="Poppins"/>
                <a:cs typeface="Poppins"/>
                <a:sym typeface="Poppins"/>
              </a:rPr>
              <a:t>END USERS OF THE PROJECT</a:t>
            </a:r>
            <a:endParaRPr/>
          </a:p>
          <a:p>
            <a:pPr indent="-472576" lvl="1" marL="945151" marR="0" rtl="0" algn="l">
              <a:lnSpc>
                <a:spcPct val="151016"/>
              </a:lnSpc>
              <a:spcBef>
                <a:spcPts val="0"/>
              </a:spcBef>
              <a:spcAft>
                <a:spcPts val="0"/>
              </a:spcAft>
              <a:buClr>
                <a:srgbClr val="D9D9D9"/>
              </a:buClr>
              <a:buSzPts val="4377"/>
              <a:buFont typeface="Arial"/>
              <a:buChar char="•"/>
            </a:pPr>
            <a:r>
              <a:rPr b="0" i="0" lang="en-US" sz="4377" u="none" cap="none" strike="noStrike">
                <a:solidFill>
                  <a:srgbClr val="D9D9D9"/>
                </a:solidFill>
                <a:latin typeface="Poppins"/>
                <a:ea typeface="Poppins"/>
                <a:cs typeface="Poppins"/>
                <a:sym typeface="Poppins"/>
              </a:rPr>
              <a:t>SOLUTION AND VALUE PROPOSITION</a:t>
            </a:r>
            <a:endParaRPr/>
          </a:p>
          <a:p>
            <a:pPr indent="-472576" lvl="1" marL="945151" marR="0" rtl="0" algn="l">
              <a:lnSpc>
                <a:spcPct val="151016"/>
              </a:lnSpc>
              <a:spcBef>
                <a:spcPts val="0"/>
              </a:spcBef>
              <a:spcAft>
                <a:spcPts val="0"/>
              </a:spcAft>
              <a:buClr>
                <a:srgbClr val="D9D9D9"/>
              </a:buClr>
              <a:buSzPts val="4377"/>
              <a:buFont typeface="Arial"/>
              <a:buChar char="•"/>
            </a:pPr>
            <a:r>
              <a:rPr b="0" i="0" lang="en-US" sz="4377" u="none" cap="none" strike="noStrike">
                <a:solidFill>
                  <a:srgbClr val="D9D9D9"/>
                </a:solidFill>
                <a:latin typeface="Poppins"/>
                <a:ea typeface="Poppins"/>
                <a:cs typeface="Poppins"/>
                <a:sym typeface="Poppins"/>
              </a:rPr>
              <a:t>CUSTUMIZATION OF PROJECT</a:t>
            </a:r>
            <a:endParaRPr/>
          </a:p>
          <a:p>
            <a:pPr indent="-472576" lvl="1" marL="945151" marR="0" rtl="0" algn="l">
              <a:lnSpc>
                <a:spcPct val="151016"/>
              </a:lnSpc>
              <a:spcBef>
                <a:spcPts val="0"/>
              </a:spcBef>
              <a:spcAft>
                <a:spcPts val="0"/>
              </a:spcAft>
              <a:buClr>
                <a:srgbClr val="D9D9D9"/>
              </a:buClr>
              <a:buSzPts val="4377"/>
              <a:buFont typeface="Arial"/>
              <a:buChar char="•"/>
            </a:pPr>
            <a:r>
              <a:rPr b="0" i="0" lang="en-US" sz="4377" u="none" cap="none" strike="noStrike">
                <a:solidFill>
                  <a:srgbClr val="D9D9D9"/>
                </a:solidFill>
                <a:latin typeface="Poppins"/>
                <a:ea typeface="Poppins"/>
                <a:cs typeface="Poppins"/>
                <a:sym typeface="Poppins"/>
              </a:rPr>
              <a:t>MODELLING APROACH</a:t>
            </a:r>
            <a:endParaRPr/>
          </a:p>
          <a:p>
            <a:pPr indent="-472576" lvl="1" marL="945151" marR="0" rtl="0" algn="l">
              <a:lnSpc>
                <a:spcPct val="151016"/>
              </a:lnSpc>
              <a:spcBef>
                <a:spcPts val="0"/>
              </a:spcBef>
              <a:spcAft>
                <a:spcPts val="0"/>
              </a:spcAft>
              <a:buClr>
                <a:srgbClr val="D9D9D9"/>
              </a:buClr>
              <a:buSzPts val="4377"/>
              <a:buFont typeface="Arial"/>
              <a:buChar char="•"/>
            </a:pPr>
            <a:r>
              <a:rPr b="0" i="0" lang="en-US" sz="4377" u="none" cap="none" strike="noStrike">
                <a:solidFill>
                  <a:srgbClr val="D9D9D9"/>
                </a:solidFill>
                <a:latin typeface="Poppins"/>
                <a:ea typeface="Poppins"/>
                <a:cs typeface="Poppins"/>
                <a:sym typeface="Poppins"/>
              </a:rPr>
              <a:t>RESULT ANALYSIS</a:t>
            </a:r>
            <a:endParaRPr/>
          </a:p>
          <a:p>
            <a:pPr indent="-472576" lvl="1" marL="945151" marR="0" rtl="0" algn="l">
              <a:lnSpc>
                <a:spcPct val="151016"/>
              </a:lnSpc>
              <a:spcBef>
                <a:spcPts val="0"/>
              </a:spcBef>
              <a:spcAft>
                <a:spcPts val="0"/>
              </a:spcAft>
              <a:buClr>
                <a:srgbClr val="D9D9D9"/>
              </a:buClr>
              <a:buSzPts val="4377"/>
              <a:buFont typeface="Arial"/>
              <a:buChar char="•"/>
            </a:pPr>
            <a:r>
              <a:rPr b="0" i="0" lang="en-US" sz="4377" u="none" cap="none" strike="noStrike">
                <a:solidFill>
                  <a:srgbClr val="D9D9D9"/>
                </a:solidFill>
                <a:latin typeface="Poppins"/>
                <a:ea typeface="Poppins"/>
                <a:cs typeface="Poppins"/>
                <a:sym typeface="Poppins"/>
              </a:rPr>
              <a:t>CONCLUSION AND FUTURE WORK</a:t>
            </a:r>
            <a:endParaRPr/>
          </a:p>
        </p:txBody>
      </p:sp>
      <p:grpSp>
        <p:nvGrpSpPr>
          <p:cNvPr id="170" name="Google Shape;170;p4"/>
          <p:cNvGrpSpPr/>
          <p:nvPr/>
        </p:nvGrpSpPr>
        <p:grpSpPr>
          <a:xfrm>
            <a:off x="0" y="9853606"/>
            <a:ext cx="9144000" cy="3230757"/>
            <a:chOff x="0" y="-38100"/>
            <a:chExt cx="2408296" cy="850900"/>
          </a:xfrm>
        </p:grpSpPr>
        <p:sp>
          <p:nvSpPr>
            <p:cNvPr id="171" name="Google Shape;171;p4"/>
            <p:cNvSpPr/>
            <p:nvPr/>
          </p:nvSpPr>
          <p:spPr>
            <a:xfrm>
              <a:off x="0" y="0"/>
              <a:ext cx="2408296" cy="76045"/>
            </a:xfrm>
            <a:custGeom>
              <a:rect b="b" l="l" r="r" t="t"/>
              <a:pathLst>
                <a:path extrusionOk="0" h="76045" w="2408296">
                  <a:moveTo>
                    <a:pt x="0" y="0"/>
                  </a:moveTo>
                  <a:lnTo>
                    <a:pt x="2408296" y="0"/>
                  </a:lnTo>
                  <a:lnTo>
                    <a:pt x="2408296" y="76045"/>
                  </a:lnTo>
                  <a:lnTo>
                    <a:pt x="0" y="76045"/>
                  </a:lnTo>
                  <a:close/>
                </a:path>
              </a:pathLst>
            </a:custGeom>
            <a:solidFill>
              <a:srgbClr val="3DCAB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72" name="Google Shape;172;p4"/>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173" name="Google Shape;173;p4"/>
          <p:cNvSpPr txBox="1"/>
          <p:nvPr/>
        </p:nvSpPr>
        <p:spPr>
          <a:xfrm>
            <a:off x="184641" y="81541"/>
            <a:ext cx="6821081" cy="1595756"/>
          </a:xfrm>
          <a:prstGeom prst="rect">
            <a:avLst/>
          </a:prstGeom>
          <a:noFill/>
          <a:ln>
            <a:noFill/>
          </a:ln>
        </p:spPr>
        <p:txBody>
          <a:bodyPr anchorCtr="0" anchor="t" bIns="0" lIns="0" spcFirstLastPara="1" rIns="0" wrap="square" tIns="0">
            <a:spAutoFit/>
          </a:bodyPr>
          <a:lstStyle/>
          <a:p>
            <a:pPr indent="0" lvl="0" marL="0" marR="0" rtl="0" algn="l">
              <a:lnSpc>
                <a:spcPct val="140004"/>
              </a:lnSpc>
              <a:spcBef>
                <a:spcPts val="0"/>
              </a:spcBef>
              <a:spcAft>
                <a:spcPts val="0"/>
              </a:spcAft>
              <a:buNone/>
            </a:pPr>
            <a:r>
              <a:rPr b="1" lang="en-US" sz="8799">
                <a:solidFill>
                  <a:srgbClr val="FFFFFF"/>
                </a:solidFill>
                <a:latin typeface="Poppins"/>
                <a:ea typeface="Poppins"/>
                <a:cs typeface="Poppins"/>
                <a:sym typeface="Poppins"/>
              </a:rPr>
              <a:t>AGENDA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177" name="Shape 177"/>
        <p:cNvGrpSpPr/>
        <p:nvPr/>
      </p:nvGrpSpPr>
      <p:grpSpPr>
        <a:xfrm>
          <a:off x="0" y="0"/>
          <a:ext cx="0" cy="0"/>
          <a:chOff x="0" y="0"/>
          <a:chExt cx="0" cy="0"/>
        </a:xfrm>
      </p:grpSpPr>
      <p:sp>
        <p:nvSpPr>
          <p:cNvPr id="178" name="Google Shape;178;p5"/>
          <p:cNvSpPr txBox="1"/>
          <p:nvPr/>
        </p:nvSpPr>
        <p:spPr>
          <a:xfrm>
            <a:off x="183150" y="264100"/>
            <a:ext cx="13532400" cy="797100"/>
          </a:xfrm>
          <a:prstGeom prst="rect">
            <a:avLst/>
          </a:prstGeom>
          <a:noFill/>
          <a:ln>
            <a:noFill/>
          </a:ln>
        </p:spPr>
        <p:txBody>
          <a:bodyPr anchorCtr="0" anchor="t" bIns="0" lIns="0" spcFirstLastPara="1" rIns="0" wrap="square" tIns="0">
            <a:spAutoFit/>
          </a:bodyPr>
          <a:lstStyle/>
          <a:p>
            <a:pPr indent="0" lvl="0" marL="0" marR="0" rtl="0" algn="l">
              <a:lnSpc>
                <a:spcPct val="110991"/>
              </a:lnSpc>
              <a:spcBef>
                <a:spcPts val="0"/>
              </a:spcBef>
              <a:spcAft>
                <a:spcPts val="0"/>
              </a:spcAft>
              <a:buNone/>
            </a:pPr>
            <a:r>
              <a:rPr lang="en-US" sz="5178">
                <a:solidFill>
                  <a:srgbClr val="FFFFFF"/>
                </a:solidFill>
                <a:latin typeface="Arial"/>
                <a:ea typeface="Arial"/>
                <a:cs typeface="Arial"/>
                <a:sym typeface="Arial"/>
              </a:rPr>
              <a:t>PROJECT OVERVIEW</a:t>
            </a:r>
            <a:endParaRPr sz="100"/>
          </a:p>
        </p:txBody>
      </p:sp>
      <p:sp>
        <p:nvSpPr>
          <p:cNvPr id="179" name="Google Shape;179;p5"/>
          <p:cNvSpPr txBox="1"/>
          <p:nvPr/>
        </p:nvSpPr>
        <p:spPr>
          <a:xfrm>
            <a:off x="153303" y="1061207"/>
            <a:ext cx="17981400" cy="5268900"/>
          </a:xfrm>
          <a:prstGeom prst="rect">
            <a:avLst/>
          </a:prstGeom>
          <a:noFill/>
          <a:ln>
            <a:noFill/>
          </a:ln>
        </p:spPr>
        <p:txBody>
          <a:bodyPr anchorCtr="0" anchor="t" bIns="0" lIns="0" spcFirstLastPara="1" rIns="0" wrap="square" tIns="0">
            <a:spAutoFit/>
          </a:bodyPr>
          <a:lstStyle/>
          <a:p>
            <a:pPr indent="0" lvl="0" marL="0" marR="0" rtl="0" algn="just">
              <a:lnSpc>
                <a:spcPct val="154978"/>
              </a:lnSpc>
              <a:spcBef>
                <a:spcPts val="0"/>
              </a:spcBef>
              <a:spcAft>
                <a:spcPts val="0"/>
              </a:spcAft>
              <a:buNone/>
            </a:pPr>
            <a:r>
              <a:rPr lang="en-US" sz="2290">
                <a:solidFill>
                  <a:srgbClr val="57FFDC"/>
                </a:solidFill>
                <a:latin typeface="Arial"/>
                <a:ea typeface="Arial"/>
                <a:cs typeface="Arial"/>
                <a:sym typeface="Arial"/>
              </a:rPr>
              <a:t>Project Overview</a:t>
            </a:r>
            <a:r>
              <a:rPr lang="en-US" sz="2290">
                <a:solidFill>
                  <a:srgbClr val="FFFFFF"/>
                </a:solidFill>
                <a:latin typeface="Arial"/>
                <a:ea typeface="Arial"/>
                <a:cs typeface="Arial"/>
                <a:sym typeface="Arial"/>
              </a:rPr>
              <a:t>: The Employee Burnout Prediction project aims to develop a model that can accurately predict employee burnout rate based on various factors. Burnout is a prevalent issue in modern workplaces, leading to decreased productivity, increased turnover rates, and negative impacts on employees' mental and physical well-being. By identifying the early signs of burnout, organizations can take proactive measures to mitigate its effects and promote a healthier work environment.</a:t>
            </a:r>
            <a:endParaRPr/>
          </a:p>
          <a:p>
            <a:pPr indent="0" lvl="0" marL="0" marR="0" rtl="0" algn="just">
              <a:lnSpc>
                <a:spcPct val="154978"/>
              </a:lnSpc>
              <a:spcBef>
                <a:spcPts val="0"/>
              </a:spcBef>
              <a:spcAft>
                <a:spcPts val="0"/>
              </a:spcAft>
              <a:buNone/>
            </a:pPr>
            <a:r>
              <a:rPr lang="en-US" sz="2290">
                <a:solidFill>
                  <a:srgbClr val="57FFDC"/>
                </a:solidFill>
                <a:latin typeface="Arial"/>
                <a:ea typeface="Arial"/>
                <a:cs typeface="Arial"/>
                <a:sym typeface="Arial"/>
              </a:rPr>
              <a:t>Scope</a:t>
            </a:r>
            <a:r>
              <a:rPr lang="en-US" sz="2290">
                <a:solidFill>
                  <a:srgbClr val="FFFFFF"/>
                </a:solidFill>
                <a:latin typeface="Arial"/>
                <a:ea typeface="Arial"/>
                <a:cs typeface="Arial"/>
                <a:sym typeface="Arial"/>
              </a:rPr>
              <a:t> :The project focuses on analyzing a dataset that includes various factors known to contribute to employee burnout, such as workload, work-life balance, interpersonal relationships, and individual characteristics. The dataset is used to train and evaluate machine learning models, including Linear Regression, Gradient Boosting Regressor, and Random Forest Regressor, to predict employee burnout levels</a:t>
            </a:r>
            <a:endParaRPr sz="2290">
              <a:solidFill>
                <a:srgbClr val="FFFFFF"/>
              </a:solidFill>
            </a:endParaRPr>
          </a:p>
          <a:p>
            <a:pPr indent="0" lvl="0" marL="0" marR="0" rtl="0" algn="just">
              <a:lnSpc>
                <a:spcPct val="154978"/>
              </a:lnSpc>
              <a:spcBef>
                <a:spcPts val="0"/>
              </a:spcBef>
              <a:spcAft>
                <a:spcPts val="0"/>
              </a:spcAft>
              <a:buNone/>
            </a:pPr>
            <a:r>
              <a:t/>
            </a:r>
            <a:endParaRPr sz="2290">
              <a:solidFill>
                <a:srgbClr val="FFFFFF"/>
              </a:solidFill>
              <a:latin typeface="Arial"/>
              <a:ea typeface="Arial"/>
              <a:cs typeface="Arial"/>
              <a:sym typeface="Arial"/>
            </a:endParaRPr>
          </a:p>
          <a:p>
            <a:pPr indent="0" lvl="0" marL="0" marR="0" rtl="0" algn="ctr">
              <a:lnSpc>
                <a:spcPct val="135633"/>
              </a:lnSpc>
              <a:spcBef>
                <a:spcPts val="0"/>
              </a:spcBef>
              <a:spcAft>
                <a:spcPts val="0"/>
              </a:spcAft>
              <a:buNone/>
            </a:pPr>
            <a:r>
              <a:t/>
            </a:r>
            <a:endParaRPr sz="2290">
              <a:solidFill>
                <a:srgbClr val="FFFFFF"/>
              </a:solidFill>
              <a:latin typeface="Arial"/>
              <a:ea typeface="Arial"/>
              <a:cs typeface="Arial"/>
              <a:sym typeface="Arial"/>
            </a:endParaRPr>
          </a:p>
        </p:txBody>
      </p:sp>
      <p:sp>
        <p:nvSpPr>
          <p:cNvPr id="180" name="Google Shape;180;p5"/>
          <p:cNvSpPr txBox="1"/>
          <p:nvPr/>
        </p:nvSpPr>
        <p:spPr>
          <a:xfrm>
            <a:off x="153292" y="5158175"/>
            <a:ext cx="4087500" cy="523200"/>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lang="en-US" sz="3399">
                <a:solidFill>
                  <a:srgbClr val="FF8E4F"/>
                </a:solidFill>
                <a:latin typeface="Arial"/>
                <a:ea typeface="Arial"/>
                <a:cs typeface="Arial"/>
                <a:sym typeface="Arial"/>
              </a:rPr>
              <a:t>OBJECTIVES :</a:t>
            </a:r>
            <a:endParaRPr/>
          </a:p>
        </p:txBody>
      </p:sp>
      <p:sp>
        <p:nvSpPr>
          <p:cNvPr id="181" name="Google Shape;181;p5"/>
          <p:cNvSpPr txBox="1"/>
          <p:nvPr/>
        </p:nvSpPr>
        <p:spPr>
          <a:xfrm>
            <a:off x="205500" y="5763075"/>
            <a:ext cx="17877000" cy="3997200"/>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0"/>
              </a:spcBef>
              <a:spcAft>
                <a:spcPts val="0"/>
              </a:spcAft>
              <a:buNone/>
            </a:pPr>
            <a:r>
              <a:rPr lang="en-US" sz="2288">
                <a:solidFill>
                  <a:srgbClr val="FFFFFF"/>
                </a:solidFill>
                <a:latin typeface="Arial"/>
                <a:ea typeface="Arial"/>
                <a:cs typeface="Arial"/>
                <a:sym typeface="Arial"/>
              </a:rPr>
              <a:t>1. </a:t>
            </a:r>
            <a:r>
              <a:rPr lang="en-US" sz="2288">
                <a:solidFill>
                  <a:srgbClr val="57FFDC"/>
                </a:solidFill>
                <a:latin typeface="Arial"/>
                <a:ea typeface="Arial"/>
                <a:cs typeface="Arial"/>
                <a:sym typeface="Arial"/>
              </a:rPr>
              <a:t>Predicting Burnout                </a:t>
            </a:r>
            <a:r>
              <a:rPr lang="en-US" sz="2288">
                <a:solidFill>
                  <a:srgbClr val="FFFFFF"/>
                </a:solidFill>
                <a:latin typeface="Arial"/>
                <a:ea typeface="Arial"/>
                <a:cs typeface="Arial"/>
                <a:sym typeface="Arial"/>
              </a:rPr>
              <a:t>:           The primary objective is to develop a predictive model that accurately forecasts employee burnout levels.</a:t>
            </a:r>
            <a:endParaRPr/>
          </a:p>
          <a:p>
            <a:pPr indent="0" lvl="0" marL="0" marR="0" rtl="0" algn="l">
              <a:lnSpc>
                <a:spcPct val="115000"/>
              </a:lnSpc>
              <a:spcBef>
                <a:spcPts val="0"/>
              </a:spcBef>
              <a:spcAft>
                <a:spcPts val="0"/>
              </a:spcAft>
              <a:buNone/>
            </a:pPr>
            <a:r>
              <a:rPr lang="en-US" sz="2288">
                <a:solidFill>
                  <a:srgbClr val="FFFFFF"/>
                </a:solidFill>
              </a:rPr>
              <a:t>  </a:t>
            </a:r>
            <a:r>
              <a:rPr lang="en-US" sz="2288">
                <a:solidFill>
                  <a:srgbClr val="FFFFFF"/>
                </a:solidFill>
                <a:latin typeface="Arial"/>
                <a:ea typeface="Arial"/>
                <a:cs typeface="Arial"/>
                <a:sym typeface="Arial"/>
              </a:rPr>
              <a:t>2.</a:t>
            </a:r>
            <a:r>
              <a:rPr lang="en-US" sz="2288">
                <a:solidFill>
                  <a:srgbClr val="57FFDC"/>
                </a:solidFill>
                <a:latin typeface="Arial"/>
                <a:ea typeface="Arial"/>
                <a:cs typeface="Arial"/>
                <a:sym typeface="Arial"/>
              </a:rPr>
              <a:t>Enhancing Decision-Making    </a:t>
            </a:r>
            <a:r>
              <a:rPr lang="en-US" sz="2288">
                <a:solidFill>
                  <a:srgbClr val="FFFFFF"/>
                </a:solidFill>
                <a:latin typeface="Arial"/>
                <a:ea typeface="Arial"/>
                <a:cs typeface="Arial"/>
                <a:sym typeface="Arial"/>
              </a:rPr>
              <a:t>:       The project aims to provide HR managers and team leaders with valuable information to make informed decisions.</a:t>
            </a:r>
            <a:endParaRPr/>
          </a:p>
          <a:p>
            <a:pPr indent="0" lvl="0" marL="0" marR="0" rtl="0" algn="ctr">
              <a:lnSpc>
                <a:spcPct val="115000"/>
              </a:lnSpc>
              <a:spcBef>
                <a:spcPts val="0"/>
              </a:spcBef>
              <a:spcAft>
                <a:spcPts val="0"/>
              </a:spcAft>
              <a:buNone/>
            </a:pPr>
            <a:r>
              <a:rPr lang="en-US" sz="2288">
                <a:solidFill>
                  <a:srgbClr val="FFFFFF"/>
                </a:solidFill>
                <a:latin typeface="Arial"/>
                <a:ea typeface="Arial"/>
                <a:cs typeface="Arial"/>
                <a:sym typeface="Arial"/>
              </a:rPr>
              <a:t>3.</a:t>
            </a:r>
            <a:r>
              <a:rPr lang="en-US" sz="2288">
                <a:solidFill>
                  <a:srgbClr val="57FFDC"/>
                </a:solidFill>
                <a:latin typeface="Arial"/>
                <a:ea typeface="Arial"/>
                <a:cs typeface="Arial"/>
                <a:sym typeface="Arial"/>
              </a:rPr>
              <a:t>Performance Evaluation        </a:t>
            </a:r>
            <a:r>
              <a:rPr lang="en-US" sz="2288">
                <a:solidFill>
                  <a:srgbClr val="FFFFFF"/>
                </a:solidFill>
                <a:latin typeface="Arial"/>
                <a:ea typeface="Arial"/>
                <a:cs typeface="Arial"/>
                <a:sym typeface="Arial"/>
              </a:rPr>
              <a:t>:  The objective is to identify the most effective model in predicting employee burnout levels based               on      the given dataset.</a:t>
            </a:r>
            <a:endParaRPr/>
          </a:p>
          <a:p>
            <a:pPr indent="0" lvl="0" marL="0" marR="0" rtl="0" algn="l">
              <a:lnSpc>
                <a:spcPct val="115000"/>
              </a:lnSpc>
              <a:spcBef>
                <a:spcPts val="0"/>
              </a:spcBef>
              <a:spcAft>
                <a:spcPts val="0"/>
              </a:spcAft>
              <a:buNone/>
            </a:pPr>
            <a:r>
              <a:rPr lang="en-US" sz="2288">
                <a:solidFill>
                  <a:srgbClr val="FFFFFF"/>
                </a:solidFill>
                <a:latin typeface="Arial"/>
                <a:ea typeface="Arial"/>
                <a:cs typeface="Arial"/>
                <a:sym typeface="Arial"/>
              </a:rPr>
              <a:t>4.</a:t>
            </a:r>
            <a:r>
              <a:rPr lang="en-US" sz="2288">
                <a:solidFill>
                  <a:srgbClr val="57FFDC"/>
                </a:solidFill>
                <a:latin typeface="Arial"/>
                <a:ea typeface="Arial"/>
                <a:cs typeface="Arial"/>
                <a:sym typeface="Arial"/>
              </a:rPr>
              <a:t>Impact Assessment                   </a:t>
            </a:r>
            <a:r>
              <a:rPr lang="en-US" sz="2288">
                <a:solidFill>
                  <a:srgbClr val="FFFFFF"/>
                </a:solidFill>
                <a:latin typeface="Arial"/>
                <a:ea typeface="Arial"/>
                <a:cs typeface="Arial"/>
                <a:sym typeface="Arial"/>
              </a:rPr>
              <a:t>:  The project intends to assess the potential impact of accurately predicting employee burnout.</a:t>
            </a:r>
            <a:endParaRPr/>
          </a:p>
          <a:p>
            <a:pPr indent="0" lvl="0" marL="0" marR="0" rtl="0" algn="ctr">
              <a:lnSpc>
                <a:spcPct val="115000"/>
              </a:lnSpc>
              <a:spcBef>
                <a:spcPts val="0"/>
              </a:spcBef>
              <a:spcAft>
                <a:spcPts val="0"/>
              </a:spcAft>
              <a:buNone/>
            </a:pPr>
            <a:r>
              <a:rPr lang="en-US" sz="2288">
                <a:solidFill>
                  <a:srgbClr val="FFFFFF"/>
                </a:solidFill>
                <a:latin typeface="Arial"/>
                <a:ea typeface="Arial"/>
                <a:cs typeface="Arial"/>
                <a:sym typeface="Arial"/>
              </a:rPr>
              <a:t>5.</a:t>
            </a:r>
            <a:r>
              <a:rPr lang="en-US" sz="2288">
                <a:solidFill>
                  <a:srgbClr val="57FFDC"/>
                </a:solidFill>
                <a:latin typeface="Arial"/>
                <a:ea typeface="Arial"/>
                <a:cs typeface="Arial"/>
                <a:sym typeface="Arial"/>
              </a:rPr>
              <a:t>Empower Employees                </a:t>
            </a:r>
            <a:r>
              <a:rPr lang="en-US" sz="2288">
                <a:solidFill>
                  <a:srgbClr val="FFFFFF"/>
                </a:solidFill>
                <a:latin typeface="Arial"/>
                <a:ea typeface="Arial"/>
                <a:cs typeface="Arial"/>
                <a:sym typeface="Arial"/>
              </a:rPr>
              <a:t>:  The project seeks to empower employees to assess their own burnout risks and take proactive            steps to manage their well-being.</a:t>
            </a:r>
            <a:endParaRPr/>
          </a:p>
          <a:p>
            <a:pPr indent="0" lvl="0" marL="0" marR="0" rtl="0" algn="l">
              <a:lnSpc>
                <a:spcPct val="115000"/>
              </a:lnSpc>
              <a:spcBef>
                <a:spcPts val="0"/>
              </a:spcBef>
              <a:spcAft>
                <a:spcPts val="0"/>
              </a:spcAft>
              <a:buNone/>
            </a:pPr>
            <a:r>
              <a:t/>
            </a:r>
            <a:endParaRPr sz="2288">
              <a:solidFill>
                <a:srgbClr val="FFFFF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6"/>
          <p:cNvPicPr preferRelativeResize="0"/>
          <p:nvPr/>
        </p:nvPicPr>
        <p:blipFill rotWithShape="1">
          <a:blip r:embed="rId3">
            <a:alphaModFix/>
          </a:blip>
          <a:srcRect b="21874" l="0" r="0" t="21875"/>
          <a:stretch/>
        </p:blipFill>
        <p:spPr>
          <a:xfrm>
            <a:off x="0" y="0"/>
            <a:ext cx="18288000" cy="10287000"/>
          </a:xfrm>
          <a:prstGeom prst="rect">
            <a:avLst/>
          </a:prstGeom>
          <a:noFill/>
          <a:ln>
            <a:noFill/>
          </a:ln>
        </p:spPr>
      </p:pic>
      <p:grpSp>
        <p:nvGrpSpPr>
          <p:cNvPr id="187" name="Google Shape;187;p6"/>
          <p:cNvGrpSpPr/>
          <p:nvPr/>
        </p:nvGrpSpPr>
        <p:grpSpPr>
          <a:xfrm>
            <a:off x="213198" y="-1338335"/>
            <a:ext cx="18074802" cy="3870949"/>
            <a:chOff x="0" y="-76200"/>
            <a:chExt cx="24099737" cy="5161265"/>
          </a:xfrm>
        </p:grpSpPr>
        <p:sp>
          <p:nvSpPr>
            <p:cNvPr id="188" name="Google Shape;188;p6"/>
            <p:cNvSpPr txBox="1"/>
            <p:nvPr/>
          </p:nvSpPr>
          <p:spPr>
            <a:xfrm>
              <a:off x="0" y="2089134"/>
              <a:ext cx="24099737" cy="973684"/>
            </a:xfrm>
            <a:prstGeom prst="rect">
              <a:avLst/>
            </a:prstGeom>
            <a:noFill/>
            <a:ln>
              <a:noFill/>
            </a:ln>
          </p:spPr>
          <p:txBody>
            <a:bodyPr anchorCtr="0" anchor="t" bIns="0" lIns="0" spcFirstLastPara="1" rIns="0" wrap="square" tIns="0">
              <a:spAutoFit/>
            </a:bodyPr>
            <a:lstStyle/>
            <a:p>
              <a:pPr indent="0" lvl="0" marL="0" marR="0" rtl="0" algn="l">
                <a:lnSpc>
                  <a:spcPct val="109998"/>
                </a:lnSpc>
                <a:spcBef>
                  <a:spcPts val="0"/>
                </a:spcBef>
                <a:spcAft>
                  <a:spcPts val="0"/>
                </a:spcAft>
                <a:buNone/>
              </a:pPr>
              <a:r>
                <a:rPr b="1" lang="en-US" sz="5001">
                  <a:solidFill>
                    <a:srgbClr val="FEFFFD"/>
                  </a:solidFill>
                  <a:latin typeface="Inter"/>
                  <a:ea typeface="Inter"/>
                  <a:cs typeface="Inter"/>
                  <a:sym typeface="Inter"/>
                </a:rPr>
                <a:t>YOUR SOLUTION AND ITS VALUE PROPOSITION</a:t>
              </a:r>
              <a:endParaRPr/>
            </a:p>
          </p:txBody>
        </p:sp>
        <p:sp>
          <p:nvSpPr>
            <p:cNvPr id="189" name="Google Shape;189;p6"/>
            <p:cNvSpPr txBox="1"/>
            <p:nvPr/>
          </p:nvSpPr>
          <p:spPr>
            <a:xfrm>
              <a:off x="2914534" y="4431015"/>
              <a:ext cx="18270669" cy="654050"/>
            </a:xfrm>
            <a:prstGeom prst="rect">
              <a:avLst/>
            </a:prstGeom>
            <a:noFill/>
            <a:ln>
              <a:noFill/>
            </a:ln>
          </p:spPr>
          <p:txBody>
            <a:bodyPr anchorCtr="0" anchor="t" bIns="0" lIns="0" spcFirstLastPara="1" rIns="0" wrap="square" tIns="0">
              <a:spAutoFit/>
            </a:bodyPr>
            <a:lstStyle/>
            <a:p>
              <a:pPr indent="0" lvl="0" marL="0" marR="0" rtl="0" algn="ctr">
                <a:lnSpc>
                  <a:spcPct val="233277"/>
                </a:lnSpc>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90" name="Google Shape;190;p6"/>
            <p:cNvSpPr txBox="1"/>
            <p:nvPr/>
          </p:nvSpPr>
          <p:spPr>
            <a:xfrm>
              <a:off x="2914534" y="-76200"/>
              <a:ext cx="18270669" cy="739140"/>
            </a:xfrm>
            <a:prstGeom prst="rect">
              <a:avLst/>
            </a:prstGeom>
            <a:noFill/>
            <a:ln>
              <a:noFill/>
            </a:ln>
          </p:spPr>
          <p:txBody>
            <a:bodyPr anchorCtr="0" anchor="t" bIns="0" lIns="0" spcFirstLastPara="1" rIns="0" wrap="square" tIns="0">
              <a:spAutoFit/>
            </a:bodyPr>
            <a:lstStyle/>
            <a:p>
              <a:pPr indent="0" lvl="0" marL="0" marR="0" rtl="0" algn="ctr">
                <a:lnSpc>
                  <a:spcPct val="256666"/>
                </a:lnSpc>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191" name="Google Shape;191;p6"/>
          <p:cNvSpPr txBox="1"/>
          <p:nvPr/>
        </p:nvSpPr>
        <p:spPr>
          <a:xfrm>
            <a:off x="208075" y="1043082"/>
            <a:ext cx="17871900" cy="9809400"/>
          </a:xfrm>
          <a:prstGeom prst="rect">
            <a:avLst/>
          </a:prstGeom>
          <a:noFill/>
          <a:ln>
            <a:noFill/>
          </a:ln>
        </p:spPr>
        <p:txBody>
          <a:bodyPr anchorCtr="0" anchor="t" bIns="0" lIns="0" spcFirstLastPara="1" rIns="0" wrap="square" tIns="0">
            <a:spAutoFit/>
          </a:bodyPr>
          <a:lstStyle/>
          <a:p>
            <a:pPr indent="0" lvl="0" marL="0" marR="0" rtl="0" algn="l">
              <a:lnSpc>
                <a:spcPct val="140024"/>
              </a:lnSpc>
              <a:spcBef>
                <a:spcPts val="0"/>
              </a:spcBef>
              <a:spcAft>
                <a:spcPts val="0"/>
              </a:spcAft>
              <a:buNone/>
            </a:pPr>
            <a:r>
              <a:rPr lang="en-US" sz="3328">
                <a:solidFill>
                  <a:srgbClr val="FF8E4F"/>
                </a:solidFill>
                <a:latin typeface="Arial"/>
                <a:ea typeface="Arial"/>
                <a:cs typeface="Arial"/>
                <a:sym typeface="Arial"/>
              </a:rPr>
              <a:t>Solution Presentation</a:t>
            </a:r>
            <a:r>
              <a:rPr lang="en-US" sz="3328">
                <a:solidFill>
                  <a:srgbClr val="FEFFFD"/>
                </a:solidFill>
                <a:latin typeface="Arial"/>
                <a:ea typeface="Arial"/>
                <a:cs typeface="Arial"/>
                <a:sym typeface="Arial"/>
              </a:rPr>
              <a:t>:</a:t>
            </a:r>
            <a:endParaRPr/>
          </a:p>
          <a:p>
            <a:pPr indent="-262199" lvl="1" marL="524397" marR="0" rtl="0" algn="l">
              <a:lnSpc>
                <a:spcPct val="140032"/>
              </a:lnSpc>
              <a:spcBef>
                <a:spcPts val="0"/>
              </a:spcBef>
              <a:spcAft>
                <a:spcPts val="0"/>
              </a:spcAft>
              <a:buClr>
                <a:srgbClr val="FEFFFD"/>
              </a:buClr>
              <a:buSzPts val="2428"/>
              <a:buFont typeface="Arial"/>
              <a:buChar char="•"/>
            </a:pPr>
            <a:r>
              <a:rPr b="0" i="0" lang="en-US" sz="2428" u="none" cap="none" strike="noStrike">
                <a:solidFill>
                  <a:srgbClr val="FEFFFD"/>
                </a:solidFill>
                <a:latin typeface="Arial"/>
                <a:ea typeface="Arial"/>
                <a:cs typeface="Arial"/>
                <a:sym typeface="Arial"/>
              </a:rPr>
              <a:t>The Employee Burnout Prediction model, addresses the needs of the end users, including HR Managers, Team Leaders, and Employees, by providing accurate insights into burnout risks and enabling proactive measures to prevent and manage burnout.</a:t>
            </a:r>
            <a:endParaRPr/>
          </a:p>
          <a:p>
            <a:pPr indent="-262199" lvl="1" marL="524397" marR="0" rtl="0" algn="just">
              <a:lnSpc>
                <a:spcPct val="140032"/>
              </a:lnSpc>
              <a:spcBef>
                <a:spcPts val="0"/>
              </a:spcBef>
              <a:spcAft>
                <a:spcPts val="0"/>
              </a:spcAft>
              <a:buClr>
                <a:srgbClr val="FEFFFD"/>
              </a:buClr>
              <a:buSzPts val="2428"/>
              <a:buFont typeface="Arial"/>
              <a:buChar char="•"/>
            </a:pPr>
            <a:r>
              <a:rPr b="0" i="0" lang="en-US" sz="2428" u="none" cap="none" strike="noStrike">
                <a:solidFill>
                  <a:srgbClr val="FEFFFD"/>
                </a:solidFill>
                <a:latin typeface="Arial"/>
                <a:ea typeface="Arial"/>
                <a:cs typeface="Arial"/>
                <a:sym typeface="Arial"/>
              </a:rPr>
              <a:t> Since I had used the Linear regression model which used to predict one output value by learning one or more multiple features. In this dataset by using features like Mental Fatigue Rate , WFH setup Available , Designation and Resource Allocation. The model is developed to learn these features and accordingly it should predict the Burnout Rate. </a:t>
            </a:r>
            <a:endParaRPr/>
          </a:p>
          <a:p>
            <a:pPr indent="-262199" lvl="1" marL="524397" marR="0" rtl="0" algn="just">
              <a:lnSpc>
                <a:spcPct val="140032"/>
              </a:lnSpc>
              <a:spcBef>
                <a:spcPts val="0"/>
              </a:spcBef>
              <a:spcAft>
                <a:spcPts val="0"/>
              </a:spcAft>
              <a:buClr>
                <a:srgbClr val="FEFFFD"/>
              </a:buClr>
              <a:buSzPts val="2428"/>
              <a:buFont typeface="Arial"/>
              <a:buChar char="•"/>
            </a:pPr>
            <a:r>
              <a:rPr b="0" i="0" lang="en-US" sz="2428" u="none" cap="none" strike="noStrike">
                <a:solidFill>
                  <a:srgbClr val="FEFFFD"/>
                </a:solidFill>
                <a:latin typeface="Arial"/>
                <a:ea typeface="Arial"/>
                <a:cs typeface="Arial"/>
                <a:sym typeface="Arial"/>
              </a:rPr>
              <a:t>And at the same time the predicted values are measured by the some metrics like accuracy and we can also identify the Mean squared error also.</a:t>
            </a:r>
            <a:endParaRPr/>
          </a:p>
          <a:p>
            <a:pPr indent="-262199" lvl="1" marL="524397" marR="0" rtl="0" algn="just">
              <a:lnSpc>
                <a:spcPct val="140032"/>
              </a:lnSpc>
              <a:spcBef>
                <a:spcPts val="0"/>
              </a:spcBef>
              <a:spcAft>
                <a:spcPts val="0"/>
              </a:spcAft>
              <a:buClr>
                <a:srgbClr val="FEFFFD"/>
              </a:buClr>
              <a:buSzPts val="2428"/>
              <a:buFont typeface="Arial"/>
              <a:buChar char="•"/>
            </a:pPr>
            <a:r>
              <a:rPr b="0" i="0" lang="en-US" sz="2428" u="none" cap="none" strike="noStrike">
                <a:solidFill>
                  <a:srgbClr val="FEFFFD"/>
                </a:solidFill>
                <a:latin typeface="Arial"/>
                <a:ea typeface="Arial"/>
                <a:cs typeface="Arial"/>
                <a:sym typeface="Arial"/>
              </a:rPr>
              <a:t>The models I used to identify or predict the Burnout Rate are Linear Regression, Gradient Boosting Regressor and Random Forest Regressor.</a:t>
            </a:r>
            <a:endParaRPr/>
          </a:p>
          <a:p>
            <a:pPr indent="0" lvl="0" marL="0" marR="0" rtl="0" algn="l">
              <a:lnSpc>
                <a:spcPct val="140025"/>
              </a:lnSpc>
              <a:spcBef>
                <a:spcPts val="0"/>
              </a:spcBef>
              <a:spcAft>
                <a:spcPts val="0"/>
              </a:spcAft>
              <a:buNone/>
            </a:pPr>
            <a:r>
              <a:rPr lang="en-US" sz="3128">
                <a:solidFill>
                  <a:srgbClr val="FF8E4F"/>
                </a:solidFill>
                <a:latin typeface="Arial"/>
                <a:ea typeface="Arial"/>
                <a:cs typeface="Arial"/>
                <a:sym typeface="Arial"/>
              </a:rPr>
              <a:t>Needs of End Users</a:t>
            </a:r>
            <a:r>
              <a:rPr lang="en-US" sz="3128">
                <a:solidFill>
                  <a:srgbClr val="FEFFFD"/>
                </a:solidFill>
                <a:latin typeface="Arial"/>
                <a:ea typeface="Arial"/>
                <a:cs typeface="Arial"/>
                <a:sym typeface="Arial"/>
              </a:rPr>
              <a:t>: </a:t>
            </a:r>
            <a:endParaRPr/>
          </a:p>
          <a:p>
            <a:pPr indent="-262199" lvl="1" marL="524397" marR="0" rtl="0" algn="l">
              <a:lnSpc>
                <a:spcPct val="140032"/>
              </a:lnSpc>
              <a:spcBef>
                <a:spcPts val="0"/>
              </a:spcBef>
              <a:spcAft>
                <a:spcPts val="0"/>
              </a:spcAft>
              <a:buClr>
                <a:srgbClr val="FEFFFD"/>
              </a:buClr>
              <a:buSzPts val="2428"/>
              <a:buFont typeface="Arial"/>
              <a:buChar char="•"/>
            </a:pPr>
            <a:r>
              <a:rPr b="0" i="0" lang="en-US" sz="2428" u="none" cap="none" strike="noStrike">
                <a:solidFill>
                  <a:srgbClr val="FEFFFD"/>
                </a:solidFill>
                <a:latin typeface="Arial"/>
                <a:ea typeface="Arial"/>
                <a:cs typeface="Arial"/>
                <a:sym typeface="Arial"/>
              </a:rPr>
              <a:t>It will satisfy the needs of mainly HR Managers, Team Leaders and Employees.</a:t>
            </a:r>
            <a:endParaRPr/>
          </a:p>
          <a:p>
            <a:pPr indent="0" lvl="0" marL="0" marR="0" rtl="0" algn="l">
              <a:lnSpc>
                <a:spcPct val="140024"/>
              </a:lnSpc>
              <a:spcBef>
                <a:spcPts val="0"/>
              </a:spcBef>
              <a:spcAft>
                <a:spcPts val="0"/>
              </a:spcAft>
              <a:buNone/>
            </a:pPr>
            <a:r>
              <a:rPr lang="en-US" sz="3328">
                <a:solidFill>
                  <a:srgbClr val="FF8E4F"/>
                </a:solidFill>
                <a:latin typeface="Arial"/>
                <a:ea typeface="Arial"/>
                <a:cs typeface="Arial"/>
                <a:sym typeface="Arial"/>
              </a:rPr>
              <a:t>Value proposition</a:t>
            </a:r>
            <a:r>
              <a:rPr lang="en-US" sz="3328">
                <a:solidFill>
                  <a:srgbClr val="FEFFFD"/>
                </a:solidFill>
                <a:latin typeface="Arial"/>
                <a:ea typeface="Arial"/>
                <a:cs typeface="Arial"/>
                <a:sym typeface="Arial"/>
              </a:rPr>
              <a:t>:</a:t>
            </a:r>
            <a:endParaRPr/>
          </a:p>
          <a:p>
            <a:pPr indent="-262199" lvl="1" marL="524397" marR="0" rtl="0" algn="l">
              <a:lnSpc>
                <a:spcPct val="140032"/>
              </a:lnSpc>
              <a:spcBef>
                <a:spcPts val="0"/>
              </a:spcBef>
              <a:spcAft>
                <a:spcPts val="0"/>
              </a:spcAft>
              <a:buClr>
                <a:srgbClr val="FEFFFD"/>
              </a:buClr>
              <a:buSzPts val="2428"/>
              <a:buFont typeface="Arial"/>
              <a:buChar char="•"/>
            </a:pPr>
            <a:r>
              <a:rPr b="0" i="0" lang="en-US" sz="2428" u="none" cap="none" strike="noStrike">
                <a:solidFill>
                  <a:srgbClr val="FEFFFD"/>
                </a:solidFill>
                <a:latin typeface="Arial"/>
                <a:ea typeface="Arial"/>
                <a:cs typeface="Arial"/>
                <a:sym typeface="Arial"/>
              </a:rPr>
              <a:t>Employee Burnout Prediction solution addresses the needs of HR Managers, Team Leaders, and Employees by providing accurate predictions of burnout risks and enabling proactive measures. The value it brings includes improved employee well-being, enhanced decision-making, optimized resource allocation, reduced burnout risks, increased productivity, and a positive work culture.</a:t>
            </a:r>
            <a:endParaRPr/>
          </a:p>
          <a:p>
            <a:pPr indent="0" lvl="0" marL="0" marR="0" rtl="0" algn="l">
              <a:lnSpc>
                <a:spcPct val="140032"/>
              </a:lnSpc>
              <a:spcBef>
                <a:spcPts val="0"/>
              </a:spcBef>
              <a:spcAft>
                <a:spcPts val="0"/>
              </a:spcAft>
              <a:buNone/>
            </a:pPr>
            <a:r>
              <a:t/>
            </a:r>
            <a:endParaRPr sz="2428">
              <a:solidFill>
                <a:srgbClr val="FEFFFD"/>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2"/>
        </a:solidFill>
      </p:bgPr>
    </p:bg>
    <p:spTree>
      <p:nvGrpSpPr>
        <p:cNvPr id="195" name="Shape 195"/>
        <p:cNvGrpSpPr/>
        <p:nvPr/>
      </p:nvGrpSpPr>
      <p:grpSpPr>
        <a:xfrm>
          <a:off x="0" y="0"/>
          <a:ext cx="0" cy="0"/>
          <a:chOff x="0" y="0"/>
          <a:chExt cx="0" cy="0"/>
        </a:xfrm>
      </p:grpSpPr>
      <p:sp>
        <p:nvSpPr>
          <p:cNvPr id="196" name="Google Shape;196;p7"/>
          <p:cNvSpPr/>
          <p:nvPr/>
        </p:nvSpPr>
        <p:spPr>
          <a:xfrm>
            <a:off x="15010081" y="315677"/>
            <a:ext cx="2898297" cy="2774040"/>
          </a:xfrm>
          <a:custGeom>
            <a:rect b="b" l="l" r="r" t="t"/>
            <a:pathLst>
              <a:path extrusionOk="0" h="2774040" w="2898297">
                <a:moveTo>
                  <a:pt x="0" y="0"/>
                </a:moveTo>
                <a:lnTo>
                  <a:pt x="2898298" y="0"/>
                </a:lnTo>
                <a:lnTo>
                  <a:pt x="2898298" y="2774040"/>
                </a:lnTo>
                <a:lnTo>
                  <a:pt x="0" y="2774040"/>
                </a:lnTo>
                <a:lnTo>
                  <a:pt x="0" y="0"/>
                </a:lnTo>
                <a:close/>
              </a:path>
            </a:pathLst>
          </a:custGeom>
          <a:blipFill rotWithShape="1">
            <a:blip r:embed="rId3">
              <a:alphaModFix amt="6999"/>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97" name="Google Shape;197;p7"/>
          <p:cNvSpPr txBox="1"/>
          <p:nvPr/>
        </p:nvSpPr>
        <p:spPr>
          <a:xfrm>
            <a:off x="244205" y="473453"/>
            <a:ext cx="18043795" cy="731520"/>
          </a:xfrm>
          <a:prstGeom prst="rect">
            <a:avLst/>
          </a:prstGeom>
          <a:noFill/>
          <a:ln>
            <a:noFill/>
          </a:ln>
        </p:spPr>
        <p:txBody>
          <a:bodyPr anchorCtr="0" anchor="t" bIns="0" lIns="0" spcFirstLastPara="1" rIns="0" wrap="square" tIns="0">
            <a:spAutoFit/>
          </a:bodyPr>
          <a:lstStyle/>
          <a:p>
            <a:pPr indent="0" lvl="0" marL="0" marR="0" rtl="0" algn="l">
              <a:lnSpc>
                <a:spcPct val="122000"/>
              </a:lnSpc>
              <a:spcBef>
                <a:spcPts val="0"/>
              </a:spcBef>
              <a:spcAft>
                <a:spcPts val="0"/>
              </a:spcAft>
              <a:buNone/>
            </a:pPr>
            <a:r>
              <a:rPr lang="en-US" sz="4500">
                <a:solidFill>
                  <a:srgbClr val="FFFFFF"/>
                </a:solidFill>
                <a:latin typeface="Poppins"/>
                <a:ea typeface="Poppins"/>
                <a:cs typeface="Poppins"/>
                <a:sym typeface="Poppins"/>
              </a:rPr>
              <a:t>HOW DID YOU CUSTOMIZE THE PROJECT AND MAKE IT YOUR OWN</a:t>
            </a:r>
            <a:endParaRPr/>
          </a:p>
        </p:txBody>
      </p:sp>
      <p:sp>
        <p:nvSpPr>
          <p:cNvPr id="198" name="Google Shape;198;p7"/>
          <p:cNvSpPr txBox="1"/>
          <p:nvPr/>
        </p:nvSpPr>
        <p:spPr>
          <a:xfrm>
            <a:off x="244205" y="1852936"/>
            <a:ext cx="17015095" cy="485654"/>
          </a:xfrm>
          <a:prstGeom prst="rect">
            <a:avLst/>
          </a:prstGeom>
          <a:noFill/>
          <a:ln>
            <a:noFill/>
          </a:ln>
        </p:spPr>
        <p:txBody>
          <a:bodyPr anchorCtr="0" anchor="t" bIns="0" lIns="0" spcFirstLastPara="1" rIns="0" wrap="square" tIns="0">
            <a:spAutoFit/>
          </a:bodyPr>
          <a:lstStyle/>
          <a:p>
            <a:pPr indent="0" lvl="0" marL="0" marR="0" rtl="0" algn="l">
              <a:lnSpc>
                <a:spcPct val="200833"/>
              </a:lnSpc>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99" name="Google Shape;199;p7"/>
          <p:cNvSpPr txBox="1"/>
          <p:nvPr/>
        </p:nvSpPr>
        <p:spPr>
          <a:xfrm>
            <a:off x="244205" y="1569347"/>
            <a:ext cx="18043795" cy="6834712"/>
          </a:xfrm>
          <a:prstGeom prst="rect">
            <a:avLst/>
          </a:prstGeom>
          <a:noFill/>
          <a:ln>
            <a:noFill/>
          </a:ln>
        </p:spPr>
        <p:txBody>
          <a:bodyPr anchorCtr="0" anchor="t" bIns="0" lIns="0" spcFirstLastPara="1" rIns="0" wrap="square" tIns="0">
            <a:spAutoFit/>
          </a:bodyPr>
          <a:lstStyle/>
          <a:p>
            <a:pPr indent="-298059" lvl="1" marL="596117" marR="0" rtl="0" algn="l">
              <a:lnSpc>
                <a:spcPct val="172002"/>
              </a:lnSpc>
              <a:spcBef>
                <a:spcPts val="0"/>
              </a:spcBef>
              <a:spcAft>
                <a:spcPts val="0"/>
              </a:spcAft>
              <a:buClr>
                <a:srgbClr val="FFFFFF"/>
              </a:buClr>
              <a:buSzPts val="2761"/>
              <a:buFont typeface="Arial"/>
              <a:buChar char="•"/>
            </a:pPr>
            <a:r>
              <a:rPr b="0" i="0" lang="en-US" sz="2761" u="none" cap="none" strike="noStrike">
                <a:solidFill>
                  <a:srgbClr val="FFFFFF"/>
                </a:solidFill>
                <a:latin typeface="Arial"/>
                <a:ea typeface="Arial"/>
                <a:cs typeface="Arial"/>
                <a:sym typeface="Arial"/>
              </a:rPr>
              <a:t> I had Customized my project in such a way , that its looks bit different from others such as in encoding, scaling the features and the Model Implementation. </a:t>
            </a:r>
            <a:endParaRPr/>
          </a:p>
          <a:p>
            <a:pPr indent="-298059" lvl="1" marL="596117" marR="0" rtl="0" algn="l">
              <a:lnSpc>
                <a:spcPct val="172002"/>
              </a:lnSpc>
              <a:spcBef>
                <a:spcPts val="0"/>
              </a:spcBef>
              <a:spcAft>
                <a:spcPts val="0"/>
              </a:spcAft>
              <a:buClr>
                <a:srgbClr val="FFFFFF"/>
              </a:buClr>
              <a:buSzPts val="2761"/>
              <a:buFont typeface="Arial"/>
              <a:buChar char="•"/>
            </a:pPr>
            <a:r>
              <a:rPr b="0" i="0" lang="en-US" sz="2761" u="none" cap="none" strike="noStrike">
                <a:solidFill>
                  <a:srgbClr val="FFFFFF"/>
                </a:solidFill>
                <a:latin typeface="Arial"/>
                <a:ea typeface="Arial"/>
                <a:cs typeface="Arial"/>
                <a:sym typeface="Arial"/>
              </a:rPr>
              <a:t>In the Encoding Part ,I used the Binary Encoder which would be esay to handle and can represent the categorical data esaily.</a:t>
            </a:r>
            <a:endParaRPr/>
          </a:p>
          <a:p>
            <a:pPr indent="-298059" lvl="1" marL="596117" marR="0" rtl="0" algn="l">
              <a:lnSpc>
                <a:spcPct val="172002"/>
              </a:lnSpc>
              <a:spcBef>
                <a:spcPts val="0"/>
              </a:spcBef>
              <a:spcAft>
                <a:spcPts val="0"/>
              </a:spcAft>
              <a:buClr>
                <a:srgbClr val="FFFFFF"/>
              </a:buClr>
              <a:buSzPts val="2761"/>
              <a:buFont typeface="Arial"/>
              <a:buChar char="•"/>
            </a:pPr>
            <a:r>
              <a:rPr b="0" i="0" lang="en-US" sz="2761" u="none" cap="none" strike="noStrike">
                <a:solidFill>
                  <a:srgbClr val="FFFFFF"/>
                </a:solidFill>
                <a:latin typeface="Arial"/>
                <a:ea typeface="Arial"/>
                <a:cs typeface="Arial"/>
                <a:sym typeface="Arial"/>
              </a:rPr>
              <a:t>InScaling the features , I used the Standard Scaler Before PCA , So that I could scale the feature I like manually. Which represent the data with better features followed by that PCA is used.</a:t>
            </a:r>
            <a:endParaRPr/>
          </a:p>
          <a:p>
            <a:pPr indent="-298059" lvl="1" marL="596117" marR="0" rtl="0" algn="l">
              <a:lnSpc>
                <a:spcPct val="172002"/>
              </a:lnSpc>
              <a:spcBef>
                <a:spcPts val="0"/>
              </a:spcBef>
              <a:spcAft>
                <a:spcPts val="0"/>
              </a:spcAft>
              <a:buClr>
                <a:srgbClr val="FFFFFF"/>
              </a:buClr>
              <a:buSzPts val="2761"/>
              <a:buFont typeface="Arial"/>
              <a:buChar char="•"/>
            </a:pPr>
            <a:r>
              <a:rPr b="0" i="0" lang="en-US" sz="2761" u="none" cap="none" strike="noStrike">
                <a:solidFill>
                  <a:srgbClr val="FFFFFF"/>
                </a:solidFill>
                <a:latin typeface="Arial"/>
                <a:ea typeface="Arial"/>
                <a:cs typeface="Arial"/>
                <a:sym typeface="Arial"/>
              </a:rPr>
              <a:t>In Model Implementation ,I used models such as Linear Regression , Gradient Boosting Regressor and the Random Forest Regressor. In order to showcase the different Accuracies obtained by the models with same data and would prefer the model who has highest accuracy. And for determining the accuracy I used the “r2_score” function </a:t>
            </a:r>
            <a:endParaRPr/>
          </a:p>
          <a:p>
            <a:pPr indent="0" lvl="0" marL="0" marR="0" rtl="0" algn="ctr">
              <a:lnSpc>
                <a:spcPct val="267258"/>
              </a:lnSpc>
              <a:spcBef>
                <a:spcPts val="0"/>
              </a:spcBef>
              <a:spcAft>
                <a:spcPts val="0"/>
              </a:spcAft>
              <a:buNone/>
            </a:pPr>
            <a:r>
              <a:t/>
            </a:r>
            <a:endParaRPr sz="2761">
              <a:solidFill>
                <a:srgbClr val="FFFFFF"/>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03" name="Shape 203"/>
        <p:cNvGrpSpPr/>
        <p:nvPr/>
      </p:nvGrpSpPr>
      <p:grpSpPr>
        <a:xfrm>
          <a:off x="0" y="0"/>
          <a:ext cx="0" cy="0"/>
          <a:chOff x="0" y="0"/>
          <a:chExt cx="0" cy="0"/>
        </a:xfrm>
      </p:grpSpPr>
      <p:sp>
        <p:nvSpPr>
          <p:cNvPr id="204" name="Google Shape;204;p8"/>
          <p:cNvSpPr txBox="1"/>
          <p:nvPr/>
        </p:nvSpPr>
        <p:spPr>
          <a:xfrm>
            <a:off x="305256" y="-152400"/>
            <a:ext cx="6338987" cy="1401438"/>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8200">
                <a:solidFill>
                  <a:srgbClr val="FFFFFF"/>
                </a:solidFill>
                <a:latin typeface="Arial"/>
                <a:ea typeface="Arial"/>
                <a:cs typeface="Arial"/>
                <a:sym typeface="Arial"/>
              </a:rPr>
              <a:t>MODELLING</a:t>
            </a:r>
            <a:endParaRPr/>
          </a:p>
        </p:txBody>
      </p:sp>
      <p:sp>
        <p:nvSpPr>
          <p:cNvPr id="205" name="Google Shape;205;p8"/>
          <p:cNvSpPr txBox="1"/>
          <p:nvPr/>
        </p:nvSpPr>
        <p:spPr>
          <a:xfrm>
            <a:off x="334175" y="1094375"/>
            <a:ext cx="17619600" cy="10279500"/>
          </a:xfrm>
          <a:prstGeom prst="rect">
            <a:avLst/>
          </a:prstGeom>
          <a:noFill/>
          <a:ln>
            <a:noFill/>
          </a:ln>
        </p:spPr>
        <p:txBody>
          <a:bodyPr anchorCtr="0" anchor="t" bIns="0" lIns="0" spcFirstLastPara="1" rIns="0" wrap="square" tIns="0">
            <a:spAutoFit/>
          </a:bodyPr>
          <a:lstStyle/>
          <a:p>
            <a:pPr indent="-294547" lvl="1" marL="589094" marR="0" rtl="0" algn="l">
              <a:lnSpc>
                <a:spcPct val="139992"/>
              </a:lnSpc>
              <a:spcBef>
                <a:spcPts val="0"/>
              </a:spcBef>
              <a:spcAft>
                <a:spcPts val="0"/>
              </a:spcAft>
              <a:buClr>
                <a:srgbClr val="57FFDC"/>
              </a:buClr>
              <a:buSzPts val="2728"/>
              <a:buFont typeface="Arial"/>
              <a:buChar char="•"/>
            </a:pPr>
            <a:r>
              <a:rPr b="0" i="0" lang="en-US" sz="2728" u="none" cap="none" strike="noStrike">
                <a:solidFill>
                  <a:srgbClr val="57FFDC"/>
                </a:solidFill>
                <a:latin typeface="Arial"/>
                <a:ea typeface="Arial"/>
                <a:cs typeface="Arial"/>
                <a:sym typeface="Arial"/>
              </a:rPr>
              <a:t>Modeling Techniques: I used the Models</a:t>
            </a:r>
            <a:r>
              <a:rPr b="0" i="0" lang="en-US" sz="2728" u="none" cap="none" strike="noStrike">
                <a:solidFill>
                  <a:srgbClr val="FFFFFF"/>
                </a:solidFill>
                <a:latin typeface="Arial"/>
                <a:ea typeface="Arial"/>
                <a:cs typeface="Arial"/>
                <a:sym typeface="Arial"/>
              </a:rPr>
              <a:t> : Linear Regression, Gradient Boosting Regressor and Random Forest Regressor. The methods such as ‘r2_score’ is used in these models to identify the Accuracy obtained on predicting the data after training.</a:t>
            </a:r>
            <a:endParaRPr/>
          </a:p>
          <a:p>
            <a:pPr indent="-294547" lvl="1" marL="589094" marR="0" rtl="0" algn="l">
              <a:lnSpc>
                <a:spcPct val="139992"/>
              </a:lnSpc>
              <a:spcBef>
                <a:spcPts val="0"/>
              </a:spcBef>
              <a:spcAft>
                <a:spcPts val="0"/>
              </a:spcAft>
              <a:buClr>
                <a:srgbClr val="57FFDC"/>
              </a:buClr>
              <a:buSzPts val="2728"/>
              <a:buFont typeface="Arial"/>
              <a:buChar char="•"/>
            </a:pPr>
            <a:r>
              <a:rPr b="0" i="0" lang="en-US" sz="2728" u="none" cap="none" strike="noStrike">
                <a:solidFill>
                  <a:srgbClr val="57FFDC"/>
                </a:solidFill>
                <a:latin typeface="Arial"/>
                <a:ea typeface="Arial"/>
                <a:cs typeface="Arial"/>
                <a:sym typeface="Arial"/>
              </a:rPr>
              <a:t>Frameworks</a:t>
            </a:r>
            <a:r>
              <a:rPr b="0" i="0" lang="en-US" sz="2728" u="none" cap="none" strike="noStrike">
                <a:solidFill>
                  <a:srgbClr val="FFFFFF"/>
                </a:solidFill>
                <a:latin typeface="Arial"/>
                <a:ea typeface="Arial"/>
                <a:cs typeface="Arial"/>
                <a:sym typeface="Arial"/>
              </a:rPr>
              <a:t>: I used some popular and must required frameworks such as ---Numpy , Pandas, Matplotlib, Seaborn and Plotly .</a:t>
            </a:r>
            <a:endParaRPr/>
          </a:p>
          <a:p>
            <a:pPr indent="-294547" lvl="1" marL="589094" marR="0" rtl="0" algn="l">
              <a:lnSpc>
                <a:spcPct val="139992"/>
              </a:lnSpc>
              <a:spcBef>
                <a:spcPts val="0"/>
              </a:spcBef>
              <a:spcAft>
                <a:spcPts val="0"/>
              </a:spcAft>
              <a:buClr>
                <a:srgbClr val="57FFDC"/>
              </a:buClr>
              <a:buSzPts val="2728"/>
              <a:buFont typeface="Arial"/>
              <a:buChar char="•"/>
            </a:pPr>
            <a:r>
              <a:rPr b="0" i="0" lang="en-US" sz="2728" u="none" cap="none" strike="noStrike">
                <a:solidFill>
                  <a:srgbClr val="57FFDC"/>
                </a:solidFill>
                <a:latin typeface="Arial"/>
                <a:ea typeface="Arial"/>
                <a:cs typeface="Arial"/>
                <a:sym typeface="Arial"/>
              </a:rPr>
              <a:t>Numpy</a:t>
            </a:r>
            <a:r>
              <a:rPr b="0" i="0" lang="en-US" sz="2728" u="none" cap="none" strike="noStrike">
                <a:solidFill>
                  <a:srgbClr val="FFFFFF"/>
                </a:solidFill>
                <a:latin typeface="Arial"/>
                <a:ea typeface="Arial"/>
                <a:cs typeface="Arial"/>
                <a:sym typeface="Arial"/>
              </a:rPr>
              <a:t> : which is used to handle the numerical computations of data that is present in the dataset.</a:t>
            </a:r>
            <a:endParaRPr/>
          </a:p>
          <a:p>
            <a:pPr indent="-294547" lvl="1" marL="589094" marR="0" rtl="0" algn="l">
              <a:lnSpc>
                <a:spcPct val="139992"/>
              </a:lnSpc>
              <a:spcBef>
                <a:spcPts val="0"/>
              </a:spcBef>
              <a:spcAft>
                <a:spcPts val="0"/>
              </a:spcAft>
              <a:buClr>
                <a:srgbClr val="57FFDC"/>
              </a:buClr>
              <a:buSzPts val="2728"/>
              <a:buFont typeface="Arial"/>
              <a:buChar char="•"/>
            </a:pPr>
            <a:r>
              <a:rPr b="0" i="0" lang="en-US" sz="2728" u="none" cap="none" strike="noStrike">
                <a:solidFill>
                  <a:srgbClr val="57FFDC"/>
                </a:solidFill>
                <a:latin typeface="Arial"/>
                <a:ea typeface="Arial"/>
                <a:cs typeface="Arial"/>
                <a:sym typeface="Arial"/>
              </a:rPr>
              <a:t>Pandas </a:t>
            </a:r>
            <a:r>
              <a:rPr b="0" i="0" lang="en-US" sz="2728" u="none" cap="none" strike="noStrike">
                <a:solidFill>
                  <a:srgbClr val="FFFFFF"/>
                </a:solidFill>
                <a:latin typeface="Arial"/>
                <a:ea typeface="Arial"/>
                <a:cs typeface="Arial"/>
                <a:sym typeface="Arial"/>
              </a:rPr>
              <a:t>: which is used to handle with the dataset read,open,write operations along with some data manipulation.</a:t>
            </a:r>
            <a:endParaRPr/>
          </a:p>
          <a:p>
            <a:pPr indent="-294547" lvl="1" marL="589094" marR="0" rtl="0" algn="l">
              <a:lnSpc>
                <a:spcPct val="139992"/>
              </a:lnSpc>
              <a:spcBef>
                <a:spcPts val="0"/>
              </a:spcBef>
              <a:spcAft>
                <a:spcPts val="0"/>
              </a:spcAft>
              <a:buClr>
                <a:srgbClr val="57FFDC"/>
              </a:buClr>
              <a:buSzPts val="2728"/>
              <a:buFont typeface="Arial"/>
              <a:buChar char="•"/>
            </a:pPr>
            <a:r>
              <a:rPr b="0" i="0" lang="en-US" sz="2728" u="none" cap="none" strike="noStrike">
                <a:solidFill>
                  <a:srgbClr val="57FFDC"/>
                </a:solidFill>
                <a:latin typeface="Arial"/>
                <a:ea typeface="Arial"/>
                <a:cs typeface="Arial"/>
                <a:sym typeface="Arial"/>
              </a:rPr>
              <a:t>Matplotlib  </a:t>
            </a:r>
            <a:r>
              <a:rPr b="0" i="0" lang="en-US" sz="2728" u="none" cap="none" strike="noStrike">
                <a:solidFill>
                  <a:srgbClr val="FFFFFF"/>
                </a:solidFill>
                <a:latin typeface="Arial"/>
                <a:ea typeface="Arial"/>
                <a:cs typeface="Arial"/>
                <a:sym typeface="Arial"/>
              </a:rPr>
              <a:t>: which is used for basic plotting between the features for better understanding of there stats.</a:t>
            </a:r>
            <a:endParaRPr/>
          </a:p>
          <a:p>
            <a:pPr indent="-294547" lvl="1" marL="589094" marR="0" rtl="0" algn="l">
              <a:lnSpc>
                <a:spcPct val="139992"/>
              </a:lnSpc>
              <a:spcBef>
                <a:spcPts val="0"/>
              </a:spcBef>
              <a:spcAft>
                <a:spcPts val="0"/>
              </a:spcAft>
              <a:buClr>
                <a:srgbClr val="57FFDC"/>
              </a:buClr>
              <a:buSzPts val="2728"/>
              <a:buFont typeface="Arial"/>
              <a:buChar char="•"/>
            </a:pPr>
            <a:r>
              <a:rPr b="0" i="0" lang="en-US" sz="2728" u="none" cap="none" strike="noStrike">
                <a:solidFill>
                  <a:srgbClr val="57FFDC"/>
                </a:solidFill>
                <a:latin typeface="Arial"/>
                <a:ea typeface="Arial"/>
                <a:cs typeface="Arial"/>
                <a:sym typeface="Arial"/>
              </a:rPr>
              <a:t>Plotly</a:t>
            </a:r>
            <a:r>
              <a:rPr b="0" i="0" lang="en-US" sz="2728" u="none" cap="none" strike="noStrike">
                <a:solidFill>
                  <a:srgbClr val="FFFFFF"/>
                </a:solidFill>
                <a:latin typeface="Arial"/>
                <a:ea typeface="Arial"/>
                <a:cs typeface="Arial"/>
                <a:sym typeface="Arial"/>
              </a:rPr>
              <a:t> : which is used for interactive and advanced visualizations</a:t>
            </a:r>
            <a:endParaRPr/>
          </a:p>
          <a:p>
            <a:pPr indent="-294547" lvl="1" marL="589094" marR="0" rtl="0" algn="l">
              <a:lnSpc>
                <a:spcPct val="139992"/>
              </a:lnSpc>
              <a:spcBef>
                <a:spcPts val="0"/>
              </a:spcBef>
              <a:spcAft>
                <a:spcPts val="0"/>
              </a:spcAft>
              <a:buClr>
                <a:srgbClr val="57FFDC"/>
              </a:buClr>
              <a:buSzPts val="2728"/>
              <a:buFont typeface="Arial"/>
              <a:buChar char="•"/>
            </a:pPr>
            <a:r>
              <a:rPr b="0" i="0" lang="en-US" sz="2728" u="none" cap="none" strike="noStrike">
                <a:solidFill>
                  <a:srgbClr val="57FFDC"/>
                </a:solidFill>
                <a:latin typeface="Arial"/>
                <a:ea typeface="Arial"/>
                <a:cs typeface="Arial"/>
                <a:sym typeface="Arial"/>
              </a:rPr>
              <a:t>Seaborn</a:t>
            </a:r>
            <a:r>
              <a:rPr b="0" i="0" lang="en-US" sz="2728" u="none" cap="none" strike="noStrike">
                <a:solidFill>
                  <a:srgbClr val="FFFFFF"/>
                </a:solidFill>
                <a:latin typeface="Arial"/>
                <a:ea typeface="Arial"/>
                <a:cs typeface="Arial"/>
                <a:sym typeface="Arial"/>
              </a:rPr>
              <a:t> : which is used for statistical visualization of the features and their relationships.</a:t>
            </a:r>
            <a:endParaRPr/>
          </a:p>
          <a:p>
            <a:pPr indent="-294547" lvl="1" marL="589094" marR="0" rtl="0" algn="l">
              <a:lnSpc>
                <a:spcPct val="139992"/>
              </a:lnSpc>
              <a:spcBef>
                <a:spcPts val="0"/>
              </a:spcBef>
              <a:spcAft>
                <a:spcPts val="0"/>
              </a:spcAft>
              <a:buClr>
                <a:srgbClr val="57FFDC"/>
              </a:buClr>
              <a:buSzPts val="2728"/>
              <a:buFont typeface="Arial"/>
              <a:buChar char="•"/>
            </a:pPr>
            <a:r>
              <a:rPr b="0" i="0" lang="en-US" sz="2728" u="none" cap="none" strike="noStrike">
                <a:solidFill>
                  <a:srgbClr val="57FFDC"/>
                </a:solidFill>
                <a:latin typeface="Arial"/>
                <a:ea typeface="Arial"/>
                <a:cs typeface="Arial"/>
                <a:sym typeface="Arial"/>
              </a:rPr>
              <a:t>Usage of these Technologies</a:t>
            </a:r>
            <a:r>
              <a:rPr b="0" i="0" lang="en-US" sz="2728" u="none" cap="none" strike="noStrike">
                <a:solidFill>
                  <a:srgbClr val="FFFFFF"/>
                </a:solidFill>
                <a:latin typeface="Arial"/>
                <a:ea typeface="Arial"/>
                <a:cs typeface="Arial"/>
                <a:sym typeface="Arial"/>
              </a:rPr>
              <a:t>: Numpy is used for some basic numerical calculations. Pandas is used for reading the dataset and for converting the data into multidimensional Dataframes and for converting the datetime column. Matplotlib ,Seaborn and Plotly are used as count plot for Gender , Company Type and WFH setup available , plot disturbution for burnrate over Gender, designation. For visualisation of correlation also. And atlast disturbution of Mental Fatigue vs Designation as per Company Type , Burnrate and Gender.</a:t>
            </a:r>
            <a:endParaRPr/>
          </a:p>
          <a:p>
            <a:pPr indent="0" lvl="0" marL="0" marR="0" rtl="0" algn="l">
              <a:lnSpc>
                <a:spcPct val="108137"/>
              </a:lnSpc>
              <a:spcBef>
                <a:spcPts val="0"/>
              </a:spcBef>
              <a:spcAft>
                <a:spcPts val="0"/>
              </a:spcAft>
              <a:buNone/>
            </a:pPr>
            <a:r>
              <a:t/>
            </a:r>
            <a:endParaRPr sz="2728">
              <a:solidFill>
                <a:srgbClr val="FFFFFF"/>
              </a:solidFill>
              <a:latin typeface="Arial"/>
              <a:ea typeface="Arial"/>
              <a:cs typeface="Arial"/>
              <a:sym typeface="Arial"/>
            </a:endParaRPr>
          </a:p>
          <a:p>
            <a:pPr indent="0" lvl="0" marL="0" marR="0" rtl="0" algn="l">
              <a:lnSpc>
                <a:spcPct val="108137"/>
              </a:lnSpc>
              <a:spcBef>
                <a:spcPts val="0"/>
              </a:spcBef>
              <a:spcAft>
                <a:spcPts val="0"/>
              </a:spcAft>
              <a:buNone/>
            </a:pPr>
            <a:r>
              <a:t/>
            </a:r>
            <a:endParaRPr sz="2728">
              <a:solidFill>
                <a:srgbClr val="FFFFFF"/>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09" name="Shape 209"/>
        <p:cNvGrpSpPr/>
        <p:nvPr/>
      </p:nvGrpSpPr>
      <p:grpSpPr>
        <a:xfrm>
          <a:off x="0" y="0"/>
          <a:ext cx="0" cy="0"/>
          <a:chOff x="0" y="0"/>
          <a:chExt cx="0" cy="0"/>
        </a:xfrm>
      </p:grpSpPr>
      <p:sp>
        <p:nvSpPr>
          <p:cNvPr id="210" name="Google Shape;210;p9"/>
          <p:cNvSpPr/>
          <p:nvPr/>
        </p:nvSpPr>
        <p:spPr>
          <a:xfrm>
            <a:off x="0" y="2011210"/>
            <a:ext cx="18288000" cy="8275790"/>
          </a:xfrm>
          <a:custGeom>
            <a:rect b="b" l="l" r="r" t="t"/>
            <a:pathLst>
              <a:path extrusionOk="0" h="8275790" w="18288000">
                <a:moveTo>
                  <a:pt x="0" y="0"/>
                </a:moveTo>
                <a:lnTo>
                  <a:pt x="18288000" y="0"/>
                </a:lnTo>
                <a:lnTo>
                  <a:pt x="18288000" y="8275790"/>
                </a:lnTo>
                <a:lnTo>
                  <a:pt x="0" y="8275790"/>
                </a:lnTo>
                <a:lnTo>
                  <a:pt x="0" y="0"/>
                </a:lnTo>
                <a:close/>
              </a:path>
            </a:pathLst>
          </a:custGeom>
          <a:blipFill rotWithShape="1">
            <a:blip r:embed="rId3">
              <a:alphaModFix/>
            </a:blip>
            <a:stretch>
              <a:fillRect b="-2125" l="0" r="0" t="-261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11" name="Google Shape;211;p9"/>
          <p:cNvSpPr txBox="1"/>
          <p:nvPr/>
        </p:nvSpPr>
        <p:spPr>
          <a:xfrm>
            <a:off x="0" y="-171450"/>
            <a:ext cx="5222608" cy="146049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8500">
                <a:solidFill>
                  <a:srgbClr val="FFFFFF"/>
                </a:solidFill>
                <a:latin typeface="Arial"/>
                <a:ea typeface="Arial"/>
                <a:cs typeface="Arial"/>
                <a:sym typeface="Arial"/>
              </a:rPr>
              <a:t>RESULTS</a:t>
            </a:r>
            <a:endParaRPr/>
          </a:p>
        </p:txBody>
      </p:sp>
      <p:sp>
        <p:nvSpPr>
          <p:cNvPr id="212" name="Google Shape;212;p9"/>
          <p:cNvSpPr txBox="1"/>
          <p:nvPr/>
        </p:nvSpPr>
        <p:spPr>
          <a:xfrm>
            <a:off x="0" y="1216190"/>
            <a:ext cx="11440747" cy="79502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4700">
                <a:solidFill>
                  <a:srgbClr val="FFFFFF"/>
                </a:solidFill>
                <a:latin typeface="Arial"/>
                <a:ea typeface="Arial"/>
                <a:cs typeface="Arial"/>
                <a:sym typeface="Arial"/>
              </a:rPr>
              <a:t>ACCURACY OBTAINED BY THE MODEL</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a:themeElements>
    <a:clrScheme name="Ion">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Vigneshwar Reddy Mekala</dc:creator>
</cp:coreProperties>
</file>