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Default Extension="svg" ContentType="image/svg+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77" r:id="rId6"/>
    <p:sldId id="292" r:id="rId7"/>
    <p:sldId id="286" r:id="rId8"/>
    <p:sldId id="295" r:id="rId9"/>
    <p:sldId id="294" r:id="rId10"/>
    <p:sldId id="293"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15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17292A2E-F333-43FB-9621-5CBBE7FDCDCB}">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6327" autoAdjust="0"/>
  </p:normalViewPr>
  <p:slideViewPr>
    <p:cSldViewPr snapToGrid="0">
      <p:cViewPr varScale="1">
        <p:scale>
          <a:sx n="73" d="100"/>
          <a:sy n="73" d="100"/>
        </p:scale>
        <p:origin x="-624" y="-102"/>
      </p:cViewPr>
      <p:guideLst>
        <p:guide orient="horz" pos="792"/>
        <p:guide orient="horz" pos="960"/>
        <p:guide pos="3144"/>
      </p:guideLst>
    </p:cSldViewPr>
  </p:slideViewPr>
  <p:outlineViewPr>
    <p:cViewPr>
      <p:scale>
        <a:sx n="33" d="100"/>
        <a:sy n="33" d="100"/>
      </p:scale>
      <p:origin x="0" y="-144"/>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65" d="100"/>
          <a:sy n="65" d="100"/>
        </p:scale>
        <p:origin x="3082" y="43"/>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pPr/>
              <a:t>10/18/2023</a:t>
            </a:fld>
            <a:endParaRPr lang="en-US" dirty="0"/>
          </a:p>
        </p:txBody>
      </p:sp>
      <p:sp>
        <p:nvSpPr>
          <p:cNvPr id="4" name="Footer Placeholder 3">
            <a:extLst>
              <a:ext uri="{FF2B5EF4-FFF2-40B4-BE49-F238E27FC236}">
                <a16:creationId xmlns:a16="http://schemas.microsoft.com/office/drawing/2014/main" xmlns=""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pPr/>
              <a:t>‹#›</a:t>
            </a:fld>
            <a:endParaRPr lang="en-US" dirty="0"/>
          </a:p>
        </p:txBody>
      </p:sp>
    </p:spTree>
    <p:extLst>
      <p:ext uri="{BB962C8B-B14F-4D97-AF65-F5344CB8AC3E}">
        <p14:creationId xmlns:p14="http://schemas.microsoft.com/office/powerpoint/2010/main" xmlns=""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pPr/>
              <a:t>10/18/2023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pPr/>
              <a:t>‹#›</a:t>
            </a:fld>
            <a:endParaRPr lang="en-US" dirty="0"/>
          </a:p>
        </p:txBody>
      </p:sp>
    </p:spTree>
    <p:extLst>
      <p:ext uri="{BB962C8B-B14F-4D97-AF65-F5344CB8AC3E}">
        <p14:creationId xmlns:p14="http://schemas.microsoft.com/office/powerpoint/2010/main" xmlns=""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pPr/>
              <a:t>1</a:t>
            </a:fld>
            <a:endParaRPr lang="en-US" dirty="0"/>
          </a:p>
        </p:txBody>
      </p:sp>
    </p:spTree>
    <p:extLst>
      <p:ext uri="{BB962C8B-B14F-4D97-AF65-F5344CB8AC3E}">
        <p14:creationId xmlns:p14="http://schemas.microsoft.com/office/powerpoint/2010/main" xmlns="" val="2671869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pPr/>
              <a:t>2</a:t>
            </a:fld>
            <a:endParaRPr lang="en-US" dirty="0"/>
          </a:p>
        </p:txBody>
      </p:sp>
    </p:spTree>
    <p:extLst>
      <p:ext uri="{BB962C8B-B14F-4D97-AF65-F5344CB8AC3E}">
        <p14:creationId xmlns:p14="http://schemas.microsoft.com/office/powerpoint/2010/main" xmlns="" val="386017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pPr/>
              <a:t>3</a:t>
            </a:fld>
            <a:endParaRPr lang="en-US" dirty="0"/>
          </a:p>
        </p:txBody>
      </p:sp>
    </p:spTree>
    <p:extLst>
      <p:ext uri="{BB962C8B-B14F-4D97-AF65-F5344CB8AC3E}">
        <p14:creationId xmlns:p14="http://schemas.microsoft.com/office/powerpoint/2010/main" xmlns="" val="3860177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pPr/>
              <a:t>4</a:t>
            </a:fld>
            <a:endParaRPr lang="en-US" dirty="0"/>
          </a:p>
        </p:txBody>
      </p:sp>
    </p:spTree>
    <p:extLst>
      <p:ext uri="{BB962C8B-B14F-4D97-AF65-F5344CB8AC3E}">
        <p14:creationId xmlns:p14="http://schemas.microsoft.com/office/powerpoint/2010/main" xmlns="" val="1843061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pPr/>
              <a:t>5</a:t>
            </a:fld>
            <a:endParaRPr lang="en-US" dirty="0"/>
          </a:p>
        </p:txBody>
      </p:sp>
    </p:spTree>
    <p:extLst>
      <p:ext uri="{BB962C8B-B14F-4D97-AF65-F5344CB8AC3E}">
        <p14:creationId xmlns:p14="http://schemas.microsoft.com/office/powerpoint/2010/main" xmlns="" val="1843061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pPr/>
              <a:t>6</a:t>
            </a:fld>
            <a:endParaRPr lang="en-US" dirty="0"/>
          </a:p>
        </p:txBody>
      </p:sp>
    </p:spTree>
    <p:extLst>
      <p:ext uri="{BB962C8B-B14F-4D97-AF65-F5344CB8AC3E}">
        <p14:creationId xmlns:p14="http://schemas.microsoft.com/office/powerpoint/2010/main" xmlns="" val="1843061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pPr/>
              <a:t>7</a:t>
            </a:fld>
            <a:endParaRPr lang="en-US" dirty="0"/>
          </a:p>
        </p:txBody>
      </p:sp>
    </p:spTree>
    <p:extLst>
      <p:ext uri="{BB962C8B-B14F-4D97-AF65-F5344CB8AC3E}">
        <p14:creationId xmlns:p14="http://schemas.microsoft.com/office/powerpoint/2010/main" xmlns="" val="1441345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1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5.sv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1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5.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13.sv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13.sv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5.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7.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7.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7.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AA85C9D1-624C-8140-B372-73290075BBA3}"/>
              </a:ext>
              <a:ext uri="{C183D7F6-B498-43B3-948B-1728B52AA6E4}">
                <adec:decorative xmlns:adec="http://schemas.microsoft.com/office/drawing/2017/decorative" xmlns=""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xmlns=""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xmlns=""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xmlns=""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xmlns=""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xmlns=""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xmlns=""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xmlns=""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xmlns=""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xmlns=""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xmlns=""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xmlns=""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xmlns=""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xmlns=""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xmlns=""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xmlns=""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xmlns=""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xmlns=""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xmlns=""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xmlns=""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xmlns=""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xmlns=""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xmlns=""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xmlns=""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xmlns=""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xmlns=""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xmlns=""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xmlns=""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xmlns="" id="{AEE6DE36-A3C9-4D40-B471-F49B6A875D39}"/>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xmlns="" id="{99FF86FA-8891-4235-B88B-CFCA3B57E53A}"/>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xmlns=""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xmlns="" id="{6C25C416-A3A2-4CF9-9532-2C0BFB51CFDF}"/>
              </a:ext>
            </a:extLst>
          </p:cNvPr>
          <p:cNvSpPr>
            <a:spLocks noGrp="1"/>
          </p:cNvSpPr>
          <p:nvPr>
            <p:ph type="ctrTitle" hasCustomPrompt="1"/>
          </p:nvPr>
        </p:nvSpPr>
        <p:spPr>
          <a:xfrm>
            <a:off x="6084664" y="136525"/>
            <a:ext cx="5486400" cy="3373438"/>
          </a:xfrm>
        </p:spPr>
        <p:txBody>
          <a:bodyPr anchor="b">
            <a:noAutofit/>
          </a:bodyPr>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xmlns="" id="{43D32955-BB06-40DE-A14A-2170FD41AD52}"/>
              </a:ext>
            </a:extLst>
          </p:cNvPr>
          <p:cNvSpPr>
            <a:spLocks noGrp="1"/>
          </p:cNvSpPr>
          <p:nvPr>
            <p:ph type="subTitle" idx="1" hasCustomPrompt="1"/>
          </p:nvPr>
        </p:nvSpPr>
        <p:spPr>
          <a:xfrm>
            <a:off x="6080759" y="3509964"/>
            <a:ext cx="5486400" cy="666926"/>
          </a:xfrm>
        </p:spPr>
        <p:txBody>
          <a:bodyPr anchor="ctr" anchorCtr="0">
            <a:no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xmlns=""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
        <p:nvSpPr>
          <p:cNvPr id="5" name="Footer Placeholder 4">
            <a:extLst>
              <a:ext uri="{FF2B5EF4-FFF2-40B4-BE49-F238E27FC236}">
                <a16:creationId xmlns:a16="http://schemas.microsoft.com/office/drawing/2014/main" xmlns=""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xmlns=""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3839583478"/>
      </p:ext>
    </p:extLst>
  </p:cSld>
  <p:clrMapOvr>
    <a:masterClrMapping/>
  </p:clrMapOvr>
  <p:extLst>
    <p:ext uri="{DCECCB84-F9BA-43D5-87BE-67443E8EF086}">
      <p15:sldGuideLst xmlns:p15="http://schemas.microsoft.com/office/powerpoint/2012/main" xmlns="">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D9F1898E-3E74-4E43-A202-1A6640227466}"/>
              </a:ext>
              <a:ext uri="{C183D7F6-B498-43B3-948B-1728B52AA6E4}">
                <adec:decorative xmlns:adec="http://schemas.microsoft.com/office/drawing/2017/decorative" xmlns=""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xmlns=""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xmlns=""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xmlns=""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xmlns=""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xmlns=""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xmlns="" id="{31EB8EE7-3843-4CA8-879D-5D985DAA0D1C}"/>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xmlns="" id="{5FF0EEFD-0038-4A2F-AD3B-01A98EFF5CF9}"/>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rot="5400000">
              <a:off x="-457200" y="563329"/>
              <a:ext cx="1828800" cy="914400"/>
            </a:xfrm>
            <a:prstGeom prst="rect">
              <a:avLst/>
            </a:prstGeom>
          </p:spPr>
        </p:pic>
      </p:grpSp>
      <p:sp>
        <p:nvSpPr>
          <p:cNvPr id="2" name="Title 1">
            <a:extLst>
              <a:ext uri="{FF2B5EF4-FFF2-40B4-BE49-F238E27FC236}">
                <a16:creationId xmlns:a16="http://schemas.microsoft.com/office/drawing/2014/main" xmlns="" id="{46ACA106-0FC3-4FE9-9338-4AC3D15608E5}"/>
              </a:ext>
            </a:extLst>
          </p:cNvPr>
          <p:cNvSpPr>
            <a:spLocks noGrp="1"/>
          </p:cNvSpPr>
          <p:nvPr>
            <p:ph type="title" hasCustomPrompt="1"/>
          </p:nvPr>
        </p:nvSpPr>
        <p:spPr>
          <a:xfrm>
            <a:off x="1618955" y="192023"/>
            <a:ext cx="9961540" cy="1837840"/>
          </a:xfrm>
        </p:spPr>
        <p:txBody>
          <a:bodyPr anchor="b" anchorCtr="0">
            <a:noAutofit/>
          </a:bodyPr>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xmlns="" id="{E2785225-FC1B-45E9-82D0-A13EF8F061A6}"/>
              </a:ext>
            </a:extLst>
          </p:cNvPr>
          <p:cNvSpPr>
            <a:spLocks noGrp="1"/>
          </p:cNvSpPr>
          <p:nvPr>
            <p:ph type="body" sz="quarter" idx="21" hasCustomPrompt="1"/>
          </p:nvPr>
        </p:nvSpPr>
        <p:spPr>
          <a:xfrm>
            <a:off x="1618955" y="2176055"/>
            <a:ext cx="2489406" cy="785812"/>
          </a:xfrm>
        </p:spPr>
        <p:txBody>
          <a:bodyPr anchor="ctr" anchorCtr="0">
            <a:noAutofit/>
          </a:bodyPr>
          <a:lstStyle>
            <a:lvl1pPr marL="0" indent="0" algn="l">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15" name="Text Placeholder 14">
            <a:extLst>
              <a:ext uri="{FF2B5EF4-FFF2-40B4-BE49-F238E27FC236}">
                <a16:creationId xmlns:a16="http://schemas.microsoft.com/office/drawing/2014/main" xmlns="" id="{96833738-63D7-4DAA-92B0-C4286C4F8361}"/>
              </a:ext>
            </a:extLst>
          </p:cNvPr>
          <p:cNvSpPr>
            <a:spLocks noGrp="1"/>
          </p:cNvSpPr>
          <p:nvPr>
            <p:ph type="body" sz="quarter" idx="24" hasCustomPrompt="1"/>
          </p:nvPr>
        </p:nvSpPr>
        <p:spPr>
          <a:xfrm>
            <a:off x="4489703" y="2682943"/>
            <a:ext cx="7090791" cy="941832"/>
          </a:xfrm>
        </p:spPr>
        <p:txBody>
          <a:bodyPr anchor="t" anchorCtr="0">
            <a:norm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add text</a:t>
            </a:r>
          </a:p>
        </p:txBody>
      </p:sp>
      <p:sp>
        <p:nvSpPr>
          <p:cNvPr id="30" name="Text Placeholder 8">
            <a:extLst>
              <a:ext uri="{FF2B5EF4-FFF2-40B4-BE49-F238E27FC236}">
                <a16:creationId xmlns:a16="http://schemas.microsoft.com/office/drawing/2014/main" xmlns="" id="{70F3FFA0-BD69-4D83-ABB7-496D4AF91AD5}"/>
              </a:ext>
            </a:extLst>
          </p:cNvPr>
          <p:cNvSpPr>
            <a:spLocks noGrp="1"/>
          </p:cNvSpPr>
          <p:nvPr>
            <p:ph type="body" sz="quarter" idx="22" hasCustomPrompt="1"/>
          </p:nvPr>
        </p:nvSpPr>
        <p:spPr>
          <a:xfrm>
            <a:off x="1618955" y="3437927"/>
            <a:ext cx="2489406" cy="785812"/>
          </a:xfrm>
        </p:spPr>
        <p:txBody>
          <a:bodyPr anchor="ctr" anchorCtr="0">
            <a:noAutofit/>
          </a:bodyPr>
          <a:lstStyle>
            <a:lvl1pPr marL="0" indent="0" algn="l">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6" name="Text Placeholder 14">
            <a:extLst>
              <a:ext uri="{FF2B5EF4-FFF2-40B4-BE49-F238E27FC236}">
                <a16:creationId xmlns:a16="http://schemas.microsoft.com/office/drawing/2014/main" xmlns="" id="{EAF6FAB7-3D8F-43EF-801E-D9E6948A8409}"/>
              </a:ext>
            </a:extLst>
          </p:cNvPr>
          <p:cNvSpPr>
            <a:spLocks noGrp="1"/>
          </p:cNvSpPr>
          <p:nvPr>
            <p:ph type="body" sz="quarter" idx="26" hasCustomPrompt="1"/>
          </p:nvPr>
        </p:nvSpPr>
        <p:spPr>
          <a:xfrm>
            <a:off x="4489703" y="3963103"/>
            <a:ext cx="7090791" cy="941832"/>
          </a:xfrm>
        </p:spPr>
        <p:txBody>
          <a:bodyPr anchor="t" anchorCtr="0">
            <a:norm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add text</a:t>
            </a:r>
          </a:p>
        </p:txBody>
      </p:sp>
      <p:sp>
        <p:nvSpPr>
          <p:cNvPr id="32" name="Text Placeholder 8">
            <a:extLst>
              <a:ext uri="{FF2B5EF4-FFF2-40B4-BE49-F238E27FC236}">
                <a16:creationId xmlns:a16="http://schemas.microsoft.com/office/drawing/2014/main" xmlns="" id="{49AF8CA2-03BC-4B43-978A-2B68EABFDC47}"/>
              </a:ext>
            </a:extLst>
          </p:cNvPr>
          <p:cNvSpPr>
            <a:spLocks noGrp="1"/>
          </p:cNvSpPr>
          <p:nvPr>
            <p:ph type="body" sz="quarter" idx="23" hasCustomPrompt="1"/>
          </p:nvPr>
        </p:nvSpPr>
        <p:spPr>
          <a:xfrm>
            <a:off x="1618955" y="4741533"/>
            <a:ext cx="2489406" cy="785812"/>
          </a:xfrm>
        </p:spPr>
        <p:txBody>
          <a:bodyPr anchor="ctr" anchorCtr="0">
            <a:noAutofit/>
          </a:bodyPr>
          <a:lstStyle>
            <a:lvl1pPr marL="0" indent="0" algn="l">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8" name="Text Placeholder 14">
            <a:extLst>
              <a:ext uri="{FF2B5EF4-FFF2-40B4-BE49-F238E27FC236}">
                <a16:creationId xmlns:a16="http://schemas.microsoft.com/office/drawing/2014/main" xmlns="" id="{13A498D1-E978-4C02-8712-EA7A16D153FE}"/>
              </a:ext>
            </a:extLst>
          </p:cNvPr>
          <p:cNvSpPr>
            <a:spLocks noGrp="1"/>
          </p:cNvSpPr>
          <p:nvPr>
            <p:ph type="body" sz="quarter" idx="28" hasCustomPrompt="1"/>
          </p:nvPr>
        </p:nvSpPr>
        <p:spPr>
          <a:xfrm>
            <a:off x="4489703" y="5215831"/>
            <a:ext cx="7090791" cy="941832"/>
          </a:xfrm>
        </p:spPr>
        <p:txBody>
          <a:bodyPr anchor="t" anchorCtr="0">
            <a:norm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add text</a:t>
            </a:r>
          </a:p>
        </p:txBody>
      </p:sp>
      <p:sp>
        <p:nvSpPr>
          <p:cNvPr id="63" name="Date Placeholder 3">
            <a:extLst>
              <a:ext uri="{FF2B5EF4-FFF2-40B4-BE49-F238E27FC236}">
                <a16:creationId xmlns:a16="http://schemas.microsoft.com/office/drawing/2014/main" xmlns=""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64" name="Footer Placeholder 4">
            <a:extLst>
              <a:ext uri="{FF2B5EF4-FFF2-40B4-BE49-F238E27FC236}">
                <a16:creationId xmlns:a16="http://schemas.microsoft.com/office/drawing/2014/main" xmlns=""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xmlns=""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1807368846"/>
      </p:ext>
    </p:extLst>
  </p:cSld>
  <p:clrMapOvr>
    <a:masterClrMapping/>
  </p:clrMapOvr>
  <p:extLst>
    <p:ext uri="{DCECCB84-F9BA-43D5-87BE-67443E8EF086}">
      <p15:sldGuideLst xmlns:p15="http://schemas.microsoft.com/office/powerpoint/2012/main" xmlns="">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ACA106-0FC3-4FE9-9338-4AC3D15608E5}"/>
              </a:ext>
            </a:extLst>
          </p:cNvPr>
          <p:cNvSpPr>
            <a:spLocks noGrp="1"/>
          </p:cNvSpPr>
          <p:nvPr>
            <p:ph type="title" hasCustomPrompt="1"/>
          </p:nvPr>
        </p:nvSpPr>
        <p:spPr>
          <a:xfrm>
            <a:off x="914400" y="91139"/>
            <a:ext cx="9246624" cy="1493821"/>
          </a:xfrm>
        </p:spPr>
        <p:txBody>
          <a:bodyPr anchor="b" anchorCtr="0">
            <a:noAutofit/>
          </a:bodyPr>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xmlns="" id="{52AD81DC-207F-4541-B02D-802D3D5B2813}"/>
              </a:ext>
            </a:extLst>
          </p:cNvPr>
          <p:cNvSpPr>
            <a:spLocks noGrp="1"/>
          </p:cNvSpPr>
          <p:nvPr>
            <p:ph type="body" idx="13" hasCustomPrompt="1"/>
          </p:nvPr>
        </p:nvSpPr>
        <p:spPr>
          <a:xfrm>
            <a:off x="914400" y="2074398"/>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SUBTITLE</a:t>
            </a:r>
          </a:p>
        </p:txBody>
      </p:sp>
      <p:sp>
        <p:nvSpPr>
          <p:cNvPr id="3" name="Content Placeholder 2">
            <a:extLst>
              <a:ext uri="{FF2B5EF4-FFF2-40B4-BE49-F238E27FC236}">
                <a16:creationId xmlns:a16="http://schemas.microsoft.com/office/drawing/2014/main" xmlns="" id="{02BF6510-D603-481E-B685-9095150A2891}"/>
              </a:ext>
            </a:extLst>
          </p:cNvPr>
          <p:cNvSpPr>
            <a:spLocks noGrp="1"/>
          </p:cNvSpPr>
          <p:nvPr>
            <p:ph sz="half" idx="1" hasCustomPrompt="1"/>
          </p:nvPr>
        </p:nvSpPr>
        <p:spPr>
          <a:xfrm>
            <a:off x="914400" y="264033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xmlns="" id="{F7289E8E-D34A-4BA8-A21D-2D40A211CB9B}"/>
              </a:ext>
            </a:extLst>
          </p:cNvPr>
          <p:cNvSpPr>
            <a:spLocks noGrp="1"/>
          </p:cNvSpPr>
          <p:nvPr>
            <p:ph type="body" sz="quarter" idx="3" hasCustomPrompt="1"/>
          </p:nvPr>
        </p:nvSpPr>
        <p:spPr>
          <a:xfrm>
            <a:off x="5864487" y="2072493"/>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SUBTITLE</a:t>
            </a:r>
          </a:p>
        </p:txBody>
      </p:sp>
      <p:sp>
        <p:nvSpPr>
          <p:cNvPr id="4" name="Content Placeholder 3">
            <a:extLst>
              <a:ext uri="{FF2B5EF4-FFF2-40B4-BE49-F238E27FC236}">
                <a16:creationId xmlns:a16="http://schemas.microsoft.com/office/drawing/2014/main" xmlns="" id="{9A743757-ABC3-44BF-87D3-5E323E9B00D9}"/>
              </a:ext>
            </a:extLst>
          </p:cNvPr>
          <p:cNvSpPr>
            <a:spLocks noGrp="1"/>
          </p:cNvSpPr>
          <p:nvPr>
            <p:ph sz="half" idx="2" hasCustomPrompt="1"/>
          </p:nvPr>
        </p:nvSpPr>
        <p:spPr>
          <a:xfrm>
            <a:off x="5863344" y="264033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xmlns="" id="{E88DF45F-9FEA-47BE-AC15-52BE148E1814}"/>
              </a:ext>
              <a:ext uri="{C183D7F6-B498-43B3-948B-1728B52AA6E4}">
                <adec:decorative xmlns:adec="http://schemas.microsoft.com/office/drawing/2017/decorative" xmlns=""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xmlns=""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xmlns=""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xmlns=""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xmlns=""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xmlns="" id="{E9AA5A01-9E59-4C92-9634-32DB51F9182B}"/>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xmlns=""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xmlns="" id="{F50D01F0-AD27-490F-8044-37B2D9E23326}"/>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xmlns=""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xmlns=""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xmlns=""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hasCustomPrompt="1"/>
          </p:nvPr>
        </p:nvSpPr>
        <p:spPr>
          <a:xfrm>
            <a:off x="914400" y="134621"/>
            <a:ext cx="10515600" cy="1416726"/>
          </a:xfrm>
        </p:spPr>
        <p:txBody>
          <a:bodyPr anchor="b" anchorCtr="0">
            <a:noAutofit/>
          </a:bodyPr>
          <a:lstStyle>
            <a:lvl1pPr>
              <a:defRPr cap="all" baseline="0">
                <a:solidFill>
                  <a:schemeClr val="accent1"/>
                </a:solidFill>
              </a:defRPr>
            </a:lvl1pPr>
          </a:lstStyle>
          <a:p>
            <a:r>
              <a:rPr lang="en-US" dirty="0"/>
              <a:t>CLICK TO ADD TITLE</a:t>
            </a:r>
            <a:endParaRPr lang="en-ZA" dirty="0"/>
          </a:p>
        </p:txBody>
      </p:sp>
      <p:sp>
        <p:nvSpPr>
          <p:cNvPr id="12" name="Text Placeholder 5">
            <a:extLst>
              <a:ext uri="{FF2B5EF4-FFF2-40B4-BE49-F238E27FC236}">
                <a16:creationId xmlns:a16="http://schemas.microsoft.com/office/drawing/2014/main" xmlns="" id="{AF9EB7E7-72B3-4FD3-B153-815A53CB1B7D}"/>
              </a:ext>
            </a:extLst>
          </p:cNvPr>
          <p:cNvSpPr>
            <a:spLocks noGrp="1"/>
          </p:cNvSpPr>
          <p:nvPr>
            <p:ph type="body" sz="quarter" idx="14" hasCustomPrompt="1"/>
          </p:nvPr>
        </p:nvSpPr>
        <p:spPr>
          <a:xfrm>
            <a:off x="1070771" y="3383280"/>
            <a:ext cx="1980000" cy="365760"/>
          </a:xfrm>
        </p:spPr>
        <p:txBody>
          <a:bodyPr anchor="ctr" anchorCtr="0">
            <a:noAutofit/>
          </a:bodyPr>
          <a:lstStyle>
            <a:lvl1pPr marL="0" indent="0" algn="l">
              <a:buFont typeface="Arial" panose="020B0604020202020204" pitchFamily="34" charset="0"/>
              <a:buNone/>
              <a:defRPr sz="1400" cap="all" baseline="0">
                <a:solidFill>
                  <a:schemeClr val="tx1">
                    <a:lumMod val="75000"/>
                    <a:lumOff val="25000"/>
                  </a:schemeClr>
                </a:solidFill>
              </a:defRPr>
            </a:lvl1pPr>
          </a:lstStyle>
          <a:p>
            <a:pPr lvl="0"/>
            <a:r>
              <a:rPr lang="en-US" dirty="0"/>
              <a:t>Click to add text</a:t>
            </a:r>
          </a:p>
        </p:txBody>
      </p:sp>
      <p:sp>
        <p:nvSpPr>
          <p:cNvPr id="10" name="Text Placeholder 5">
            <a:extLst>
              <a:ext uri="{FF2B5EF4-FFF2-40B4-BE49-F238E27FC236}">
                <a16:creationId xmlns:a16="http://schemas.microsoft.com/office/drawing/2014/main" xmlns="" id="{6CD52AD9-4495-432B-B01C-26AAF0EAA89F}"/>
              </a:ext>
            </a:extLst>
          </p:cNvPr>
          <p:cNvSpPr>
            <a:spLocks noGrp="1"/>
          </p:cNvSpPr>
          <p:nvPr>
            <p:ph type="body" sz="quarter" idx="12" hasCustomPrompt="1"/>
          </p:nvPr>
        </p:nvSpPr>
        <p:spPr>
          <a:xfrm>
            <a:off x="5271896" y="2355182"/>
            <a:ext cx="1980000" cy="365760"/>
          </a:xfrm>
        </p:spPr>
        <p:txBody>
          <a:bodyPr anchor="ctr" anchorCtr="0">
            <a:noAutofit/>
          </a:bodyPr>
          <a:lstStyle>
            <a:lvl1pPr marL="0" indent="0" algn="ctr">
              <a:buFont typeface="Arial" panose="020B0604020202020204" pitchFamily="34" charset="0"/>
              <a:buNone/>
              <a:defRPr sz="1400" cap="all" baseline="0">
                <a:solidFill>
                  <a:schemeClr val="tx1">
                    <a:lumMod val="75000"/>
                    <a:lumOff val="25000"/>
                  </a:schemeClr>
                </a:solidFill>
              </a:defRPr>
            </a:lvl1pPr>
          </a:lstStyle>
          <a:p>
            <a:pPr lvl="0"/>
            <a:r>
              <a:rPr lang="en-US" dirty="0"/>
              <a:t>Click to add text</a:t>
            </a:r>
          </a:p>
        </p:txBody>
      </p:sp>
      <p:sp>
        <p:nvSpPr>
          <p:cNvPr id="11" name="Text Placeholder 5">
            <a:extLst>
              <a:ext uri="{FF2B5EF4-FFF2-40B4-BE49-F238E27FC236}">
                <a16:creationId xmlns:a16="http://schemas.microsoft.com/office/drawing/2014/main" xmlns="" id="{23E8F54F-C5BD-4FE6-BB69-FEC69BC0FDDD}"/>
              </a:ext>
            </a:extLst>
          </p:cNvPr>
          <p:cNvSpPr>
            <a:spLocks noGrp="1"/>
          </p:cNvSpPr>
          <p:nvPr>
            <p:ph type="body" sz="quarter" idx="13" hasCustomPrompt="1"/>
          </p:nvPr>
        </p:nvSpPr>
        <p:spPr>
          <a:xfrm>
            <a:off x="5264750" y="4933275"/>
            <a:ext cx="1980000" cy="365760"/>
          </a:xfrm>
        </p:spPr>
        <p:txBody>
          <a:bodyPr anchor="ctr" anchorCtr="0">
            <a:noAutofit/>
          </a:bodyPr>
          <a:lstStyle>
            <a:lvl1pPr marL="0" indent="0" algn="ctr">
              <a:buFont typeface="Arial" panose="020B0604020202020204" pitchFamily="34" charset="0"/>
              <a:buNone/>
              <a:defRPr sz="1400" cap="all" baseline="0">
                <a:solidFill>
                  <a:schemeClr val="tx1">
                    <a:lumMod val="75000"/>
                    <a:lumOff val="25000"/>
                  </a:schemeClr>
                </a:solidFill>
              </a:defRPr>
            </a:lvl1pPr>
          </a:lstStyle>
          <a:p>
            <a:pPr lvl="0"/>
            <a:r>
              <a:rPr lang="en-US" dirty="0"/>
              <a:t>Click to add text</a:t>
            </a:r>
          </a:p>
        </p:txBody>
      </p:sp>
      <p:sp>
        <p:nvSpPr>
          <p:cNvPr id="13" name="Text Placeholder 5">
            <a:extLst>
              <a:ext uri="{FF2B5EF4-FFF2-40B4-BE49-F238E27FC236}">
                <a16:creationId xmlns:a16="http://schemas.microsoft.com/office/drawing/2014/main" xmlns="" id="{139AE34A-A4BE-43AA-9A69-9A18D5FC53D8}"/>
              </a:ext>
            </a:extLst>
          </p:cNvPr>
          <p:cNvSpPr>
            <a:spLocks noGrp="1"/>
          </p:cNvSpPr>
          <p:nvPr>
            <p:ph type="body" sz="quarter" idx="15" hasCustomPrompt="1"/>
          </p:nvPr>
        </p:nvSpPr>
        <p:spPr>
          <a:xfrm>
            <a:off x="9171870" y="3383280"/>
            <a:ext cx="1980000" cy="365760"/>
          </a:xfrm>
        </p:spPr>
        <p:txBody>
          <a:bodyPr anchor="ctr" anchorCtr="0">
            <a:noAutofit/>
          </a:bodyPr>
          <a:lstStyle>
            <a:lvl1pPr marL="0" indent="0" algn="r">
              <a:buFont typeface="Arial" panose="020B0604020202020204" pitchFamily="34" charset="0"/>
              <a:buNone/>
              <a:defRPr sz="1400" cap="all" baseline="0">
                <a:solidFill>
                  <a:schemeClr val="tx1">
                    <a:lumMod val="75000"/>
                    <a:lumOff val="25000"/>
                  </a:schemeClr>
                </a:solidFill>
              </a:defRPr>
            </a:lvl1pPr>
          </a:lstStyle>
          <a:p>
            <a:pPr lvl="0"/>
            <a:r>
              <a:rPr lang="en-US" dirty="0"/>
              <a:t>Click to add text</a:t>
            </a:r>
          </a:p>
        </p:txBody>
      </p:sp>
      <p:pic>
        <p:nvPicPr>
          <p:cNvPr id="5" name="Graphic 4">
            <a:extLst>
              <a:ext uri="{FF2B5EF4-FFF2-40B4-BE49-F238E27FC236}">
                <a16:creationId xmlns:a16="http://schemas.microsoft.com/office/drawing/2014/main" xmlns="" id="{6FBF4C06-0880-4F64-AC8F-328C5513CDB3}"/>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xmlns="" id="{7056531B-7079-455E-BCF7-DB094C331221}"/>
              </a:ext>
              <a:ext uri="{C183D7F6-B498-43B3-948B-1728B52AA6E4}">
                <adec:decorative xmlns:adec="http://schemas.microsoft.com/office/drawing/2017/decorative" xmlns=""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F61F2D70-0FC3-41BD-9F38-7F41F01349A9}"/>
              </a:ext>
              <a:ext uri="{C183D7F6-B498-43B3-948B-1728B52AA6E4}">
                <adec:decorative xmlns:adec="http://schemas.microsoft.com/office/drawing/2017/decorative" xmlns=""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xmlns=""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xmlns=""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xmlns=""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0CBECFE1-9F80-4EFE-9699-3A240475EEDE}"/>
              </a:ext>
              <a:ext uri="{C183D7F6-B498-43B3-948B-1728B52AA6E4}">
                <adec:decorative xmlns:adec="http://schemas.microsoft.com/office/drawing/2017/decorative" xmlns=""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xmlns="" id="{E1BC9BFE-80C0-4DA9-92DB-070C41E412BC}"/>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xmlns="" id="{3B73C61F-3D48-4791-8280-D98D2C01E0C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xmlns=""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xmlns=""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xmlns="" id="{B7E6DD28-C71B-4484-973A-D12A27730009}"/>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xmlns=""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xmlns="" id="{EB06A536-5FCB-4761-9EFF-D54BE44B1FD9}"/>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xmlns=""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xmlns=""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xmlns=""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xmlns=""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xmlns=""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xmlns=""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xmlns=""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xmlns=""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xmlns=""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xmlns=""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xmlns=""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xmlns=""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xmlns=""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xmlns=""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xmlns=""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xmlns=""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xmlns=""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xmlns=""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xmlns=""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xmlns=""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xmlns=""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xmlns=""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xmlns=""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xmlns=""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xmlns=""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xmlns=""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xmlns=""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xmlns=""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xmlns=""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xmlns=""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xmlns=""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xmlns=""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xmlns=""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xmlns=""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xmlns=""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xmlns=""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xmlns=""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xmlns=""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xmlns=""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xmlns=""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xmlns=""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xmlns=""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xmlns=""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xmlns=""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xmlns=""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xmlns=""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xmlns=""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xmlns=""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xmlns=""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xmlns=""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xmlns=""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xmlns=""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xmlns=""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xmlns=""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xmlns=""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xmlns=""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xmlns=""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xmlns=""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2" name="Title 1">
            <a:extLst>
              <a:ext uri="{FF2B5EF4-FFF2-40B4-BE49-F238E27FC236}">
                <a16:creationId xmlns:a16="http://schemas.microsoft.com/office/drawing/2014/main" xmlns="" id="{A4AE12D1-08AF-45E9-A34A-BDE9E860BAA2}"/>
              </a:ext>
            </a:extLst>
          </p:cNvPr>
          <p:cNvSpPr>
            <a:spLocks noGrp="1"/>
          </p:cNvSpPr>
          <p:nvPr>
            <p:ph type="title" hasCustomPrompt="1"/>
          </p:nvPr>
        </p:nvSpPr>
        <p:spPr>
          <a:xfrm>
            <a:off x="4929159" y="100020"/>
            <a:ext cx="7040880" cy="1470168"/>
          </a:xfrm>
        </p:spPr>
        <p:txBody>
          <a:bodyPr anchor="b" anchorCtr="0">
            <a:noAutofit/>
          </a:bodyPr>
          <a:lstStyle>
            <a:lvl1pPr>
              <a:defRPr cap="all" baseline="0">
                <a:solidFill>
                  <a:schemeClr val="accent1"/>
                </a:solidFill>
              </a:defRPr>
            </a:lvl1pPr>
          </a:lstStyle>
          <a:p>
            <a:r>
              <a:rPr lang="en-US" dirty="0"/>
              <a:t>CLICK TO ADD TITLE</a:t>
            </a:r>
          </a:p>
        </p:txBody>
      </p:sp>
      <p:sp>
        <p:nvSpPr>
          <p:cNvPr id="94" name="Text Placeholder 9">
            <a:extLst>
              <a:ext uri="{FF2B5EF4-FFF2-40B4-BE49-F238E27FC236}">
                <a16:creationId xmlns:a16="http://schemas.microsoft.com/office/drawing/2014/main" xmlns="" id="{32E9F26D-470A-4D61-B420-B2AE034ED8A0}"/>
              </a:ext>
            </a:extLst>
          </p:cNvPr>
          <p:cNvSpPr>
            <a:spLocks noGrp="1"/>
          </p:cNvSpPr>
          <p:nvPr>
            <p:ph type="body" sz="quarter" idx="20" hasCustomPrompt="1"/>
          </p:nvPr>
        </p:nvSpPr>
        <p:spPr>
          <a:xfrm>
            <a:off x="4929160" y="1700978"/>
            <a:ext cx="6648286" cy="539812"/>
          </a:xfrm>
        </p:spPr>
        <p:txBody>
          <a:bodyPr anchor="ctr" anchorCtr="0">
            <a:no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subtitle</a:t>
            </a:r>
          </a:p>
        </p:txBody>
      </p:sp>
      <p:sp>
        <p:nvSpPr>
          <p:cNvPr id="72" name="Text Placeholder 9">
            <a:extLst>
              <a:ext uri="{FF2B5EF4-FFF2-40B4-BE49-F238E27FC236}">
                <a16:creationId xmlns:a16="http://schemas.microsoft.com/office/drawing/2014/main" xmlns="" id="{1955D76A-22F6-4027-BBB2-B9D632FFEF26}"/>
              </a:ext>
            </a:extLst>
          </p:cNvPr>
          <p:cNvSpPr>
            <a:spLocks noGrp="1"/>
          </p:cNvSpPr>
          <p:nvPr>
            <p:ph type="body" sz="quarter" idx="15" hasCustomPrompt="1"/>
          </p:nvPr>
        </p:nvSpPr>
        <p:spPr>
          <a:xfrm>
            <a:off x="4929160" y="2528668"/>
            <a:ext cx="6651484" cy="384517"/>
          </a:xfrm>
        </p:spPr>
        <p:txBody>
          <a:bodyPr anchor="ctr" anchorCtr="0">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SUBTITLE</a:t>
            </a:r>
          </a:p>
        </p:txBody>
      </p:sp>
      <p:sp>
        <p:nvSpPr>
          <p:cNvPr id="71" name="Text Placeholder 9">
            <a:extLst>
              <a:ext uri="{FF2B5EF4-FFF2-40B4-BE49-F238E27FC236}">
                <a16:creationId xmlns:a16="http://schemas.microsoft.com/office/drawing/2014/main" xmlns="" id="{B4867646-E605-4DCE-A193-DD63E54B12D1}"/>
              </a:ext>
            </a:extLst>
          </p:cNvPr>
          <p:cNvSpPr>
            <a:spLocks noGrp="1"/>
          </p:cNvSpPr>
          <p:nvPr>
            <p:ph type="body" sz="quarter" idx="13"/>
          </p:nvPr>
        </p:nvSpPr>
        <p:spPr>
          <a:xfrm>
            <a:off x="4929160" y="2921859"/>
            <a:ext cx="6648286" cy="748739"/>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xmlns="" id="{A5839152-B87E-4F7A-AF8F-37F412A6F61A}"/>
              </a:ext>
            </a:extLst>
          </p:cNvPr>
          <p:cNvSpPr>
            <a:spLocks noGrp="1"/>
          </p:cNvSpPr>
          <p:nvPr>
            <p:ph type="body" sz="quarter" idx="17" hasCustomPrompt="1"/>
          </p:nvPr>
        </p:nvSpPr>
        <p:spPr>
          <a:xfrm>
            <a:off x="4929160" y="3817972"/>
            <a:ext cx="6651484" cy="384517"/>
          </a:xfrm>
        </p:spPr>
        <p:txBody>
          <a:bodyPr anchor="ctr" anchorCtr="0">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SUBTITLE</a:t>
            </a:r>
          </a:p>
        </p:txBody>
      </p:sp>
      <p:sp>
        <p:nvSpPr>
          <p:cNvPr id="74" name="Text Placeholder 9">
            <a:extLst>
              <a:ext uri="{FF2B5EF4-FFF2-40B4-BE49-F238E27FC236}">
                <a16:creationId xmlns:a16="http://schemas.microsoft.com/office/drawing/2014/main" xmlns="" id="{4914385C-D888-405F-A9D8-61CC2E9F72C0}"/>
              </a:ext>
            </a:extLst>
          </p:cNvPr>
          <p:cNvSpPr>
            <a:spLocks noGrp="1"/>
          </p:cNvSpPr>
          <p:nvPr>
            <p:ph type="body" sz="quarter" idx="16"/>
          </p:nvPr>
        </p:nvSpPr>
        <p:spPr>
          <a:xfrm>
            <a:off x="4929160" y="4208584"/>
            <a:ext cx="6648286" cy="748739"/>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xmlns="" id="{C2F11BC9-5663-4641-AFD6-EF2749EDDAED}"/>
              </a:ext>
            </a:extLst>
          </p:cNvPr>
          <p:cNvSpPr>
            <a:spLocks noGrp="1"/>
          </p:cNvSpPr>
          <p:nvPr>
            <p:ph type="body" sz="quarter" idx="19" hasCustomPrompt="1"/>
          </p:nvPr>
        </p:nvSpPr>
        <p:spPr>
          <a:xfrm>
            <a:off x="4929160" y="5143852"/>
            <a:ext cx="6651484" cy="384517"/>
          </a:xfrm>
        </p:spPr>
        <p:txBody>
          <a:bodyPr anchor="ctr" anchorCtr="0">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SUBTITLE</a:t>
            </a:r>
          </a:p>
        </p:txBody>
      </p:sp>
      <p:sp>
        <p:nvSpPr>
          <p:cNvPr id="92" name="Text Placeholder 9">
            <a:extLst>
              <a:ext uri="{FF2B5EF4-FFF2-40B4-BE49-F238E27FC236}">
                <a16:creationId xmlns:a16="http://schemas.microsoft.com/office/drawing/2014/main" xmlns="" id="{963F6C91-7F9C-4273-8FDE-92A9BA3B8DE4}"/>
              </a:ext>
            </a:extLst>
          </p:cNvPr>
          <p:cNvSpPr>
            <a:spLocks noGrp="1"/>
          </p:cNvSpPr>
          <p:nvPr>
            <p:ph type="body" sz="quarter" idx="18"/>
          </p:nvPr>
        </p:nvSpPr>
        <p:spPr>
          <a:xfrm>
            <a:off x="4929160" y="5543608"/>
            <a:ext cx="6648286" cy="748739"/>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xmlns=""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xmlns=""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xmlns=""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413579987"/>
      </p:ext>
    </p:extLst>
  </p:cSld>
  <p:clrMapOvr>
    <a:masterClrMapping/>
  </p:clrMapOvr>
  <p:extLst>
    <p:ext uri="{DCECCB84-F9BA-43D5-87BE-67443E8EF086}">
      <p15:sldGuideLst xmlns:p15="http://schemas.microsoft.com/office/powerpoint/2012/main" xmlns="">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ACA106-0FC3-4FE9-9338-4AC3D15608E5}"/>
              </a:ext>
            </a:extLst>
          </p:cNvPr>
          <p:cNvSpPr>
            <a:spLocks noGrp="1"/>
          </p:cNvSpPr>
          <p:nvPr>
            <p:ph type="title" hasCustomPrompt="1"/>
          </p:nvPr>
        </p:nvSpPr>
        <p:spPr>
          <a:xfrm>
            <a:off x="914400" y="163146"/>
            <a:ext cx="9755506" cy="1386093"/>
          </a:xfrm>
        </p:spPr>
        <p:txBody>
          <a:bodyPr anchor="b" anchorCtr="0">
            <a:noAutofit/>
          </a:bodyPr>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xmlns="" id="{AD170077-B4B3-49F8-9FCD-908C81278926}"/>
              </a:ext>
            </a:extLst>
          </p:cNvPr>
          <p:cNvSpPr>
            <a:spLocks noGrp="1"/>
          </p:cNvSpPr>
          <p:nvPr>
            <p:ph type="body" sz="quarter" idx="14" hasCustomPrompt="1"/>
          </p:nvPr>
        </p:nvSpPr>
        <p:spPr>
          <a:xfrm>
            <a:off x="914399" y="1625919"/>
            <a:ext cx="9755505" cy="455296"/>
          </a:xfrm>
        </p:spPr>
        <p:txBody>
          <a:bodyPr anchor="ctr" anchorCtr="0">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subtitle</a:t>
            </a:r>
          </a:p>
        </p:txBody>
      </p:sp>
      <p:sp>
        <p:nvSpPr>
          <p:cNvPr id="17" name="Text Placeholder 2">
            <a:extLst>
              <a:ext uri="{FF2B5EF4-FFF2-40B4-BE49-F238E27FC236}">
                <a16:creationId xmlns:a16="http://schemas.microsoft.com/office/drawing/2014/main" xmlns="" id="{52AD81DC-207F-4541-B02D-802D3D5B2813}"/>
              </a:ext>
            </a:extLst>
          </p:cNvPr>
          <p:cNvSpPr>
            <a:spLocks noGrp="1"/>
          </p:cNvSpPr>
          <p:nvPr>
            <p:ph type="body" idx="13" hasCustomPrompt="1"/>
          </p:nvPr>
        </p:nvSpPr>
        <p:spPr>
          <a:xfrm>
            <a:off x="914400" y="2356476"/>
            <a:ext cx="4297679" cy="453399"/>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SUBTITLE</a:t>
            </a:r>
          </a:p>
        </p:txBody>
      </p:sp>
      <p:sp>
        <p:nvSpPr>
          <p:cNvPr id="3" name="Content Placeholder 2">
            <a:extLst>
              <a:ext uri="{FF2B5EF4-FFF2-40B4-BE49-F238E27FC236}">
                <a16:creationId xmlns:a16="http://schemas.microsoft.com/office/drawing/2014/main" xmlns="" id="{02BF6510-D603-481E-B685-9095150A2891}"/>
              </a:ext>
            </a:extLst>
          </p:cNvPr>
          <p:cNvSpPr>
            <a:spLocks noGrp="1"/>
          </p:cNvSpPr>
          <p:nvPr>
            <p:ph sz="half" idx="1" hasCustomPrompt="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xmlns="" id="{F7289E8E-D34A-4BA8-A21D-2D40A211CB9B}"/>
              </a:ext>
            </a:extLst>
          </p:cNvPr>
          <p:cNvSpPr>
            <a:spLocks noGrp="1"/>
          </p:cNvSpPr>
          <p:nvPr>
            <p:ph type="body" sz="quarter" idx="3" hasCustomPrompt="1"/>
          </p:nvPr>
        </p:nvSpPr>
        <p:spPr>
          <a:xfrm>
            <a:off x="6373368" y="2354579"/>
            <a:ext cx="4297680" cy="455296"/>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SUBTITLE</a:t>
            </a:r>
          </a:p>
        </p:txBody>
      </p:sp>
      <p:sp>
        <p:nvSpPr>
          <p:cNvPr id="4" name="Content Placeholder 3">
            <a:extLst>
              <a:ext uri="{FF2B5EF4-FFF2-40B4-BE49-F238E27FC236}">
                <a16:creationId xmlns:a16="http://schemas.microsoft.com/office/drawing/2014/main" xmlns="" id="{9A743757-ABC3-44BF-87D3-5E323E9B00D9}"/>
              </a:ext>
            </a:extLst>
          </p:cNvPr>
          <p:cNvSpPr>
            <a:spLocks noGrp="1"/>
          </p:cNvSpPr>
          <p:nvPr>
            <p:ph sz="half" idx="2" hasCustomPrompt="1"/>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xmlns="" id="{E245CE27-BF50-45D1-92DF-3CC2CC341A7C}"/>
              </a:ext>
              <a:ext uri="{C183D7F6-B498-43B3-948B-1728B52AA6E4}">
                <adec:decorative xmlns:adec="http://schemas.microsoft.com/office/drawing/2017/decorative" xmlns=""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xmlns=""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xmlns=""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xmlns=""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xmlns=""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xmlns="" id="{E9AA5A01-9E59-4C92-9634-32DB51F9182B}"/>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xmlns=""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xmlns="" id="{F50D01F0-AD27-490F-8044-37B2D9E23326}"/>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xmlns=""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xmlns=""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xmlns=""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hasCustomPrompt="1"/>
          </p:nvPr>
        </p:nvSpPr>
        <p:spPr>
          <a:xfrm>
            <a:off x="914398" y="72180"/>
            <a:ext cx="10666097" cy="1556829"/>
          </a:xfrm>
        </p:spPr>
        <p:txBody>
          <a:bodyPr anchor="b" anchorCtr="0">
            <a:noAutofit/>
          </a:bodyPr>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xmlns=""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xmlns="" id="{3FE4D07D-18EE-4015-BE1A-670EF5502FD5}"/>
              </a:ext>
            </a:extLst>
          </p:cNvPr>
          <p:cNvSpPr>
            <a:spLocks noGrp="1"/>
          </p:cNvSpPr>
          <p:nvPr>
            <p:ph type="body" sz="quarter" idx="60" hasCustomPrompt="1"/>
          </p:nvPr>
        </p:nvSpPr>
        <p:spPr>
          <a:xfrm>
            <a:off x="2313432" y="2615184"/>
            <a:ext cx="1463040" cy="224670"/>
          </a:xfrm>
        </p:spPr>
        <p:txBody>
          <a:bodyPr anchor="t" anchorCtr="0">
            <a:norm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xmlns=""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xmlns="" id="{C689AF3A-9B30-404A-B454-562D375F9B93}"/>
              </a:ext>
            </a:extLst>
          </p:cNvPr>
          <p:cNvSpPr>
            <a:spLocks noGrp="1"/>
          </p:cNvSpPr>
          <p:nvPr>
            <p:ph type="body" sz="quarter" idx="62" hasCustomPrompt="1"/>
          </p:nvPr>
        </p:nvSpPr>
        <p:spPr>
          <a:xfrm>
            <a:off x="4722723" y="2613443"/>
            <a:ext cx="1463040" cy="224670"/>
          </a:xfrm>
        </p:spPr>
        <p:txBody>
          <a:bodyPr anchor="t" anchorCtr="0">
            <a:norm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xmlns=""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xmlns="" id="{58E04D07-1AA8-4C7D-A594-AD4587E5077E}"/>
              </a:ext>
            </a:extLst>
          </p:cNvPr>
          <p:cNvSpPr>
            <a:spLocks noGrp="1"/>
          </p:cNvSpPr>
          <p:nvPr>
            <p:ph type="body" sz="quarter" idx="64" hasCustomPrompt="1"/>
          </p:nvPr>
        </p:nvSpPr>
        <p:spPr>
          <a:xfrm>
            <a:off x="8632620" y="2630593"/>
            <a:ext cx="1463040" cy="224670"/>
          </a:xfrm>
        </p:spPr>
        <p:txBody>
          <a:bodyPr anchor="t" anchorCtr="0">
            <a:norm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xmlns="" id="{7811C96E-0DEE-4C3C-914D-3D8E37D685D8}"/>
              </a:ext>
            </a:extLst>
          </p:cNvPr>
          <p:cNvSpPr>
            <a:spLocks noGrp="1"/>
          </p:cNvSpPr>
          <p:nvPr>
            <p:ph type="body" sz="quarter" idx="33" hasCustomPrompt="1"/>
          </p:nvPr>
        </p:nvSpPr>
        <p:spPr>
          <a:xfrm>
            <a:off x="914399" y="3354712"/>
            <a:ext cx="731520" cy="457200"/>
          </a:xfrm>
        </p:spPr>
        <p:txBody>
          <a:bodyPr anchor="ctr">
            <a:noAutofit/>
          </a:bodyPr>
          <a:lstStyle>
            <a:lvl1pPr marL="0" indent="0" algn="ctr">
              <a:buNone/>
              <a:defRPr sz="1400" b="1" cap="all" baseline="0">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xmlns="" id="{401495E4-6A47-4169-8AF4-736F7CF55C37}"/>
              </a:ext>
            </a:extLst>
          </p:cNvPr>
          <p:cNvSpPr>
            <a:spLocks noGrp="1"/>
          </p:cNvSpPr>
          <p:nvPr>
            <p:ph type="body" sz="quarter" idx="34" hasCustomPrompt="1"/>
          </p:nvPr>
        </p:nvSpPr>
        <p:spPr>
          <a:xfrm>
            <a:off x="196596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xmlns="" id="{4A350147-917D-4020-B9C3-CE41143A103A}"/>
              </a:ext>
            </a:extLst>
          </p:cNvPr>
          <p:cNvSpPr>
            <a:spLocks noGrp="1"/>
          </p:cNvSpPr>
          <p:nvPr>
            <p:ph type="body" sz="quarter" idx="35" hasCustomPrompt="1"/>
          </p:nvPr>
        </p:nvSpPr>
        <p:spPr>
          <a:xfrm>
            <a:off x="275388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xmlns="" id="{595A6F9E-88A2-46C6-B4B4-642D65C42C1E}"/>
              </a:ext>
            </a:extLst>
          </p:cNvPr>
          <p:cNvSpPr>
            <a:spLocks noGrp="1"/>
          </p:cNvSpPr>
          <p:nvPr>
            <p:ph type="body" sz="quarter" idx="36" hasCustomPrompt="1"/>
          </p:nvPr>
        </p:nvSpPr>
        <p:spPr>
          <a:xfrm>
            <a:off x="354180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xmlns="" id="{11C0F1C3-D7E3-418A-8706-CD257C1F5B6A}"/>
              </a:ext>
            </a:extLst>
          </p:cNvPr>
          <p:cNvSpPr>
            <a:spLocks noGrp="1"/>
          </p:cNvSpPr>
          <p:nvPr>
            <p:ph type="body" sz="quarter" idx="37" hasCustomPrompt="1"/>
          </p:nvPr>
        </p:nvSpPr>
        <p:spPr>
          <a:xfrm>
            <a:off x="432972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xmlns="" id="{8715823E-52F8-49ED-9EC8-E99ED0915BDD}"/>
              </a:ext>
            </a:extLst>
          </p:cNvPr>
          <p:cNvSpPr>
            <a:spLocks noGrp="1"/>
          </p:cNvSpPr>
          <p:nvPr>
            <p:ph type="body" sz="quarter" idx="39" hasCustomPrompt="1"/>
          </p:nvPr>
        </p:nvSpPr>
        <p:spPr>
          <a:xfrm>
            <a:off x="511764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xmlns="" id="{7DF700D5-2F9B-4B15-92CF-1052851D5E1B}"/>
              </a:ext>
            </a:extLst>
          </p:cNvPr>
          <p:cNvSpPr>
            <a:spLocks noGrp="1"/>
          </p:cNvSpPr>
          <p:nvPr>
            <p:ph type="body" sz="quarter" idx="40" hasCustomPrompt="1"/>
          </p:nvPr>
        </p:nvSpPr>
        <p:spPr>
          <a:xfrm>
            <a:off x="590556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xmlns="" id="{BB40768A-A2DB-44AA-89F5-071BCE4D9F91}"/>
              </a:ext>
            </a:extLst>
          </p:cNvPr>
          <p:cNvSpPr>
            <a:spLocks noGrp="1"/>
          </p:cNvSpPr>
          <p:nvPr>
            <p:ph type="body" sz="quarter" idx="41" hasCustomPrompt="1"/>
          </p:nvPr>
        </p:nvSpPr>
        <p:spPr>
          <a:xfrm>
            <a:off x="669348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xmlns="" id="{105B8381-43DD-41A0-A705-D1255AC449AE}"/>
              </a:ext>
            </a:extLst>
          </p:cNvPr>
          <p:cNvSpPr>
            <a:spLocks noGrp="1"/>
          </p:cNvSpPr>
          <p:nvPr>
            <p:ph type="body" sz="quarter" idx="43" hasCustomPrompt="1"/>
          </p:nvPr>
        </p:nvSpPr>
        <p:spPr>
          <a:xfrm>
            <a:off x="748140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xmlns="" id="{C178CB7C-93FB-40C1-9170-B99EF8EE9E8F}"/>
              </a:ext>
            </a:extLst>
          </p:cNvPr>
          <p:cNvSpPr>
            <a:spLocks noGrp="1"/>
          </p:cNvSpPr>
          <p:nvPr>
            <p:ph type="body" sz="quarter" idx="44" hasCustomPrompt="1"/>
          </p:nvPr>
        </p:nvSpPr>
        <p:spPr>
          <a:xfrm>
            <a:off x="826932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xmlns="" id="{16D07EB6-011E-4F65-9F28-20CAB54640E8}"/>
              </a:ext>
            </a:extLst>
          </p:cNvPr>
          <p:cNvSpPr>
            <a:spLocks noGrp="1"/>
          </p:cNvSpPr>
          <p:nvPr>
            <p:ph type="body" sz="quarter" idx="42" hasCustomPrompt="1"/>
          </p:nvPr>
        </p:nvSpPr>
        <p:spPr>
          <a:xfrm>
            <a:off x="905724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xmlns="" id="{A2B65EAF-1F60-417C-B138-F72EFEBF6D81}"/>
              </a:ext>
            </a:extLst>
          </p:cNvPr>
          <p:cNvSpPr>
            <a:spLocks noGrp="1"/>
          </p:cNvSpPr>
          <p:nvPr>
            <p:ph type="body" sz="quarter" idx="45" hasCustomPrompt="1"/>
          </p:nvPr>
        </p:nvSpPr>
        <p:spPr>
          <a:xfrm>
            <a:off x="984516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xmlns="" id="{76D120F4-A640-421C-B1F8-406158CFBC8E}"/>
              </a:ext>
            </a:extLst>
          </p:cNvPr>
          <p:cNvSpPr>
            <a:spLocks noGrp="1"/>
          </p:cNvSpPr>
          <p:nvPr>
            <p:ph type="body" sz="quarter" idx="46" hasCustomPrompt="1"/>
          </p:nvPr>
        </p:nvSpPr>
        <p:spPr>
          <a:xfrm>
            <a:off x="10633085"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xmlns="" id="{A21A7A3E-FAE9-412E-9085-C5396DD58558}"/>
              </a:ext>
              <a:ext uri="{C183D7F6-B498-43B3-948B-1728B52AA6E4}">
                <adec:decorative xmlns:adec="http://schemas.microsoft.com/office/drawing/2017/decorative" xmlns=""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14" name="Text Placeholder 10">
            <a:extLst>
              <a:ext uri="{FF2B5EF4-FFF2-40B4-BE49-F238E27FC236}">
                <a16:creationId xmlns:a16="http://schemas.microsoft.com/office/drawing/2014/main" xmlns="" id="{105D759B-EB6D-4560-B0B8-1F7EB7D1B841}"/>
              </a:ext>
            </a:extLst>
          </p:cNvPr>
          <p:cNvSpPr>
            <a:spLocks noGrp="1"/>
          </p:cNvSpPr>
          <p:nvPr>
            <p:ph type="body" sz="quarter" idx="38" hasCustomPrompt="1"/>
          </p:nvPr>
        </p:nvSpPr>
        <p:spPr>
          <a:xfrm>
            <a:off x="914400" y="4292468"/>
            <a:ext cx="731520" cy="457200"/>
          </a:xfrm>
        </p:spPr>
        <p:txBody>
          <a:bodyPr anchor="ctr">
            <a:noAutofit/>
          </a:bodyPr>
          <a:lstStyle>
            <a:lvl1pPr marL="0" indent="0" algn="ctr">
              <a:buNone/>
              <a:defRPr sz="1400" b="1" cap="all" baseline="0">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xmlns="" id="{BBD14391-1DC8-4D56-951F-25C5BDB3921C}"/>
              </a:ext>
            </a:extLst>
          </p:cNvPr>
          <p:cNvSpPr>
            <a:spLocks noGrp="1"/>
          </p:cNvSpPr>
          <p:nvPr>
            <p:ph type="body" sz="quarter" idx="47" hasCustomPrompt="1"/>
          </p:nvPr>
        </p:nvSpPr>
        <p:spPr>
          <a:xfrm>
            <a:off x="1969915"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xmlns="" id="{93FC04C9-D1DE-47BA-8D50-6D762B72B8FC}"/>
              </a:ext>
            </a:extLst>
          </p:cNvPr>
          <p:cNvSpPr>
            <a:spLocks noGrp="1"/>
          </p:cNvSpPr>
          <p:nvPr>
            <p:ph type="body" sz="quarter" idx="48" hasCustomPrompt="1"/>
          </p:nvPr>
        </p:nvSpPr>
        <p:spPr>
          <a:xfrm>
            <a:off x="2757602"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xmlns="" id="{B8FB174F-BC80-4817-90C7-42F90C7978E5}"/>
              </a:ext>
            </a:extLst>
          </p:cNvPr>
          <p:cNvSpPr>
            <a:spLocks noGrp="1"/>
          </p:cNvSpPr>
          <p:nvPr>
            <p:ph type="body" sz="quarter" idx="49" hasCustomPrompt="1"/>
          </p:nvPr>
        </p:nvSpPr>
        <p:spPr>
          <a:xfrm>
            <a:off x="3545289"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xmlns="" id="{E896FB65-5B08-4993-8523-822688BB2A9B}"/>
              </a:ext>
            </a:extLst>
          </p:cNvPr>
          <p:cNvSpPr>
            <a:spLocks noGrp="1"/>
          </p:cNvSpPr>
          <p:nvPr>
            <p:ph type="body" sz="quarter" idx="50" hasCustomPrompt="1"/>
          </p:nvPr>
        </p:nvSpPr>
        <p:spPr>
          <a:xfrm>
            <a:off x="4332976"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xmlns="" id="{DBAF247D-367F-4524-9E85-4B66631D5309}"/>
              </a:ext>
            </a:extLst>
          </p:cNvPr>
          <p:cNvSpPr>
            <a:spLocks noGrp="1"/>
          </p:cNvSpPr>
          <p:nvPr>
            <p:ph type="body" sz="quarter" idx="51" hasCustomPrompt="1"/>
          </p:nvPr>
        </p:nvSpPr>
        <p:spPr>
          <a:xfrm>
            <a:off x="5120663"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xmlns="" id="{4F9BFDEC-4D89-4C8E-A3D9-A6DF0297F780}"/>
              </a:ext>
            </a:extLst>
          </p:cNvPr>
          <p:cNvSpPr>
            <a:spLocks noGrp="1"/>
          </p:cNvSpPr>
          <p:nvPr>
            <p:ph type="body" sz="quarter" idx="52" hasCustomPrompt="1"/>
          </p:nvPr>
        </p:nvSpPr>
        <p:spPr>
          <a:xfrm>
            <a:off x="5908350"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xmlns="" id="{9C08EC58-18EC-4890-94D6-2422A6BBA8D5}"/>
              </a:ext>
            </a:extLst>
          </p:cNvPr>
          <p:cNvSpPr>
            <a:spLocks noGrp="1"/>
          </p:cNvSpPr>
          <p:nvPr>
            <p:ph type="body" sz="quarter" idx="53" hasCustomPrompt="1"/>
          </p:nvPr>
        </p:nvSpPr>
        <p:spPr>
          <a:xfrm>
            <a:off x="6696037"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xmlns="" id="{5F5960EF-7F51-41A0-9E73-D2F727AB3F0D}"/>
              </a:ext>
            </a:extLst>
          </p:cNvPr>
          <p:cNvSpPr>
            <a:spLocks noGrp="1"/>
          </p:cNvSpPr>
          <p:nvPr>
            <p:ph type="body" sz="quarter" idx="55" hasCustomPrompt="1"/>
          </p:nvPr>
        </p:nvSpPr>
        <p:spPr>
          <a:xfrm>
            <a:off x="7483724"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xmlns="" id="{9F81D711-9D82-42A4-8AB2-12D1F4490AAD}"/>
              </a:ext>
            </a:extLst>
          </p:cNvPr>
          <p:cNvSpPr>
            <a:spLocks noGrp="1"/>
          </p:cNvSpPr>
          <p:nvPr>
            <p:ph type="body" sz="quarter" idx="56" hasCustomPrompt="1"/>
          </p:nvPr>
        </p:nvSpPr>
        <p:spPr>
          <a:xfrm>
            <a:off x="8271411"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xmlns="" id="{D360A36A-7282-4045-B0DF-503E6A97BA47}"/>
              </a:ext>
            </a:extLst>
          </p:cNvPr>
          <p:cNvSpPr>
            <a:spLocks noGrp="1"/>
          </p:cNvSpPr>
          <p:nvPr>
            <p:ph type="body" sz="quarter" idx="54" hasCustomPrompt="1"/>
          </p:nvPr>
        </p:nvSpPr>
        <p:spPr>
          <a:xfrm>
            <a:off x="9059098"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xmlns="" id="{0A2E5DCC-5FCD-4396-9980-17ECD06BB370}"/>
              </a:ext>
            </a:extLst>
          </p:cNvPr>
          <p:cNvSpPr>
            <a:spLocks noGrp="1"/>
          </p:cNvSpPr>
          <p:nvPr>
            <p:ph type="body" sz="quarter" idx="57" hasCustomPrompt="1"/>
          </p:nvPr>
        </p:nvSpPr>
        <p:spPr>
          <a:xfrm>
            <a:off x="9846785"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xmlns="" id="{A3860367-6AF8-4009-AE8B-33DEE49D1773}"/>
              </a:ext>
            </a:extLst>
          </p:cNvPr>
          <p:cNvSpPr>
            <a:spLocks noGrp="1"/>
          </p:cNvSpPr>
          <p:nvPr>
            <p:ph type="body" sz="quarter" idx="58" hasCustomPrompt="1"/>
          </p:nvPr>
        </p:nvSpPr>
        <p:spPr>
          <a:xfrm>
            <a:off x="10634472"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pic>
        <p:nvPicPr>
          <p:cNvPr id="4" name="Graphic 3">
            <a:extLst>
              <a:ext uri="{FF2B5EF4-FFF2-40B4-BE49-F238E27FC236}">
                <a16:creationId xmlns:a16="http://schemas.microsoft.com/office/drawing/2014/main" xmlns="" id="{53DC4F1A-B4E3-468C-B5D4-1171E63EFA17}"/>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10800000">
            <a:off x="10162032" y="1"/>
            <a:ext cx="2029968" cy="2029968"/>
          </a:xfrm>
          <a:prstGeom prst="rect">
            <a:avLst/>
          </a:prstGeom>
        </p:spPr>
      </p:pic>
      <p:sp>
        <p:nvSpPr>
          <p:cNvPr id="63" name="Text Placeholder 3">
            <a:extLst>
              <a:ext uri="{FF2B5EF4-FFF2-40B4-BE49-F238E27FC236}">
                <a16:creationId xmlns:a16="http://schemas.microsoft.com/office/drawing/2014/main" xmlns=""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xmlns="" id="{DBC1E942-B2AC-4A1B-A9BF-207F48444E69}"/>
              </a:ext>
            </a:extLst>
          </p:cNvPr>
          <p:cNvSpPr>
            <a:spLocks noGrp="1"/>
          </p:cNvSpPr>
          <p:nvPr>
            <p:ph type="body" sz="quarter" idx="66" hasCustomPrompt="1"/>
          </p:nvPr>
        </p:nvSpPr>
        <p:spPr>
          <a:xfrm>
            <a:off x="2357205" y="5580533"/>
            <a:ext cx="1463040" cy="224670"/>
          </a:xfrm>
        </p:spPr>
        <p:txBody>
          <a:bodyPr anchor="t" anchorCtr="0">
            <a:norm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xmlns=""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xmlns="" id="{A797E2F6-E10E-4B32-8496-AC4E0B14B3F7}"/>
              </a:ext>
            </a:extLst>
          </p:cNvPr>
          <p:cNvSpPr>
            <a:spLocks noGrp="1"/>
          </p:cNvSpPr>
          <p:nvPr>
            <p:ph type="body" sz="quarter" idx="68" hasCustomPrompt="1"/>
          </p:nvPr>
        </p:nvSpPr>
        <p:spPr>
          <a:xfrm>
            <a:off x="6277203" y="5583844"/>
            <a:ext cx="1463040" cy="224670"/>
          </a:xfrm>
        </p:spPr>
        <p:txBody>
          <a:bodyPr anchor="t" anchorCtr="0">
            <a:norm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xmlns=""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xmlns="" id="{A789A2A0-3ABC-41EA-A65B-C158812FD38D}"/>
              </a:ext>
            </a:extLst>
          </p:cNvPr>
          <p:cNvSpPr>
            <a:spLocks noGrp="1"/>
          </p:cNvSpPr>
          <p:nvPr>
            <p:ph type="body" sz="quarter" idx="70" hasCustomPrompt="1"/>
          </p:nvPr>
        </p:nvSpPr>
        <p:spPr>
          <a:xfrm>
            <a:off x="10216257" y="5583844"/>
            <a:ext cx="1463040" cy="224670"/>
          </a:xfrm>
        </p:spPr>
        <p:txBody>
          <a:bodyPr anchor="t" anchorCtr="0">
            <a:norm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xmlns=""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xmlns=""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xmlns=""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3565061128"/>
      </p:ext>
    </p:extLst>
  </p:cSld>
  <p:clrMapOvr>
    <a:masterClrMapping/>
  </p:clrMapOvr>
  <p:extLst>
    <p:ext uri="{DCECCB84-F9BA-43D5-87BE-67443E8EF086}">
      <p15:sldGuideLst xmlns:p15="http://schemas.microsoft.com/office/powerpoint/2012/main" xmlns="">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7" name="Rectangle 23">
            <a:extLst>
              <a:ext uri="{FF2B5EF4-FFF2-40B4-BE49-F238E27FC236}">
                <a16:creationId xmlns:a16="http://schemas.microsoft.com/office/drawing/2014/main" xmlns="" id="{AB92D86A-5036-415A-B056-A55CB2E0C2C9}"/>
              </a:ext>
              <a:ext uri="{C183D7F6-B498-43B3-948B-1728B52AA6E4}">
                <adec:decorative xmlns:adec="http://schemas.microsoft.com/office/drawing/2017/decorative" xmlns=""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A4AE12D1-08AF-45E9-A34A-BDE9E860BAA2}"/>
              </a:ext>
            </a:extLst>
          </p:cNvPr>
          <p:cNvSpPr>
            <a:spLocks noGrp="1"/>
          </p:cNvSpPr>
          <p:nvPr>
            <p:ph type="title" hasCustomPrompt="1"/>
          </p:nvPr>
        </p:nvSpPr>
        <p:spPr>
          <a:xfrm>
            <a:off x="914399" y="136526"/>
            <a:ext cx="10666095" cy="1398764"/>
          </a:xfrm>
        </p:spPr>
        <p:txBody>
          <a:bodyPr anchor="b" anchorCtr="0">
            <a:noAutofit/>
          </a:bodyPr>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xmlns="" id="{BF8F5A6A-E29E-401A-801A-8FD9CAABA7A5}"/>
              </a:ext>
            </a:extLst>
          </p:cNvPr>
          <p:cNvSpPr>
            <a:spLocks noGrp="1"/>
          </p:cNvSpPr>
          <p:nvPr>
            <p:ph idx="1" hasCustomPrompt="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3">
            <a:extLst>
              <a:ext uri="{FF2B5EF4-FFF2-40B4-BE49-F238E27FC236}">
                <a16:creationId xmlns:a16="http://schemas.microsoft.com/office/drawing/2014/main" xmlns=""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xmlns=""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xmlns=""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F8C642-49FB-4E16-A3A0-B2ACBEABFFD6}"/>
              </a:ext>
            </a:extLst>
          </p:cNvPr>
          <p:cNvSpPr>
            <a:spLocks noGrp="1"/>
          </p:cNvSpPr>
          <p:nvPr>
            <p:ph type="title" hasCustomPrompt="1"/>
          </p:nvPr>
        </p:nvSpPr>
        <p:spPr>
          <a:xfrm>
            <a:off x="838199" y="136526"/>
            <a:ext cx="10742295" cy="1425052"/>
          </a:xfrm>
        </p:spPr>
        <p:txBody>
          <a:bodyPr anchor="b" anchorCtr="0">
            <a:noAutofit/>
          </a:bodyPr>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xmlns="" id="{AA40526D-DB50-43D0-90D5-E6FB281419DB}"/>
              </a:ext>
            </a:extLst>
          </p:cNvPr>
          <p:cNvSpPr>
            <a:spLocks noGrp="1"/>
          </p:cNvSpPr>
          <p:nvPr>
            <p:ph type="pic" sz="quarter" idx="13" hasCustomPrompt="1"/>
          </p:nvPr>
        </p:nvSpPr>
        <p:spPr>
          <a:xfrm>
            <a:off x="914400" y="1993392"/>
            <a:ext cx="2286000" cy="2286000"/>
          </a:xfrm>
          <a:solidFill>
            <a:schemeClr val="tx2">
              <a:lumMod val="90000"/>
            </a:schemeClr>
          </a:solidFill>
        </p:spPr>
        <p:txBody>
          <a:bodyPr>
            <a:normAutofit/>
          </a:bodyPr>
          <a:lstStyle>
            <a:lvl1pPr marL="0" indent="0" algn="ctr">
              <a:buNone/>
              <a:defRPr sz="1400"/>
            </a:lvl1pPr>
          </a:lstStyle>
          <a:p>
            <a:r>
              <a:rPr lang="en-US" dirty="0"/>
              <a:t>Click to add picture</a:t>
            </a:r>
          </a:p>
        </p:txBody>
      </p:sp>
      <p:sp>
        <p:nvSpPr>
          <p:cNvPr id="11" name="Text Placeholder 10">
            <a:extLst>
              <a:ext uri="{FF2B5EF4-FFF2-40B4-BE49-F238E27FC236}">
                <a16:creationId xmlns:a16="http://schemas.microsoft.com/office/drawing/2014/main" xmlns="" id="{1FCCE554-7DC7-4A2A-BD55-8E86A3B4AD6D}"/>
              </a:ext>
            </a:extLst>
          </p:cNvPr>
          <p:cNvSpPr>
            <a:spLocks noGrp="1"/>
          </p:cNvSpPr>
          <p:nvPr>
            <p:ph type="body" sz="quarter" idx="14" hasCustomPrompt="1"/>
          </p:nvPr>
        </p:nvSpPr>
        <p:spPr>
          <a:xfrm>
            <a:off x="838199" y="4519715"/>
            <a:ext cx="2361651" cy="274320"/>
          </a:xfrm>
        </p:spPr>
        <p:txBody>
          <a:bodyPr anchor="ctr" anchorCtr="0">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2" name="Text Placeholder 10">
            <a:extLst>
              <a:ext uri="{FF2B5EF4-FFF2-40B4-BE49-F238E27FC236}">
                <a16:creationId xmlns:a16="http://schemas.microsoft.com/office/drawing/2014/main" xmlns="" id="{4C379AB9-816A-48B0-8040-51C116DF5D57}"/>
              </a:ext>
            </a:extLst>
          </p:cNvPr>
          <p:cNvSpPr>
            <a:spLocks noGrp="1"/>
          </p:cNvSpPr>
          <p:nvPr>
            <p:ph type="body" sz="quarter" idx="15" hasCustomPrompt="1"/>
          </p:nvPr>
        </p:nvSpPr>
        <p:spPr>
          <a:xfrm>
            <a:off x="838199" y="4837175"/>
            <a:ext cx="2361651" cy="895409"/>
          </a:xfrm>
        </p:spPr>
        <p:txBody>
          <a:bodyPr>
            <a:norm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3" name="Picture Placeholder 8">
            <a:extLst>
              <a:ext uri="{FF2B5EF4-FFF2-40B4-BE49-F238E27FC236}">
                <a16:creationId xmlns:a16="http://schemas.microsoft.com/office/drawing/2014/main" xmlns="" id="{EB148D33-9D3D-4F09-AD3D-5478787F73F8}"/>
              </a:ext>
            </a:extLst>
          </p:cNvPr>
          <p:cNvSpPr>
            <a:spLocks noGrp="1"/>
          </p:cNvSpPr>
          <p:nvPr>
            <p:ph type="pic" sz="quarter" idx="16" hasCustomPrompt="1"/>
          </p:nvPr>
        </p:nvSpPr>
        <p:spPr>
          <a:xfrm>
            <a:off x="3610808" y="1993392"/>
            <a:ext cx="2286000" cy="22860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0">
            <a:extLst>
              <a:ext uri="{FF2B5EF4-FFF2-40B4-BE49-F238E27FC236}">
                <a16:creationId xmlns:a16="http://schemas.microsoft.com/office/drawing/2014/main" xmlns="" id="{41C6DB7F-D21E-454A-8816-7C20215E176C}"/>
              </a:ext>
            </a:extLst>
          </p:cNvPr>
          <p:cNvSpPr>
            <a:spLocks noGrp="1"/>
          </p:cNvSpPr>
          <p:nvPr>
            <p:ph type="body" sz="quarter" idx="17" hasCustomPrompt="1"/>
          </p:nvPr>
        </p:nvSpPr>
        <p:spPr>
          <a:xfrm>
            <a:off x="3535679" y="4519715"/>
            <a:ext cx="2361651" cy="274320"/>
          </a:xfrm>
        </p:spPr>
        <p:txBody>
          <a:bodyPr anchor="ctr" anchorCtr="0">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5" name="Text Placeholder 10">
            <a:extLst>
              <a:ext uri="{FF2B5EF4-FFF2-40B4-BE49-F238E27FC236}">
                <a16:creationId xmlns:a16="http://schemas.microsoft.com/office/drawing/2014/main" xmlns="" id="{D0C4D301-6FD0-45BF-8011-A4984ED664E0}"/>
              </a:ext>
            </a:extLst>
          </p:cNvPr>
          <p:cNvSpPr>
            <a:spLocks noGrp="1"/>
          </p:cNvSpPr>
          <p:nvPr>
            <p:ph type="body" sz="quarter" idx="18" hasCustomPrompt="1"/>
          </p:nvPr>
        </p:nvSpPr>
        <p:spPr>
          <a:xfrm>
            <a:off x="3535679" y="4839222"/>
            <a:ext cx="2361651" cy="895409"/>
          </a:xfrm>
        </p:spPr>
        <p:txBody>
          <a:bodyPr>
            <a:norm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9" name="Picture Placeholder 8">
            <a:extLst>
              <a:ext uri="{FF2B5EF4-FFF2-40B4-BE49-F238E27FC236}">
                <a16:creationId xmlns:a16="http://schemas.microsoft.com/office/drawing/2014/main" xmlns="" id="{CB5FD37A-EE86-444D-9C60-101D10C1C6A3}"/>
              </a:ext>
            </a:extLst>
          </p:cNvPr>
          <p:cNvSpPr>
            <a:spLocks noGrp="1"/>
          </p:cNvSpPr>
          <p:nvPr>
            <p:ph type="pic" sz="quarter" idx="22" hasCustomPrompt="1"/>
          </p:nvPr>
        </p:nvSpPr>
        <p:spPr>
          <a:xfrm>
            <a:off x="6307216" y="1993392"/>
            <a:ext cx="2286000" cy="22860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0">
            <a:extLst>
              <a:ext uri="{FF2B5EF4-FFF2-40B4-BE49-F238E27FC236}">
                <a16:creationId xmlns:a16="http://schemas.microsoft.com/office/drawing/2014/main" xmlns="" id="{77DCE814-41FD-4D48-8120-139ED978660B}"/>
              </a:ext>
            </a:extLst>
          </p:cNvPr>
          <p:cNvSpPr>
            <a:spLocks noGrp="1"/>
          </p:cNvSpPr>
          <p:nvPr>
            <p:ph type="body" sz="quarter" idx="23" hasCustomPrompt="1"/>
          </p:nvPr>
        </p:nvSpPr>
        <p:spPr>
          <a:xfrm>
            <a:off x="6233159" y="4519715"/>
            <a:ext cx="2361651" cy="274320"/>
          </a:xfrm>
        </p:spPr>
        <p:txBody>
          <a:bodyPr anchor="ctr" anchorCtr="0">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21" name="Text Placeholder 10">
            <a:extLst>
              <a:ext uri="{FF2B5EF4-FFF2-40B4-BE49-F238E27FC236}">
                <a16:creationId xmlns:a16="http://schemas.microsoft.com/office/drawing/2014/main" xmlns="" id="{142BD72F-73D4-46DC-B184-801565CDC961}"/>
              </a:ext>
            </a:extLst>
          </p:cNvPr>
          <p:cNvSpPr>
            <a:spLocks noGrp="1"/>
          </p:cNvSpPr>
          <p:nvPr>
            <p:ph type="body" sz="quarter" idx="24" hasCustomPrompt="1"/>
          </p:nvPr>
        </p:nvSpPr>
        <p:spPr>
          <a:xfrm>
            <a:off x="6233159" y="4839222"/>
            <a:ext cx="2361651" cy="895409"/>
          </a:xfrm>
        </p:spPr>
        <p:txBody>
          <a:bodyPr>
            <a:norm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6" name="Picture Placeholder 8">
            <a:extLst>
              <a:ext uri="{FF2B5EF4-FFF2-40B4-BE49-F238E27FC236}">
                <a16:creationId xmlns:a16="http://schemas.microsoft.com/office/drawing/2014/main" xmlns="" id="{97508F04-3E2E-41F2-9326-8B0362A83AB8}"/>
              </a:ext>
            </a:extLst>
          </p:cNvPr>
          <p:cNvSpPr>
            <a:spLocks noGrp="1"/>
          </p:cNvSpPr>
          <p:nvPr>
            <p:ph type="pic" sz="quarter" idx="19" hasCustomPrompt="1"/>
          </p:nvPr>
        </p:nvSpPr>
        <p:spPr>
          <a:xfrm>
            <a:off x="9003624" y="1993392"/>
            <a:ext cx="2286000" cy="22860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7" name="Text Placeholder 10">
            <a:extLst>
              <a:ext uri="{FF2B5EF4-FFF2-40B4-BE49-F238E27FC236}">
                <a16:creationId xmlns:a16="http://schemas.microsoft.com/office/drawing/2014/main" xmlns="" id="{D5ACD767-F8EC-4D73-8CC0-DC4C23BBB2B2}"/>
              </a:ext>
            </a:extLst>
          </p:cNvPr>
          <p:cNvSpPr>
            <a:spLocks noGrp="1"/>
          </p:cNvSpPr>
          <p:nvPr>
            <p:ph type="body" sz="quarter" idx="20" hasCustomPrompt="1"/>
          </p:nvPr>
        </p:nvSpPr>
        <p:spPr>
          <a:xfrm>
            <a:off x="8927972" y="4519715"/>
            <a:ext cx="2361651" cy="274320"/>
          </a:xfrm>
        </p:spPr>
        <p:txBody>
          <a:bodyPr anchor="ctr" anchorCtr="0">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8" name="Text Placeholder 10">
            <a:extLst>
              <a:ext uri="{FF2B5EF4-FFF2-40B4-BE49-F238E27FC236}">
                <a16:creationId xmlns:a16="http://schemas.microsoft.com/office/drawing/2014/main" xmlns="" id="{4736BB1A-851C-4D31-90C7-CDC5DBAEE1CE}"/>
              </a:ext>
            </a:extLst>
          </p:cNvPr>
          <p:cNvSpPr>
            <a:spLocks noGrp="1"/>
          </p:cNvSpPr>
          <p:nvPr>
            <p:ph type="body" sz="quarter" idx="21" hasCustomPrompt="1"/>
          </p:nvPr>
        </p:nvSpPr>
        <p:spPr>
          <a:xfrm>
            <a:off x="8927972" y="4837175"/>
            <a:ext cx="2361651" cy="895409"/>
          </a:xfrm>
        </p:spPr>
        <p:txBody>
          <a:bodyPr>
            <a:norm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pic>
        <p:nvPicPr>
          <p:cNvPr id="6" name="Graphic 5">
            <a:extLst>
              <a:ext uri="{FF2B5EF4-FFF2-40B4-BE49-F238E27FC236}">
                <a16:creationId xmlns:a16="http://schemas.microsoft.com/office/drawing/2014/main" xmlns="" id="{B2402DAC-DB2C-47BE-AE78-07846291BB8E}"/>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xmlns=""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xmlns=""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xmlns=""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F8C642-49FB-4E16-A3A0-B2ACBEABFFD6}"/>
              </a:ext>
            </a:extLst>
          </p:cNvPr>
          <p:cNvSpPr>
            <a:spLocks noGrp="1"/>
          </p:cNvSpPr>
          <p:nvPr>
            <p:ph type="title" hasCustomPrompt="1"/>
          </p:nvPr>
        </p:nvSpPr>
        <p:spPr>
          <a:xfrm>
            <a:off x="838201" y="93946"/>
            <a:ext cx="10742294" cy="1605666"/>
          </a:xfrm>
        </p:spPr>
        <p:txBody>
          <a:bodyPr anchor="b" anchorCtr="0">
            <a:noAutofit/>
          </a:bodyPr>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xmlns="" id="{AA40526D-DB50-43D0-90D5-E6FB281419DB}"/>
              </a:ext>
            </a:extLst>
          </p:cNvPr>
          <p:cNvSpPr>
            <a:spLocks noGrp="1"/>
          </p:cNvSpPr>
          <p:nvPr>
            <p:ph type="pic" sz="quarter" idx="13" hasCustomPrompt="1"/>
          </p:nvPr>
        </p:nvSpPr>
        <p:spPr>
          <a:xfrm>
            <a:off x="914400" y="1975104"/>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11" name="Text Placeholder 10">
            <a:extLst>
              <a:ext uri="{FF2B5EF4-FFF2-40B4-BE49-F238E27FC236}">
                <a16:creationId xmlns:a16="http://schemas.microsoft.com/office/drawing/2014/main" xmlns="" id="{1FCCE554-7DC7-4A2A-BD55-8E86A3B4AD6D}"/>
              </a:ext>
            </a:extLst>
          </p:cNvPr>
          <p:cNvSpPr>
            <a:spLocks noGrp="1"/>
          </p:cNvSpPr>
          <p:nvPr>
            <p:ph type="body" sz="quarter" idx="14" hasCustomPrompt="1"/>
          </p:nvPr>
        </p:nvSpPr>
        <p:spPr>
          <a:xfrm>
            <a:off x="838200" y="3427828"/>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2" name="Text Placeholder 10">
            <a:extLst>
              <a:ext uri="{FF2B5EF4-FFF2-40B4-BE49-F238E27FC236}">
                <a16:creationId xmlns:a16="http://schemas.microsoft.com/office/drawing/2014/main" xmlns="" id="{4C379AB9-816A-48B0-8040-51C116DF5D57}"/>
              </a:ext>
            </a:extLst>
          </p:cNvPr>
          <p:cNvSpPr>
            <a:spLocks noGrp="1"/>
          </p:cNvSpPr>
          <p:nvPr>
            <p:ph type="body" sz="quarter" idx="15" hasCustomPrompt="1"/>
          </p:nvPr>
        </p:nvSpPr>
        <p:spPr>
          <a:xfrm>
            <a:off x="838200" y="3703320"/>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3" name="Picture Placeholder 8">
            <a:extLst>
              <a:ext uri="{FF2B5EF4-FFF2-40B4-BE49-F238E27FC236}">
                <a16:creationId xmlns:a16="http://schemas.microsoft.com/office/drawing/2014/main" xmlns="" id="{EB148D33-9D3D-4F09-AD3D-5478787F73F8}"/>
              </a:ext>
            </a:extLst>
          </p:cNvPr>
          <p:cNvSpPr>
            <a:spLocks noGrp="1"/>
          </p:cNvSpPr>
          <p:nvPr>
            <p:ph type="pic" sz="quarter" idx="16" hasCustomPrompt="1"/>
          </p:nvPr>
        </p:nvSpPr>
        <p:spPr>
          <a:xfrm>
            <a:off x="3682999" y="1975104"/>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14" name="Text Placeholder 10">
            <a:extLst>
              <a:ext uri="{FF2B5EF4-FFF2-40B4-BE49-F238E27FC236}">
                <a16:creationId xmlns:a16="http://schemas.microsoft.com/office/drawing/2014/main" xmlns="" id="{41C6DB7F-D21E-454A-8816-7C20215E176C}"/>
              </a:ext>
            </a:extLst>
          </p:cNvPr>
          <p:cNvSpPr>
            <a:spLocks noGrp="1"/>
          </p:cNvSpPr>
          <p:nvPr>
            <p:ph type="body" sz="quarter" idx="17" hasCustomPrompt="1"/>
          </p:nvPr>
        </p:nvSpPr>
        <p:spPr>
          <a:xfrm>
            <a:off x="3608832" y="3427828"/>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5" name="Text Placeholder 10">
            <a:extLst>
              <a:ext uri="{FF2B5EF4-FFF2-40B4-BE49-F238E27FC236}">
                <a16:creationId xmlns:a16="http://schemas.microsoft.com/office/drawing/2014/main" xmlns="" id="{D0C4D301-6FD0-45BF-8011-A4984ED664E0}"/>
              </a:ext>
            </a:extLst>
          </p:cNvPr>
          <p:cNvSpPr>
            <a:spLocks noGrp="1"/>
          </p:cNvSpPr>
          <p:nvPr>
            <p:ph type="body" sz="quarter" idx="18" hasCustomPrompt="1"/>
          </p:nvPr>
        </p:nvSpPr>
        <p:spPr>
          <a:xfrm>
            <a:off x="3608832" y="3703320"/>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9" name="Picture Placeholder 8">
            <a:extLst>
              <a:ext uri="{FF2B5EF4-FFF2-40B4-BE49-F238E27FC236}">
                <a16:creationId xmlns:a16="http://schemas.microsoft.com/office/drawing/2014/main" xmlns="" id="{CB5FD37A-EE86-444D-9C60-101D10C1C6A3}"/>
              </a:ext>
            </a:extLst>
          </p:cNvPr>
          <p:cNvSpPr>
            <a:spLocks noGrp="1"/>
          </p:cNvSpPr>
          <p:nvPr>
            <p:ph type="pic" sz="quarter" idx="22" hasCustomPrompt="1"/>
          </p:nvPr>
        </p:nvSpPr>
        <p:spPr>
          <a:xfrm>
            <a:off x="6451598" y="1975104"/>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20" name="Text Placeholder 10">
            <a:extLst>
              <a:ext uri="{FF2B5EF4-FFF2-40B4-BE49-F238E27FC236}">
                <a16:creationId xmlns:a16="http://schemas.microsoft.com/office/drawing/2014/main" xmlns="" id="{77DCE814-41FD-4D48-8120-139ED978660B}"/>
              </a:ext>
            </a:extLst>
          </p:cNvPr>
          <p:cNvSpPr>
            <a:spLocks noGrp="1"/>
          </p:cNvSpPr>
          <p:nvPr>
            <p:ph type="body" sz="quarter" idx="23" hasCustomPrompt="1"/>
          </p:nvPr>
        </p:nvSpPr>
        <p:spPr>
          <a:xfrm>
            <a:off x="6379464" y="3427828"/>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21" name="Text Placeholder 10">
            <a:extLst>
              <a:ext uri="{FF2B5EF4-FFF2-40B4-BE49-F238E27FC236}">
                <a16:creationId xmlns:a16="http://schemas.microsoft.com/office/drawing/2014/main" xmlns="" id="{142BD72F-73D4-46DC-B184-801565CDC961}"/>
              </a:ext>
            </a:extLst>
          </p:cNvPr>
          <p:cNvSpPr>
            <a:spLocks noGrp="1"/>
          </p:cNvSpPr>
          <p:nvPr>
            <p:ph type="body" sz="quarter" idx="24" hasCustomPrompt="1"/>
          </p:nvPr>
        </p:nvSpPr>
        <p:spPr>
          <a:xfrm>
            <a:off x="6379464" y="3703320"/>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6" name="Picture Placeholder 8">
            <a:extLst>
              <a:ext uri="{FF2B5EF4-FFF2-40B4-BE49-F238E27FC236}">
                <a16:creationId xmlns:a16="http://schemas.microsoft.com/office/drawing/2014/main" xmlns="" id="{97508F04-3E2E-41F2-9326-8B0362A83AB8}"/>
              </a:ext>
            </a:extLst>
          </p:cNvPr>
          <p:cNvSpPr>
            <a:spLocks noGrp="1"/>
          </p:cNvSpPr>
          <p:nvPr>
            <p:ph type="pic" sz="quarter" idx="19" hasCustomPrompt="1"/>
          </p:nvPr>
        </p:nvSpPr>
        <p:spPr>
          <a:xfrm>
            <a:off x="9220198" y="1975104"/>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17" name="Text Placeholder 10">
            <a:extLst>
              <a:ext uri="{FF2B5EF4-FFF2-40B4-BE49-F238E27FC236}">
                <a16:creationId xmlns:a16="http://schemas.microsoft.com/office/drawing/2014/main" xmlns="" id="{D5ACD767-F8EC-4D73-8CC0-DC4C23BBB2B2}"/>
              </a:ext>
            </a:extLst>
          </p:cNvPr>
          <p:cNvSpPr>
            <a:spLocks noGrp="1"/>
          </p:cNvSpPr>
          <p:nvPr>
            <p:ph type="body" sz="quarter" idx="20" hasCustomPrompt="1"/>
          </p:nvPr>
        </p:nvSpPr>
        <p:spPr>
          <a:xfrm>
            <a:off x="9140952" y="3427828"/>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8" name="Text Placeholder 10">
            <a:extLst>
              <a:ext uri="{FF2B5EF4-FFF2-40B4-BE49-F238E27FC236}">
                <a16:creationId xmlns:a16="http://schemas.microsoft.com/office/drawing/2014/main" xmlns="" id="{4736BB1A-851C-4D31-90C7-CDC5DBAEE1CE}"/>
              </a:ext>
            </a:extLst>
          </p:cNvPr>
          <p:cNvSpPr>
            <a:spLocks noGrp="1"/>
          </p:cNvSpPr>
          <p:nvPr>
            <p:ph type="body" sz="quarter" idx="21" hasCustomPrompt="1"/>
          </p:nvPr>
        </p:nvSpPr>
        <p:spPr>
          <a:xfrm>
            <a:off x="9140952" y="3703320"/>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34" name="Picture Placeholder 8">
            <a:extLst>
              <a:ext uri="{FF2B5EF4-FFF2-40B4-BE49-F238E27FC236}">
                <a16:creationId xmlns:a16="http://schemas.microsoft.com/office/drawing/2014/main" xmlns="" id="{7B2E434D-5BFF-4F4E-89CC-2A0B72618AF8}"/>
              </a:ext>
            </a:extLst>
          </p:cNvPr>
          <p:cNvSpPr>
            <a:spLocks noGrp="1"/>
          </p:cNvSpPr>
          <p:nvPr>
            <p:ph type="pic" sz="quarter" idx="25" hasCustomPrompt="1"/>
          </p:nvPr>
        </p:nvSpPr>
        <p:spPr>
          <a:xfrm>
            <a:off x="914400" y="4160520"/>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35" name="Text Placeholder 10">
            <a:extLst>
              <a:ext uri="{FF2B5EF4-FFF2-40B4-BE49-F238E27FC236}">
                <a16:creationId xmlns:a16="http://schemas.microsoft.com/office/drawing/2014/main" xmlns="" id="{54BF5D0F-83F6-4B5E-82FB-FB9D4A47682D}"/>
              </a:ext>
            </a:extLst>
          </p:cNvPr>
          <p:cNvSpPr>
            <a:spLocks noGrp="1"/>
          </p:cNvSpPr>
          <p:nvPr>
            <p:ph type="body" sz="quarter" idx="26" hasCustomPrompt="1"/>
          </p:nvPr>
        </p:nvSpPr>
        <p:spPr>
          <a:xfrm>
            <a:off x="838200" y="5610665"/>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36" name="Text Placeholder 10">
            <a:extLst>
              <a:ext uri="{FF2B5EF4-FFF2-40B4-BE49-F238E27FC236}">
                <a16:creationId xmlns:a16="http://schemas.microsoft.com/office/drawing/2014/main" xmlns="" id="{2989D348-84C3-4684-A67D-DBE303776B2B}"/>
              </a:ext>
            </a:extLst>
          </p:cNvPr>
          <p:cNvSpPr>
            <a:spLocks noGrp="1"/>
          </p:cNvSpPr>
          <p:nvPr>
            <p:ph type="body" sz="quarter" idx="27" hasCustomPrompt="1"/>
          </p:nvPr>
        </p:nvSpPr>
        <p:spPr>
          <a:xfrm>
            <a:off x="838200" y="5907024"/>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37" name="Picture Placeholder 8">
            <a:extLst>
              <a:ext uri="{FF2B5EF4-FFF2-40B4-BE49-F238E27FC236}">
                <a16:creationId xmlns:a16="http://schemas.microsoft.com/office/drawing/2014/main" xmlns="" id="{68CB93A9-E63E-4946-8E32-FF80E0995A40}"/>
              </a:ext>
            </a:extLst>
          </p:cNvPr>
          <p:cNvSpPr>
            <a:spLocks noGrp="1"/>
          </p:cNvSpPr>
          <p:nvPr>
            <p:ph type="pic" sz="quarter" idx="28" hasCustomPrompt="1"/>
          </p:nvPr>
        </p:nvSpPr>
        <p:spPr>
          <a:xfrm>
            <a:off x="3685032" y="4160520"/>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38" name="Text Placeholder 10">
            <a:extLst>
              <a:ext uri="{FF2B5EF4-FFF2-40B4-BE49-F238E27FC236}">
                <a16:creationId xmlns:a16="http://schemas.microsoft.com/office/drawing/2014/main" xmlns="" id="{DF7A9899-0EF5-4E5E-B7B1-37D8FFD99BD1}"/>
              </a:ext>
            </a:extLst>
          </p:cNvPr>
          <p:cNvSpPr>
            <a:spLocks noGrp="1"/>
          </p:cNvSpPr>
          <p:nvPr>
            <p:ph type="body" sz="quarter" idx="29" hasCustomPrompt="1"/>
          </p:nvPr>
        </p:nvSpPr>
        <p:spPr>
          <a:xfrm>
            <a:off x="3608832" y="5610665"/>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39" name="Text Placeholder 10">
            <a:extLst>
              <a:ext uri="{FF2B5EF4-FFF2-40B4-BE49-F238E27FC236}">
                <a16:creationId xmlns:a16="http://schemas.microsoft.com/office/drawing/2014/main" xmlns="" id="{B11F2CCF-80D1-467A-86AC-3F5D8DD5E862}"/>
              </a:ext>
            </a:extLst>
          </p:cNvPr>
          <p:cNvSpPr>
            <a:spLocks noGrp="1"/>
          </p:cNvSpPr>
          <p:nvPr>
            <p:ph type="body" sz="quarter" idx="30" hasCustomPrompt="1"/>
          </p:nvPr>
        </p:nvSpPr>
        <p:spPr>
          <a:xfrm>
            <a:off x="3608832" y="5907024"/>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43" name="Picture Placeholder 8">
            <a:extLst>
              <a:ext uri="{FF2B5EF4-FFF2-40B4-BE49-F238E27FC236}">
                <a16:creationId xmlns:a16="http://schemas.microsoft.com/office/drawing/2014/main" xmlns="" id="{8F17B7F6-C6DF-45C7-BDE5-81003F62B356}"/>
              </a:ext>
            </a:extLst>
          </p:cNvPr>
          <p:cNvSpPr>
            <a:spLocks noGrp="1"/>
          </p:cNvSpPr>
          <p:nvPr>
            <p:ph type="pic" sz="quarter" idx="34" hasCustomPrompt="1"/>
          </p:nvPr>
        </p:nvSpPr>
        <p:spPr>
          <a:xfrm>
            <a:off x="6455664" y="4160520"/>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44" name="Text Placeholder 10">
            <a:extLst>
              <a:ext uri="{FF2B5EF4-FFF2-40B4-BE49-F238E27FC236}">
                <a16:creationId xmlns:a16="http://schemas.microsoft.com/office/drawing/2014/main" xmlns="" id="{00DDE45F-F583-4DF4-9452-E816A0914097}"/>
              </a:ext>
            </a:extLst>
          </p:cNvPr>
          <p:cNvSpPr>
            <a:spLocks noGrp="1"/>
          </p:cNvSpPr>
          <p:nvPr>
            <p:ph type="body" sz="quarter" idx="35" hasCustomPrompt="1"/>
          </p:nvPr>
        </p:nvSpPr>
        <p:spPr>
          <a:xfrm>
            <a:off x="6379464" y="5610665"/>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45" name="Text Placeholder 10">
            <a:extLst>
              <a:ext uri="{FF2B5EF4-FFF2-40B4-BE49-F238E27FC236}">
                <a16:creationId xmlns:a16="http://schemas.microsoft.com/office/drawing/2014/main" xmlns="" id="{6780E523-546C-4CCA-A992-E1551F2878E2}"/>
              </a:ext>
            </a:extLst>
          </p:cNvPr>
          <p:cNvSpPr>
            <a:spLocks noGrp="1"/>
          </p:cNvSpPr>
          <p:nvPr>
            <p:ph type="body" sz="quarter" idx="36" hasCustomPrompt="1"/>
          </p:nvPr>
        </p:nvSpPr>
        <p:spPr>
          <a:xfrm>
            <a:off x="6379464" y="5907024"/>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40" name="Picture Placeholder 8">
            <a:extLst>
              <a:ext uri="{FF2B5EF4-FFF2-40B4-BE49-F238E27FC236}">
                <a16:creationId xmlns:a16="http://schemas.microsoft.com/office/drawing/2014/main" xmlns="" id="{2C506CA8-234D-479D-BB85-9F0FD9EDA6E6}"/>
              </a:ext>
            </a:extLst>
          </p:cNvPr>
          <p:cNvSpPr>
            <a:spLocks noGrp="1"/>
          </p:cNvSpPr>
          <p:nvPr>
            <p:ph type="pic" sz="quarter" idx="31" hasCustomPrompt="1"/>
          </p:nvPr>
        </p:nvSpPr>
        <p:spPr>
          <a:xfrm>
            <a:off x="9217152" y="4160520"/>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41" name="Text Placeholder 10">
            <a:extLst>
              <a:ext uri="{FF2B5EF4-FFF2-40B4-BE49-F238E27FC236}">
                <a16:creationId xmlns:a16="http://schemas.microsoft.com/office/drawing/2014/main" xmlns="" id="{55F6DA8A-3D9F-41E6-8A23-7DD2FB5AB6AA}"/>
              </a:ext>
            </a:extLst>
          </p:cNvPr>
          <p:cNvSpPr>
            <a:spLocks noGrp="1"/>
          </p:cNvSpPr>
          <p:nvPr>
            <p:ph type="body" sz="quarter" idx="32" hasCustomPrompt="1"/>
          </p:nvPr>
        </p:nvSpPr>
        <p:spPr>
          <a:xfrm>
            <a:off x="9140952" y="5610665"/>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42" name="Text Placeholder 10">
            <a:extLst>
              <a:ext uri="{FF2B5EF4-FFF2-40B4-BE49-F238E27FC236}">
                <a16:creationId xmlns:a16="http://schemas.microsoft.com/office/drawing/2014/main" xmlns="" id="{CF522D8A-203A-454E-80C2-641E38298F4E}"/>
              </a:ext>
            </a:extLst>
          </p:cNvPr>
          <p:cNvSpPr>
            <a:spLocks noGrp="1"/>
          </p:cNvSpPr>
          <p:nvPr>
            <p:ph type="body" sz="quarter" idx="33" hasCustomPrompt="1"/>
          </p:nvPr>
        </p:nvSpPr>
        <p:spPr>
          <a:xfrm>
            <a:off x="9140952" y="5907024"/>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pic>
        <p:nvPicPr>
          <p:cNvPr id="49" name="Graphic 48">
            <a:extLst>
              <a:ext uri="{FF2B5EF4-FFF2-40B4-BE49-F238E27FC236}">
                <a16:creationId xmlns:a16="http://schemas.microsoft.com/office/drawing/2014/main" xmlns="" id="{56630BF6-F55A-46EA-AB98-D26668FA2C01}"/>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xmlns=""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xmlns=""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xmlns=""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AE12D1-08AF-45E9-A34A-BDE9E860BAA2}"/>
              </a:ext>
            </a:extLst>
          </p:cNvPr>
          <p:cNvSpPr>
            <a:spLocks noGrp="1"/>
          </p:cNvSpPr>
          <p:nvPr>
            <p:ph type="title" hasCustomPrompt="1"/>
          </p:nvPr>
        </p:nvSpPr>
        <p:spPr>
          <a:xfrm>
            <a:off x="914400" y="139700"/>
            <a:ext cx="10058400" cy="1405045"/>
          </a:xfrm>
        </p:spPr>
        <p:txBody>
          <a:bodyPr anchor="b" anchorCtr="0">
            <a:noAutofit/>
          </a:bodyPr>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xmlns="" id="{A46611B7-8FF7-4773-9FAF-EF9DE18D43A7}"/>
              </a:ext>
              <a:ext uri="{C183D7F6-B498-43B3-948B-1728B52AA6E4}">
                <adec:decorative xmlns:adec="http://schemas.microsoft.com/office/drawing/2017/decorative" xmlns=""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xmlns=""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xmlns=""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xmlns=""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xmlns=""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xmlns=""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xmlns="" id="{40029F77-2501-4EBF-A232-5031A447FD84}"/>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xmlns="" id="{12558E2F-7ED7-452C-BF34-1D9CEE3DA176}"/>
              </a:ext>
            </a:extLst>
          </p:cNvPr>
          <p:cNvSpPr>
            <a:spLocks noGrp="1"/>
          </p:cNvSpPr>
          <p:nvPr userDrawn="1">
            <p:ph type="body" sz="quarter" idx="14" hasCustomPrompt="1"/>
          </p:nvPr>
        </p:nvSpPr>
        <p:spPr>
          <a:xfrm>
            <a:off x="1436055" y="2228634"/>
            <a:ext cx="2350537" cy="260076"/>
          </a:xfrm>
        </p:spPr>
        <p:txBody>
          <a:bodyPr anchor="ctr" anchorCtr="0">
            <a:noAutofit/>
          </a:bodyPr>
          <a:lstStyle>
            <a:lvl1pPr marL="0" indent="0" algn="r">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61" name="Text Placeholder 6">
            <a:extLst>
              <a:ext uri="{FF2B5EF4-FFF2-40B4-BE49-F238E27FC236}">
                <a16:creationId xmlns:a16="http://schemas.microsoft.com/office/drawing/2014/main" xmlns="" id="{36EF96CC-8462-492B-A583-23CA7F69D645}"/>
              </a:ext>
            </a:extLst>
          </p:cNvPr>
          <p:cNvSpPr>
            <a:spLocks noGrp="1"/>
          </p:cNvSpPr>
          <p:nvPr userDrawn="1">
            <p:ph type="body" sz="quarter" idx="18" hasCustomPrompt="1"/>
          </p:nvPr>
        </p:nvSpPr>
        <p:spPr>
          <a:xfrm>
            <a:off x="1436055" y="2524463"/>
            <a:ext cx="2350538" cy="253893"/>
          </a:xfrm>
        </p:spPr>
        <p:txBody>
          <a:bodyPr>
            <a:norm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65" name="Text Placeholder 6">
            <a:extLst>
              <a:ext uri="{FF2B5EF4-FFF2-40B4-BE49-F238E27FC236}">
                <a16:creationId xmlns:a16="http://schemas.microsoft.com/office/drawing/2014/main" xmlns="" id="{9181B54C-566B-4B18-924F-0B0ABFA177BE}"/>
              </a:ext>
            </a:extLst>
          </p:cNvPr>
          <p:cNvSpPr>
            <a:spLocks noGrp="1"/>
          </p:cNvSpPr>
          <p:nvPr userDrawn="1">
            <p:ph type="body" sz="quarter" idx="22" hasCustomPrompt="1"/>
          </p:nvPr>
        </p:nvSpPr>
        <p:spPr>
          <a:xfrm>
            <a:off x="1436055" y="2821431"/>
            <a:ext cx="2350537" cy="913299"/>
          </a:xfrm>
        </p:spPr>
        <p:txBody>
          <a:bodyPr>
            <a:norm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59" name="Text Placeholder 6">
            <a:extLst>
              <a:ext uri="{FF2B5EF4-FFF2-40B4-BE49-F238E27FC236}">
                <a16:creationId xmlns:a16="http://schemas.microsoft.com/office/drawing/2014/main" xmlns="" id="{2F6D970C-C43E-4D7F-83C7-650BDF1E9FB2}"/>
              </a:ext>
            </a:extLst>
          </p:cNvPr>
          <p:cNvSpPr>
            <a:spLocks noGrp="1"/>
          </p:cNvSpPr>
          <p:nvPr userDrawn="1">
            <p:ph type="body" sz="quarter" idx="16" hasCustomPrompt="1"/>
          </p:nvPr>
        </p:nvSpPr>
        <p:spPr>
          <a:xfrm>
            <a:off x="1436055" y="4297014"/>
            <a:ext cx="2350537" cy="249378"/>
          </a:xfrm>
        </p:spPr>
        <p:txBody>
          <a:bodyPr anchor="ctr" anchorCtr="0">
            <a:noAutofit/>
          </a:bodyPr>
          <a:lstStyle>
            <a:lvl1pPr marL="0" indent="0" algn="r">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63" name="Text Placeholder 6">
            <a:extLst>
              <a:ext uri="{FF2B5EF4-FFF2-40B4-BE49-F238E27FC236}">
                <a16:creationId xmlns:a16="http://schemas.microsoft.com/office/drawing/2014/main" xmlns="" id="{1DA14AF6-5923-4726-93E3-C4DC3606842F}"/>
              </a:ext>
            </a:extLst>
          </p:cNvPr>
          <p:cNvSpPr>
            <a:spLocks noGrp="1"/>
          </p:cNvSpPr>
          <p:nvPr userDrawn="1">
            <p:ph type="body" sz="quarter" idx="20" hasCustomPrompt="1"/>
          </p:nvPr>
        </p:nvSpPr>
        <p:spPr>
          <a:xfrm>
            <a:off x="1436055" y="4590182"/>
            <a:ext cx="2350537" cy="277847"/>
          </a:xfrm>
        </p:spPr>
        <p:txBody>
          <a:bodyPr>
            <a:norm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67" name="Text Placeholder 6">
            <a:extLst>
              <a:ext uri="{FF2B5EF4-FFF2-40B4-BE49-F238E27FC236}">
                <a16:creationId xmlns:a16="http://schemas.microsoft.com/office/drawing/2014/main" xmlns="" id="{D194A6FC-68EF-46C5-8EB6-32C814C1D298}"/>
              </a:ext>
            </a:extLst>
          </p:cNvPr>
          <p:cNvSpPr>
            <a:spLocks noGrp="1"/>
          </p:cNvSpPr>
          <p:nvPr userDrawn="1">
            <p:ph type="body" sz="quarter" idx="24" hasCustomPrompt="1"/>
          </p:nvPr>
        </p:nvSpPr>
        <p:spPr>
          <a:xfrm>
            <a:off x="1436055" y="4914997"/>
            <a:ext cx="2350537" cy="875894"/>
          </a:xfrm>
        </p:spPr>
        <p:txBody>
          <a:bodyPr>
            <a:norm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5" name="Content Placeholder 4">
            <a:extLst>
              <a:ext uri="{FF2B5EF4-FFF2-40B4-BE49-F238E27FC236}">
                <a16:creationId xmlns:a16="http://schemas.microsoft.com/office/drawing/2014/main" xmlns="" id="{D31546F0-9E2B-4020-9199-B800E39E3335}"/>
              </a:ext>
              <a:ext uri="{C183D7F6-B498-43B3-948B-1728B52AA6E4}">
                <adec:decorative xmlns:adec="http://schemas.microsoft.com/office/drawing/2017/decorative" xmlns="" val="0"/>
              </a:ext>
            </a:extLst>
          </p:cNvPr>
          <p:cNvSpPr>
            <a:spLocks noGrp="1"/>
          </p:cNvSpPr>
          <p:nvPr>
            <p:ph sz="quarter" idx="13" hasCustomPrompt="1"/>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a:extLst>
              <a:ext uri="{FF2B5EF4-FFF2-40B4-BE49-F238E27FC236}">
                <a16:creationId xmlns:a16="http://schemas.microsoft.com/office/drawing/2014/main" xmlns="" id="{E2734981-D056-20A1-1627-D3D7F979D1E0}"/>
              </a:ext>
            </a:extLst>
          </p:cNvPr>
          <p:cNvSpPr>
            <a:spLocks noGrp="1"/>
          </p:cNvSpPr>
          <p:nvPr>
            <p:ph type="body" sz="quarter" idx="25" hasCustomPrompt="1"/>
          </p:nvPr>
        </p:nvSpPr>
        <p:spPr>
          <a:xfrm>
            <a:off x="7887882" y="2228634"/>
            <a:ext cx="2350537" cy="260076"/>
          </a:xfrm>
        </p:spPr>
        <p:txBody>
          <a:bodyPr anchor="ctr" anchorCtr="0">
            <a:noAutofit/>
          </a:bodyPr>
          <a:lstStyle>
            <a:lvl1pPr marL="0" indent="0" algn="l">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6" name="Text Placeholder 6">
            <a:extLst>
              <a:ext uri="{FF2B5EF4-FFF2-40B4-BE49-F238E27FC236}">
                <a16:creationId xmlns:a16="http://schemas.microsoft.com/office/drawing/2014/main" xmlns="" id="{CB67E892-68CA-2D9B-9868-BA6955D35368}"/>
              </a:ext>
            </a:extLst>
          </p:cNvPr>
          <p:cNvSpPr>
            <a:spLocks noGrp="1"/>
          </p:cNvSpPr>
          <p:nvPr>
            <p:ph type="body" sz="quarter" idx="26" hasCustomPrompt="1"/>
          </p:nvPr>
        </p:nvSpPr>
        <p:spPr>
          <a:xfrm>
            <a:off x="7887882" y="2524463"/>
            <a:ext cx="2350538" cy="253893"/>
          </a:xfrm>
        </p:spPr>
        <p:txBody>
          <a:bodyPr>
            <a:normAutofit/>
          </a:bodyPr>
          <a:lstStyle>
            <a:lvl1pPr marL="0" indent="0" algn="l">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9" name="Text Placeholder 6">
            <a:extLst>
              <a:ext uri="{FF2B5EF4-FFF2-40B4-BE49-F238E27FC236}">
                <a16:creationId xmlns:a16="http://schemas.microsoft.com/office/drawing/2014/main" xmlns="" id="{E8E617DC-AB4B-8F29-E7A1-39290CC228A6}"/>
              </a:ext>
            </a:extLst>
          </p:cNvPr>
          <p:cNvSpPr>
            <a:spLocks noGrp="1"/>
          </p:cNvSpPr>
          <p:nvPr>
            <p:ph type="body" sz="quarter" idx="27" hasCustomPrompt="1"/>
          </p:nvPr>
        </p:nvSpPr>
        <p:spPr>
          <a:xfrm>
            <a:off x="7887882" y="2821431"/>
            <a:ext cx="2350537" cy="913299"/>
          </a:xfrm>
        </p:spPr>
        <p:txBody>
          <a:bodyPr>
            <a:normAutofit/>
          </a:bodyPr>
          <a:lstStyle>
            <a:lvl1pPr marL="0" indent="0" algn="l">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11" name="Text Placeholder 6">
            <a:extLst>
              <a:ext uri="{FF2B5EF4-FFF2-40B4-BE49-F238E27FC236}">
                <a16:creationId xmlns:a16="http://schemas.microsoft.com/office/drawing/2014/main" xmlns="" id="{02DA693B-7AD8-8E99-8283-87912E0C43E5}"/>
              </a:ext>
            </a:extLst>
          </p:cNvPr>
          <p:cNvSpPr>
            <a:spLocks noGrp="1"/>
          </p:cNvSpPr>
          <p:nvPr>
            <p:ph type="body" sz="quarter" idx="28" hasCustomPrompt="1"/>
          </p:nvPr>
        </p:nvSpPr>
        <p:spPr>
          <a:xfrm>
            <a:off x="7887882" y="4297014"/>
            <a:ext cx="2350537" cy="249378"/>
          </a:xfrm>
        </p:spPr>
        <p:txBody>
          <a:bodyPr anchor="ctr" anchorCtr="0">
            <a:noAutofit/>
          </a:bodyPr>
          <a:lstStyle>
            <a:lvl1pPr marL="0" indent="0" algn="l">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13" name="Text Placeholder 6">
            <a:extLst>
              <a:ext uri="{FF2B5EF4-FFF2-40B4-BE49-F238E27FC236}">
                <a16:creationId xmlns:a16="http://schemas.microsoft.com/office/drawing/2014/main" xmlns="" id="{0ABF8EE7-49AD-7917-99B1-52B686D29E05}"/>
              </a:ext>
            </a:extLst>
          </p:cNvPr>
          <p:cNvSpPr>
            <a:spLocks noGrp="1"/>
          </p:cNvSpPr>
          <p:nvPr>
            <p:ph type="body" sz="quarter" idx="29" hasCustomPrompt="1"/>
          </p:nvPr>
        </p:nvSpPr>
        <p:spPr>
          <a:xfrm>
            <a:off x="7887882" y="4590182"/>
            <a:ext cx="2350537" cy="277847"/>
          </a:xfrm>
        </p:spPr>
        <p:txBody>
          <a:bodyPr>
            <a:normAutofit/>
          </a:bodyPr>
          <a:lstStyle>
            <a:lvl1pPr marL="0" indent="0" algn="l">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19" name="Text Placeholder 6">
            <a:extLst>
              <a:ext uri="{FF2B5EF4-FFF2-40B4-BE49-F238E27FC236}">
                <a16:creationId xmlns:a16="http://schemas.microsoft.com/office/drawing/2014/main" xmlns="" id="{142EA966-42F8-3CA0-8111-35083E14CE8D}"/>
              </a:ext>
            </a:extLst>
          </p:cNvPr>
          <p:cNvSpPr>
            <a:spLocks noGrp="1"/>
          </p:cNvSpPr>
          <p:nvPr>
            <p:ph type="body" sz="quarter" idx="30" hasCustomPrompt="1"/>
          </p:nvPr>
        </p:nvSpPr>
        <p:spPr>
          <a:xfrm>
            <a:off x="7887882" y="4914997"/>
            <a:ext cx="2350537" cy="875894"/>
          </a:xfrm>
        </p:spPr>
        <p:txBody>
          <a:bodyPr>
            <a:normAutofit/>
          </a:bodyPr>
          <a:lstStyle>
            <a:lvl1pPr marL="0" indent="0" algn="l">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15" name="Date Placeholder 3">
            <a:extLst>
              <a:ext uri="{FF2B5EF4-FFF2-40B4-BE49-F238E27FC236}">
                <a16:creationId xmlns:a16="http://schemas.microsoft.com/office/drawing/2014/main" xmlns=""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xmlns=""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xmlns=""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8558F5BD-9752-DB52-E025-9382FC0E8705}"/>
              </a:ext>
              <a:ext uri="{C183D7F6-B498-43B3-948B-1728B52AA6E4}">
                <adec:decorative xmlns:adec="http://schemas.microsoft.com/office/drawing/2017/decorative" xmlns="" val="1"/>
              </a:ext>
            </a:extLst>
          </p:cNvPr>
          <p:cNvGrpSpPr/>
          <p:nvPr userDrawn="1"/>
        </p:nvGrpSpPr>
        <p:grpSpPr>
          <a:xfrm>
            <a:off x="-9867" y="-1076"/>
            <a:ext cx="4187536" cy="6859076"/>
            <a:chOff x="-9867" y="-1076"/>
            <a:chExt cx="4187536" cy="6859076"/>
          </a:xfrm>
        </p:grpSpPr>
        <p:sp>
          <p:nvSpPr>
            <p:cNvPr id="64" name="Rectangle 63">
              <a:extLst>
                <a:ext uri="{FF2B5EF4-FFF2-40B4-BE49-F238E27FC236}">
                  <a16:creationId xmlns:a16="http://schemas.microsoft.com/office/drawing/2014/main" xmlns=""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xmlns=""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xmlns=""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xmlns=""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xmlns=""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xmlns="" id="{E1BC9BFE-80C0-4DA9-92DB-070C41E412BC}"/>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xmlns=""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xmlns=""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xmlns="" id="{54BCEF24-C76B-44E5-A457-E55658E8EB8B}"/>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xmlns=""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xmlns=""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xmlns=""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xmlns=""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xmlns=""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xmlns=""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xmlns=""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xmlns=""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xmlns=""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xmlns=""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xmlns=""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xmlns=""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xmlns=""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xmlns=""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xmlns=""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xmlns=""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xmlns=""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xmlns=""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xmlns=""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xmlns=""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xmlns=""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xmlns=""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xmlns=""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xmlns="" id="{2208FD0E-034D-4DF3-85D7-F0EBE2775B58}"/>
                </a:ext>
              </a:extLst>
            </p:cNvPr>
            <p:cNvCxnSpPr>
              <a:cxnSpLocks/>
            </p:cNvCxnSpPr>
            <p:nvPr userDrawn="1"/>
          </p:nvCxnSpPr>
          <p:spPr>
            <a:xfrm>
              <a:off x="-4608" y="7487"/>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xmlns=""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A4AE12D1-08AF-45E9-A34A-BDE9E860BAA2}"/>
              </a:ext>
            </a:extLst>
          </p:cNvPr>
          <p:cNvSpPr>
            <a:spLocks noGrp="1"/>
          </p:cNvSpPr>
          <p:nvPr>
            <p:ph type="title" hasCustomPrompt="1"/>
          </p:nvPr>
        </p:nvSpPr>
        <p:spPr>
          <a:xfrm>
            <a:off x="4933949" y="136525"/>
            <a:ext cx="6400799" cy="2087879"/>
          </a:xfrm>
        </p:spPr>
        <p:txBody>
          <a:bodyPr anchor="b" anchorCtr="0">
            <a:noAutofit/>
          </a:bodyPr>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xmlns="" id="{58CA33B9-D0BA-4ED1-B10C-9961E1B54FF5}"/>
              </a:ext>
            </a:extLst>
          </p:cNvPr>
          <p:cNvSpPr>
            <a:spLocks noGrp="1"/>
          </p:cNvSpPr>
          <p:nvPr>
            <p:ph type="body" sz="quarter" idx="13" hasCustomPrompt="1"/>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112" name="Date Placeholder 3">
            <a:extLst>
              <a:ext uri="{FF2B5EF4-FFF2-40B4-BE49-F238E27FC236}">
                <a16:creationId xmlns:a16="http://schemas.microsoft.com/office/drawing/2014/main" xmlns=""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xmlns=""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xmlns=""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193739902"/>
      </p:ext>
    </p:extLst>
  </p:cSld>
  <p:clrMapOvr>
    <a:masterClrMapping/>
  </p:clrMapOvr>
  <p:extLst>
    <p:ext uri="{DCECCB84-F9BA-43D5-87BE-67443E8EF086}">
      <p15:sldGuideLst xmlns:p15="http://schemas.microsoft.com/office/powerpoint/2012/main" xmlns="">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E54BC839-66BF-1CB4-BBC7-B735C811BD8A}"/>
              </a:ext>
              <a:ext uri="{C183D7F6-B498-43B3-948B-1728B52AA6E4}">
                <adec:decorative xmlns:adec="http://schemas.microsoft.com/office/drawing/2017/decorative" xmlns=""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xmlns="" id="{E1BC9BFE-80C0-4DA9-92DB-070C41E412BC}"/>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xmlns=""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xmlns="" id="{B7E6DD28-C71B-4484-973A-D12A27730009}"/>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xmlns=""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xmlns="" id="{EB06A536-5FCB-4761-9EFF-D54BE44B1FD9}"/>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xmlns="" id="{3B73C61F-3D48-4791-8280-D98D2C01E0C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xmlns=""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xmlns=""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xmlns=""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xmlns=""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xmlns=""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xmlns=""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xmlns=""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xmlns=""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xmlns=""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xmlns=""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xmlns=""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xmlns=""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xmlns=""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xmlns=""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xmlns=""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xmlns=""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xmlns=""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xmlns=""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xmlns=""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xmlns=""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xmlns=""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xmlns=""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xmlns=""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xmlns=""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xmlns=""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xmlns=""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xmlns=""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xmlns=""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xmlns=""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xmlns=""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xmlns=""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xmlns=""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xmlns=""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xmlns=""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xmlns=""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xmlns=""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xmlns=""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xmlns=""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xmlns=""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xmlns=""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xmlns=""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xmlns=""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xmlns=""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xmlns=""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xmlns=""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xmlns=""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xmlns=""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xmlns=""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xmlns=""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xmlns=""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xmlns=""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xmlns=""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xmlns=""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xmlns=""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xmlns=""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xmlns=""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xmlns=""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xmlns=""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xmlns="" id="{A4AE12D1-08AF-45E9-A34A-BDE9E860BAA2}"/>
              </a:ext>
            </a:extLst>
          </p:cNvPr>
          <p:cNvSpPr>
            <a:spLocks noGrp="1"/>
          </p:cNvSpPr>
          <p:nvPr>
            <p:ph type="title" hasCustomPrompt="1"/>
          </p:nvPr>
        </p:nvSpPr>
        <p:spPr>
          <a:xfrm>
            <a:off x="4937759" y="160959"/>
            <a:ext cx="6642735" cy="1342135"/>
          </a:xfrm>
        </p:spPr>
        <p:txBody>
          <a:bodyPr anchor="b" anchorCtr="0">
            <a:noAutofit/>
          </a:bodyPr>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xmlns="" id="{58CA33B9-D0BA-4ED1-B10C-9961E1B54FF5}"/>
              </a:ext>
            </a:extLst>
          </p:cNvPr>
          <p:cNvSpPr>
            <a:spLocks noGrp="1"/>
          </p:cNvSpPr>
          <p:nvPr>
            <p:ph type="body" sz="quarter" idx="13" hasCustomPrompt="1"/>
          </p:nvPr>
        </p:nvSpPr>
        <p:spPr>
          <a:xfrm>
            <a:off x="4937759" y="2010830"/>
            <a:ext cx="6642735"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209" name="Date Placeholder 3">
            <a:extLst>
              <a:ext uri="{FF2B5EF4-FFF2-40B4-BE49-F238E27FC236}">
                <a16:creationId xmlns:a16="http://schemas.microsoft.com/office/drawing/2014/main" xmlns=""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xmlns=""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xmlns=""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4087566611"/>
      </p:ext>
    </p:extLst>
  </p:cSld>
  <p:clrMapOvr>
    <a:masterClrMapping/>
  </p:clrMapOvr>
  <p:extLst>
    <p:ext uri="{DCECCB84-F9BA-43D5-87BE-67443E8EF086}">
      <p15:sldGuideLst xmlns:p15="http://schemas.microsoft.com/office/powerpoint/2012/main" xmlns="">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AE12D1-08AF-45E9-A34A-BDE9E860BAA2}"/>
              </a:ext>
            </a:extLst>
          </p:cNvPr>
          <p:cNvSpPr>
            <a:spLocks noGrp="1"/>
          </p:cNvSpPr>
          <p:nvPr>
            <p:ph type="title" hasCustomPrompt="1"/>
          </p:nvPr>
        </p:nvSpPr>
        <p:spPr>
          <a:xfrm>
            <a:off x="4937758" y="160959"/>
            <a:ext cx="7040880" cy="1651965"/>
          </a:xfrm>
        </p:spPr>
        <p:txBody>
          <a:bodyPr anchor="b" anchorCtr="0">
            <a:noAutofit/>
          </a:bodyPr>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xmlns="" id="{AA46EB74-3A91-4DAA-ACF3-FF090B2F7C96}"/>
              </a:ext>
              <a:ext uri="{C183D7F6-B498-43B3-948B-1728B52AA6E4}">
                <adec:decorative xmlns:adec="http://schemas.microsoft.com/office/drawing/2017/decorative" xmlns=""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xmlns="" id="{E1BC9BFE-80C0-4DA9-92DB-070C41E412BC}"/>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xmlns="" id="{F5ED01E4-35BF-4165-86B2-E3BDFD91DEE3}"/>
                </a:ext>
                <a:ext uri="{C183D7F6-B498-43B3-948B-1728B52AA6E4}">
                  <adec:decorative xmlns:adec="http://schemas.microsoft.com/office/drawing/2017/decorative" xmlns=""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xmlns="" id="{B7E6DD28-C71B-4484-973A-D12A27730009}"/>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xmlns="" id="{AB403917-256D-4254-A12F-F8BD19470C42}"/>
                </a:ext>
                <a:ext uri="{C183D7F6-B498-43B3-948B-1728B52AA6E4}">
                  <adec:decorative xmlns:adec="http://schemas.microsoft.com/office/drawing/2017/decorative" xmlns=""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xmlns="" id="{EB06A536-5FCB-4761-9EFF-D54BE44B1FD9}"/>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xmlns="" id="{3B73C61F-3D48-4791-8280-D98D2C01E0C1}"/>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xmlns="" id="{94213EEF-F759-4045-9F53-49C1B4ECED53}"/>
                </a:ext>
                <a:ext uri="{C183D7F6-B498-43B3-948B-1728B52AA6E4}">
                  <adec:decorative xmlns:adec="http://schemas.microsoft.com/office/drawing/2017/decorative" xmlns=""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xmlns=""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xmlns=""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xmlns=""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xmlns=""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xmlns=""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xmlns=""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xmlns=""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xmlns=""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xmlns=""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xmlns=""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xmlns=""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xmlns=""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xmlns=""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xmlns=""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xmlns=""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xmlns=""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xmlns=""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xmlns="" id="{788A3CD7-1915-41CF-9FB5-E6FEDCA8F19C}"/>
                </a:ext>
                <a:ext uri="{C183D7F6-B498-43B3-948B-1728B52AA6E4}">
                  <adec:decorative xmlns:adec="http://schemas.microsoft.com/office/drawing/2017/decorative" xmlns=""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xmlns="" id="{3591DEB5-C98C-4EF8-AA57-B8F45C484FF4}"/>
                </a:ext>
                <a:ext uri="{C183D7F6-B498-43B3-948B-1728B52AA6E4}">
                  <adec:decorative xmlns:adec="http://schemas.microsoft.com/office/drawing/2017/decorative" xmlns=""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xmlns="" id="{6FFCF0CF-3167-4E3E-BD4A-236ACC247EC0}"/>
                </a:ext>
                <a:ext uri="{C183D7F6-B498-43B3-948B-1728B52AA6E4}">
                  <adec:decorative xmlns:adec="http://schemas.microsoft.com/office/drawing/2017/decorative" xmlns=""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xmlns="" id="{AB47A61A-6E4C-49A5-A2E8-2410A107CC2A}"/>
                </a:ext>
                <a:ext uri="{C183D7F6-B498-43B3-948B-1728B52AA6E4}">
                  <adec:decorative xmlns:adec="http://schemas.microsoft.com/office/drawing/2017/decorative" xmlns=""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xmlns="" id="{FC8CDBA7-BF04-4719-8D66-513A71ECCAFF}"/>
                </a:ext>
                <a:ext uri="{C183D7F6-B498-43B3-948B-1728B52AA6E4}">
                  <adec:decorative xmlns:adec="http://schemas.microsoft.com/office/drawing/2017/decorative" xmlns=""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xmlns="" id="{79CDC826-71AB-4245-AC5F-8DC9DB2BBCE0}"/>
                </a:ext>
                <a:ext uri="{C183D7F6-B498-43B3-948B-1728B52AA6E4}">
                  <adec:decorative xmlns:adec="http://schemas.microsoft.com/office/drawing/2017/decorative" xmlns=""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xmlns="" id="{4DE1670F-43B8-4EA8-878C-AC3FF1921E21}"/>
                </a:ext>
                <a:ext uri="{C183D7F6-B498-43B3-948B-1728B52AA6E4}">
                  <adec:decorative xmlns:adec="http://schemas.microsoft.com/office/drawing/2017/decorative" xmlns=""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xmlns="" id="{4AE780ED-EF51-4AD7-A73F-01E563D0E8BC}"/>
                </a:ext>
                <a:ext uri="{C183D7F6-B498-43B3-948B-1728B52AA6E4}">
                  <adec:decorative xmlns:adec="http://schemas.microsoft.com/office/drawing/2017/decorative" xmlns=""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xmlns="" id="{BE269AE3-65CE-4B86-B8B1-413783695039}"/>
                </a:ext>
                <a:ext uri="{C183D7F6-B498-43B3-948B-1728B52AA6E4}">
                  <adec:decorative xmlns:adec="http://schemas.microsoft.com/office/drawing/2017/decorative" xmlns=""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xmlns="" id="{C35E0649-74BB-4271-BE7D-1F2ED094753E}"/>
                </a:ext>
                <a:ext uri="{C183D7F6-B498-43B3-948B-1728B52AA6E4}">
                  <adec:decorative xmlns:adec="http://schemas.microsoft.com/office/drawing/2017/decorative" xmlns=""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xmlns="" id="{6C2D71F3-0A7A-4745-A34F-CE00E95F927C}"/>
                </a:ext>
                <a:ext uri="{C183D7F6-B498-43B3-948B-1728B52AA6E4}">
                  <adec:decorative xmlns:adec="http://schemas.microsoft.com/office/drawing/2017/decorative" xmlns=""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xmlns="" id="{51BF2AB6-6873-4ED8-98DB-4A9398AF7324}"/>
                </a:ext>
                <a:ext uri="{C183D7F6-B498-43B3-948B-1728B52AA6E4}">
                  <adec:decorative xmlns:adec="http://schemas.microsoft.com/office/drawing/2017/decorative" xmlns=""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xmlns="" id="{38BEE1DC-3180-496F-B9F2-0541143A9C65}"/>
                </a:ext>
                <a:ext uri="{C183D7F6-B498-43B3-948B-1728B52AA6E4}">
                  <adec:decorative xmlns:adec="http://schemas.microsoft.com/office/drawing/2017/decorative" xmlns=""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xmlns="" id="{D39D863D-C379-4E72-B276-53F62D7E2B98}"/>
                </a:ext>
                <a:ext uri="{C183D7F6-B498-43B3-948B-1728B52AA6E4}">
                  <adec:decorative xmlns:adec="http://schemas.microsoft.com/office/drawing/2017/decorative" xmlns=""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xmlns="" id="{9079BA6D-6450-46A6-9874-663ABFE497CE}"/>
                </a:ext>
                <a:ext uri="{C183D7F6-B498-43B3-948B-1728B52AA6E4}">
                  <adec:decorative xmlns:adec="http://schemas.microsoft.com/office/drawing/2017/decorative" xmlns=""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xmlns="" id="{A4CFFBA8-B565-42FA-9C0D-4FC6525B06C1}"/>
                </a:ext>
                <a:ext uri="{C183D7F6-B498-43B3-948B-1728B52AA6E4}">
                  <adec:decorative xmlns:adec="http://schemas.microsoft.com/office/drawing/2017/decorative" xmlns=""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xmlns="" id="{98016DB4-3354-4E78-B07E-1D722297B864}"/>
                </a:ext>
                <a:ext uri="{C183D7F6-B498-43B3-948B-1728B52AA6E4}">
                  <adec:decorative xmlns:adec="http://schemas.microsoft.com/office/drawing/2017/decorative" xmlns=""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xmlns="" id="{0CB1EA35-0D05-4F13-871D-0CAB5CECD44A}"/>
                </a:ext>
                <a:ext uri="{C183D7F6-B498-43B3-948B-1728B52AA6E4}">
                  <adec:decorative xmlns:adec="http://schemas.microsoft.com/office/drawing/2017/decorative" xmlns=""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xmlns="" id="{17F84AF5-3C7F-4D42-92A9-CCA3CDB8EB55}"/>
                </a:ext>
                <a:ext uri="{C183D7F6-B498-43B3-948B-1728B52AA6E4}">
                  <adec:decorative xmlns:adec="http://schemas.microsoft.com/office/drawing/2017/decorative" xmlns=""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xmlns="" id="{FA8E90CE-90F4-42ED-AAAF-0F139BE4E3D5}"/>
                </a:ext>
                <a:ext uri="{C183D7F6-B498-43B3-948B-1728B52AA6E4}">
                  <adec:decorative xmlns:adec="http://schemas.microsoft.com/office/drawing/2017/decorative" xmlns=""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xmlns="" id="{7C1C105E-FE0D-4A36-AE5B-BBA110F6EE53}"/>
                </a:ext>
                <a:ext uri="{C183D7F6-B498-43B3-948B-1728B52AA6E4}">
                  <adec:decorative xmlns:adec="http://schemas.microsoft.com/office/drawing/2017/decorative" xmlns=""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xmlns="" id="{FEE07693-1822-40D4-88A4-0F663C787D7E}"/>
                </a:ext>
                <a:ext uri="{C183D7F6-B498-43B3-948B-1728B52AA6E4}">
                  <adec:decorative xmlns:adec="http://schemas.microsoft.com/office/drawing/2017/decorative" xmlns=""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xmlns="" id="{AD282910-ECE9-4B26-9656-AD1D41D44AC8}"/>
                </a:ext>
                <a:ext uri="{C183D7F6-B498-43B3-948B-1728B52AA6E4}">
                  <adec:decorative xmlns:adec="http://schemas.microsoft.com/office/drawing/2017/decorative" xmlns=""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xmlns="" id="{7C7A453C-4565-4652-9781-F1488009734C}"/>
                </a:ext>
                <a:ext uri="{C183D7F6-B498-43B3-948B-1728B52AA6E4}">
                  <adec:decorative xmlns:adec="http://schemas.microsoft.com/office/drawing/2017/decorative" xmlns=""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xmlns="" id="{DE479407-B0BB-45F1-A93D-05ED5B41F316}"/>
                </a:ext>
                <a:ext uri="{C183D7F6-B498-43B3-948B-1728B52AA6E4}">
                  <adec:decorative xmlns:adec="http://schemas.microsoft.com/office/drawing/2017/decorative" xmlns=""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xmlns="" id="{0271515D-B4B7-4502-B24F-DC5480444ED0}"/>
                </a:ext>
                <a:ext uri="{C183D7F6-B498-43B3-948B-1728B52AA6E4}">
                  <adec:decorative xmlns:adec="http://schemas.microsoft.com/office/drawing/2017/decorative" xmlns=""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xmlns="" id="{DB364732-EC14-4416-964A-13F3D77CDBBD}"/>
                </a:ext>
                <a:ext uri="{C183D7F6-B498-43B3-948B-1728B52AA6E4}">
                  <adec:decorative xmlns:adec="http://schemas.microsoft.com/office/drawing/2017/decorative" xmlns=""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xmlns="" id="{619347B5-2692-4514-B67B-159C25FA4940}"/>
                </a:ext>
                <a:ext uri="{C183D7F6-B498-43B3-948B-1728B52AA6E4}">
                  <adec:decorative xmlns:adec="http://schemas.microsoft.com/office/drawing/2017/decorative" xmlns=""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xmlns="" id="{E1746638-BCA2-4B8F-A315-9514E1973CDD}"/>
                </a:ext>
                <a:ext uri="{C183D7F6-B498-43B3-948B-1728B52AA6E4}">
                  <adec:decorative xmlns:adec="http://schemas.microsoft.com/office/drawing/2017/decorative" xmlns=""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xmlns="" id="{47F56D6B-560F-4123-9E05-11ACF383DF87}"/>
                </a:ext>
                <a:ext uri="{C183D7F6-B498-43B3-948B-1728B52AA6E4}">
                  <adec:decorative xmlns:adec="http://schemas.microsoft.com/office/drawing/2017/decorative" xmlns=""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xmlns="" id="{2FD3A4D4-C05F-4057-8408-6FF0887E068F}"/>
                </a:ext>
                <a:ext uri="{C183D7F6-B498-43B3-948B-1728B52AA6E4}">
                  <adec:decorative xmlns:adec="http://schemas.microsoft.com/office/drawing/2017/decorative" xmlns=""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xmlns="" id="{32EAC669-BA43-4F58-9784-4CCDFE4D6F4E}"/>
                </a:ext>
                <a:ext uri="{C183D7F6-B498-43B3-948B-1728B52AA6E4}">
                  <adec:decorative xmlns:adec="http://schemas.microsoft.com/office/drawing/2017/decorative" xmlns=""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xmlns="" id="{73CAE3B4-689F-4EC3-8CC9-EB6D360E3846}"/>
                </a:ext>
                <a:ext uri="{C183D7F6-B498-43B3-948B-1728B52AA6E4}">
                  <adec:decorative xmlns:adec="http://schemas.microsoft.com/office/drawing/2017/decorative" xmlns=""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xmlns="" id="{8665978C-1CDF-4EF9-9A5C-4C6C0B3BE0F0}"/>
                </a:ext>
                <a:ext uri="{C183D7F6-B498-43B3-948B-1728B52AA6E4}">
                  <adec:decorative xmlns:adec="http://schemas.microsoft.com/office/drawing/2017/decorative" xmlns=""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xmlns="" id="{97F81447-DAE2-4092-B156-2723E18064A7}"/>
                </a:ext>
                <a:ext uri="{C183D7F6-B498-43B3-948B-1728B52AA6E4}">
                  <adec:decorative xmlns:adec="http://schemas.microsoft.com/office/drawing/2017/decorative" xmlns=""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xmlns="" id="{AB0C8140-456A-4593-9DC3-5A53E63B0CDF}"/>
                </a:ext>
                <a:ext uri="{C183D7F6-B498-43B3-948B-1728B52AA6E4}">
                  <adec:decorative xmlns:adec="http://schemas.microsoft.com/office/drawing/2017/decorative" xmlns=""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xmlns="" id="{E1411ED6-803D-4C5A-8E92-8EAC28ACA255}"/>
                </a:ext>
                <a:ext uri="{C183D7F6-B498-43B3-948B-1728B52AA6E4}">
                  <adec:decorative xmlns:adec="http://schemas.microsoft.com/office/drawing/2017/decorative" xmlns=""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xmlns="" id="{D3F198DF-8521-45A1-8BAE-4FC70FC420A8}"/>
                </a:ext>
                <a:ext uri="{C183D7F6-B498-43B3-948B-1728B52AA6E4}">
                  <adec:decorative xmlns:adec="http://schemas.microsoft.com/office/drawing/2017/decorative" xmlns=""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xmlns="" id="{AAA80212-BA6E-448F-BA91-287462E1D34C}"/>
                </a:ext>
                <a:ext uri="{C183D7F6-B498-43B3-948B-1728B52AA6E4}">
                  <adec:decorative xmlns:adec="http://schemas.microsoft.com/office/drawing/2017/decorative" xmlns=""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xmlns="" id="{5B8EBCCB-B7E3-4837-AA61-44D0A400EC96}"/>
                </a:ext>
                <a:ext uri="{C183D7F6-B498-43B3-948B-1728B52AA6E4}">
                  <adec:decorative xmlns:adec="http://schemas.microsoft.com/office/drawing/2017/decorative" xmlns=""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xmlns="" id="{31DFD331-AE9E-4D35-BC5E-89A51E7CC6CF}"/>
              </a:ext>
            </a:extLst>
          </p:cNvPr>
          <p:cNvSpPr>
            <a:spLocks noGrp="1"/>
          </p:cNvSpPr>
          <p:nvPr>
            <p:ph type="body" sz="quarter" idx="15" hasCustomPrompt="1"/>
          </p:nvPr>
        </p:nvSpPr>
        <p:spPr>
          <a:xfrm>
            <a:off x="4937760" y="2080153"/>
            <a:ext cx="3200400" cy="365760"/>
          </a:xfrm>
        </p:spPr>
        <p:txBody>
          <a:bodyPr anchor="ctr" anchorCtr="0">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xmlns="" id="{E4B2F207-6068-4806-A6CC-5A7FCB66A218}"/>
              </a:ext>
            </a:extLst>
          </p:cNvPr>
          <p:cNvSpPr>
            <a:spLocks noGrp="1"/>
          </p:cNvSpPr>
          <p:nvPr>
            <p:ph type="body" sz="quarter" idx="13" hasCustomPrompt="1"/>
          </p:nvPr>
        </p:nvSpPr>
        <p:spPr>
          <a:xfrm>
            <a:off x="4937760" y="2491866"/>
            <a:ext cx="3200400" cy="921388"/>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98" name="Text Placeholder 9">
            <a:extLst>
              <a:ext uri="{FF2B5EF4-FFF2-40B4-BE49-F238E27FC236}">
                <a16:creationId xmlns:a16="http://schemas.microsoft.com/office/drawing/2014/main" xmlns="" id="{8F52AD35-565E-4B3E-B63D-69F6C62E56DF}"/>
              </a:ext>
            </a:extLst>
          </p:cNvPr>
          <p:cNvSpPr>
            <a:spLocks noGrp="1"/>
          </p:cNvSpPr>
          <p:nvPr>
            <p:ph type="body" sz="quarter" idx="17" hasCustomPrompt="1"/>
          </p:nvPr>
        </p:nvSpPr>
        <p:spPr>
          <a:xfrm>
            <a:off x="4937760" y="3417082"/>
            <a:ext cx="3200400" cy="365760"/>
          </a:xfrm>
        </p:spPr>
        <p:txBody>
          <a:bodyPr anchor="ctr" anchorCtr="0">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xmlns="" id="{62E32947-70DC-4299-A3C0-D8CFA7571844}"/>
              </a:ext>
            </a:extLst>
          </p:cNvPr>
          <p:cNvSpPr>
            <a:spLocks noGrp="1"/>
          </p:cNvSpPr>
          <p:nvPr>
            <p:ph type="body" sz="quarter" idx="16" hasCustomPrompt="1"/>
          </p:nvPr>
        </p:nvSpPr>
        <p:spPr>
          <a:xfrm>
            <a:off x="4937760" y="3837939"/>
            <a:ext cx="3200400" cy="921388"/>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100" name="Text Placeholder 9">
            <a:extLst>
              <a:ext uri="{FF2B5EF4-FFF2-40B4-BE49-F238E27FC236}">
                <a16:creationId xmlns:a16="http://schemas.microsoft.com/office/drawing/2014/main" xmlns="" id="{15906F94-3E6E-4731-9975-FE2377DBDC21}"/>
              </a:ext>
            </a:extLst>
          </p:cNvPr>
          <p:cNvSpPr>
            <a:spLocks noGrp="1"/>
          </p:cNvSpPr>
          <p:nvPr>
            <p:ph type="body" sz="quarter" idx="19" hasCustomPrompt="1"/>
          </p:nvPr>
        </p:nvSpPr>
        <p:spPr>
          <a:xfrm>
            <a:off x="4933747" y="4790587"/>
            <a:ext cx="3200400" cy="365760"/>
          </a:xfrm>
        </p:spPr>
        <p:txBody>
          <a:bodyPr anchor="ctr" anchorCtr="0">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xmlns="" id="{F592EC28-81D2-494E-AD5C-BC4F4FCD303E}"/>
              </a:ext>
            </a:extLst>
          </p:cNvPr>
          <p:cNvSpPr>
            <a:spLocks noGrp="1"/>
          </p:cNvSpPr>
          <p:nvPr>
            <p:ph type="body" sz="quarter" idx="18" hasCustomPrompt="1"/>
          </p:nvPr>
        </p:nvSpPr>
        <p:spPr>
          <a:xfrm>
            <a:off x="4933747" y="5203301"/>
            <a:ext cx="3200400" cy="921388"/>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103" name="Text Placeholder 9">
            <a:extLst>
              <a:ext uri="{FF2B5EF4-FFF2-40B4-BE49-F238E27FC236}">
                <a16:creationId xmlns:a16="http://schemas.microsoft.com/office/drawing/2014/main" xmlns="" id="{6B4E489F-EE15-4460-875A-2FB75B72C5DD}"/>
              </a:ext>
            </a:extLst>
          </p:cNvPr>
          <p:cNvSpPr>
            <a:spLocks noGrp="1"/>
          </p:cNvSpPr>
          <p:nvPr>
            <p:ph type="body" sz="quarter" idx="21" hasCustomPrompt="1"/>
          </p:nvPr>
        </p:nvSpPr>
        <p:spPr>
          <a:xfrm>
            <a:off x="8486217" y="2080153"/>
            <a:ext cx="3200400" cy="365760"/>
          </a:xfrm>
        </p:spPr>
        <p:txBody>
          <a:bodyPr anchor="ctr" anchorCtr="0">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xmlns="" id="{41D6DC40-2E7F-4703-B810-A9DF12E8CA4D}"/>
              </a:ext>
            </a:extLst>
          </p:cNvPr>
          <p:cNvSpPr>
            <a:spLocks noGrp="1"/>
          </p:cNvSpPr>
          <p:nvPr>
            <p:ph type="body" sz="quarter" idx="20" hasCustomPrompt="1"/>
          </p:nvPr>
        </p:nvSpPr>
        <p:spPr>
          <a:xfrm>
            <a:off x="8486217" y="2486550"/>
            <a:ext cx="3200400" cy="921388"/>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105" name="Text Placeholder 9">
            <a:extLst>
              <a:ext uri="{FF2B5EF4-FFF2-40B4-BE49-F238E27FC236}">
                <a16:creationId xmlns:a16="http://schemas.microsoft.com/office/drawing/2014/main" xmlns="" id="{8D1334C0-9B97-4769-8EC5-505D553AD531}"/>
              </a:ext>
            </a:extLst>
          </p:cNvPr>
          <p:cNvSpPr>
            <a:spLocks noGrp="1"/>
          </p:cNvSpPr>
          <p:nvPr>
            <p:ph type="body" sz="quarter" idx="23" hasCustomPrompt="1"/>
          </p:nvPr>
        </p:nvSpPr>
        <p:spPr>
          <a:xfrm>
            <a:off x="8486217" y="3417082"/>
            <a:ext cx="3200400" cy="365760"/>
          </a:xfrm>
        </p:spPr>
        <p:txBody>
          <a:bodyPr anchor="ctr" anchorCtr="0">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xmlns="" id="{77627840-21B3-4981-A379-398FD9F5B7EF}"/>
              </a:ext>
            </a:extLst>
          </p:cNvPr>
          <p:cNvSpPr>
            <a:spLocks noGrp="1"/>
          </p:cNvSpPr>
          <p:nvPr>
            <p:ph type="body" sz="quarter" idx="22" hasCustomPrompt="1"/>
          </p:nvPr>
        </p:nvSpPr>
        <p:spPr>
          <a:xfrm>
            <a:off x="8486217" y="3832623"/>
            <a:ext cx="3200400" cy="921388"/>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209" name="Date Placeholder 3">
            <a:extLst>
              <a:ext uri="{FF2B5EF4-FFF2-40B4-BE49-F238E27FC236}">
                <a16:creationId xmlns:a16="http://schemas.microsoft.com/office/drawing/2014/main" xmlns=""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xmlns=""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xmlns=""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3921514593"/>
      </p:ext>
    </p:extLst>
  </p:cSld>
  <p:clrMapOvr>
    <a:masterClrMapping/>
  </p:clrMapOvr>
  <p:extLst>
    <p:ext uri="{DCECCB84-F9BA-43D5-87BE-67443E8EF086}">
      <p15:sldGuideLst xmlns:p15="http://schemas.microsoft.com/office/powerpoint/2012/main" xmlns="">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0C962441-913E-484B-806B-8AD5CE673426}"/>
              </a:ext>
              <a:ext uri="{C183D7F6-B498-43B3-948B-1728B52AA6E4}">
                <adec:decorative xmlns:adec="http://schemas.microsoft.com/office/drawing/2017/decorative" xmlns=""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xmlns=""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xmlns=""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xmlns=""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xmlns=""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xmlns=""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xmlns=""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xmlns="" id="{6529D2A7-ABB3-4E2D-88CA-F813997011F5}"/>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xmlns=""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xmlns="" id="{051ECE99-ACA6-46AF-98D5-81FBD3F834AC}"/>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xmlns=""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xmlns=""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xmlns=""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xmlns=""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xmlns=""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xmlns=""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xmlns=""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xmlns=""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xmlns=""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xmlns=""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xmlns=""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xmlns=""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xmlns=""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xmlns=""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xmlns=""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xmlns=""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xmlns=""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xmlns=""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xmlns=""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xmlns=""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xmlns=""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xmlns=""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xmlns=""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xmlns=""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xmlns=""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xmlns=""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A4AE12D1-08AF-45E9-A34A-BDE9E860BAA2}"/>
              </a:ext>
            </a:extLst>
          </p:cNvPr>
          <p:cNvSpPr>
            <a:spLocks noGrp="1"/>
          </p:cNvSpPr>
          <p:nvPr>
            <p:ph type="title" hasCustomPrompt="1"/>
          </p:nvPr>
        </p:nvSpPr>
        <p:spPr>
          <a:xfrm>
            <a:off x="4914900" y="142875"/>
            <a:ext cx="7040880" cy="1728362"/>
          </a:xfrm>
        </p:spPr>
        <p:txBody>
          <a:bodyPr anchor="b" anchorCtr="0">
            <a:noAutofit/>
          </a:bodyPr>
          <a:lstStyle>
            <a:lvl1pPr>
              <a:defRPr cap="all" baseline="0">
                <a:solidFill>
                  <a:schemeClr val="tx2"/>
                </a:solidFill>
              </a:defRPr>
            </a:lvl1pPr>
          </a:lstStyle>
          <a:p>
            <a:r>
              <a:rPr lang="en-US" dirty="0"/>
              <a:t>CLICK TO ADD TITLE</a:t>
            </a:r>
          </a:p>
        </p:txBody>
      </p:sp>
      <p:sp>
        <p:nvSpPr>
          <p:cNvPr id="75" name="Text Placeholder 9">
            <a:extLst>
              <a:ext uri="{FF2B5EF4-FFF2-40B4-BE49-F238E27FC236}">
                <a16:creationId xmlns:a16="http://schemas.microsoft.com/office/drawing/2014/main" xmlns="" id="{4416EFAA-C2FD-4F04-91E3-9F1FA3533A94}"/>
              </a:ext>
            </a:extLst>
          </p:cNvPr>
          <p:cNvSpPr>
            <a:spLocks noGrp="1"/>
          </p:cNvSpPr>
          <p:nvPr>
            <p:ph type="body" sz="quarter" idx="15" hasCustomPrompt="1"/>
          </p:nvPr>
        </p:nvSpPr>
        <p:spPr>
          <a:xfrm>
            <a:off x="4914900" y="2083776"/>
            <a:ext cx="3200400" cy="365760"/>
          </a:xfrm>
        </p:spPr>
        <p:txBody>
          <a:bodyPr anchor="ctr" anchorCtr="0">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xmlns="" id="{0BAC0AED-8273-498E-ABB8-65CD10B00735}"/>
              </a:ext>
            </a:extLst>
          </p:cNvPr>
          <p:cNvSpPr>
            <a:spLocks noGrp="1"/>
          </p:cNvSpPr>
          <p:nvPr>
            <p:ph type="body" sz="quarter" idx="13" hasCustomPrompt="1"/>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92" name="Text Placeholder 9">
            <a:extLst>
              <a:ext uri="{FF2B5EF4-FFF2-40B4-BE49-F238E27FC236}">
                <a16:creationId xmlns:a16="http://schemas.microsoft.com/office/drawing/2014/main" xmlns="" id="{0FACFED0-6B1D-4868-929E-C9101D8B7DE1}"/>
              </a:ext>
            </a:extLst>
          </p:cNvPr>
          <p:cNvSpPr>
            <a:spLocks noGrp="1"/>
          </p:cNvSpPr>
          <p:nvPr>
            <p:ph type="body" sz="quarter" idx="16" hasCustomPrompt="1"/>
          </p:nvPr>
        </p:nvSpPr>
        <p:spPr>
          <a:xfrm>
            <a:off x="8535924" y="2083776"/>
            <a:ext cx="3200400" cy="365760"/>
          </a:xfrm>
        </p:spPr>
        <p:txBody>
          <a:bodyPr anchor="ctr" anchorCtr="0">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xmlns="" id="{A3276736-0B83-4D4F-B7D9-AAEF95E38AE5}"/>
              </a:ext>
            </a:extLst>
          </p:cNvPr>
          <p:cNvSpPr>
            <a:spLocks noGrp="1"/>
          </p:cNvSpPr>
          <p:nvPr>
            <p:ph type="body" sz="quarter" idx="14" hasCustomPrompt="1"/>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95" name="Text Placeholder 9">
            <a:extLst>
              <a:ext uri="{FF2B5EF4-FFF2-40B4-BE49-F238E27FC236}">
                <a16:creationId xmlns:a16="http://schemas.microsoft.com/office/drawing/2014/main" xmlns="" id="{B57AD20F-1E1B-4FD3-8A76-E07A91002B85}"/>
              </a:ext>
            </a:extLst>
          </p:cNvPr>
          <p:cNvSpPr>
            <a:spLocks noGrp="1"/>
          </p:cNvSpPr>
          <p:nvPr>
            <p:ph type="body" sz="quarter" idx="19" hasCustomPrompt="1"/>
          </p:nvPr>
        </p:nvSpPr>
        <p:spPr>
          <a:xfrm>
            <a:off x="4914900" y="3838956"/>
            <a:ext cx="3200400" cy="365760"/>
          </a:xfrm>
        </p:spPr>
        <p:txBody>
          <a:bodyPr anchor="ctr" anchorCtr="0">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xmlns="" id="{6688431F-3AD3-44AD-A5DF-E032B167CC02}"/>
              </a:ext>
            </a:extLst>
          </p:cNvPr>
          <p:cNvSpPr>
            <a:spLocks noGrp="1"/>
          </p:cNvSpPr>
          <p:nvPr>
            <p:ph type="body" sz="quarter" idx="17" hasCustomPrompt="1"/>
          </p:nvPr>
        </p:nvSpPr>
        <p:spPr>
          <a:xfrm>
            <a:off x="491490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96" name="Text Placeholder 9">
            <a:extLst>
              <a:ext uri="{FF2B5EF4-FFF2-40B4-BE49-F238E27FC236}">
                <a16:creationId xmlns:a16="http://schemas.microsoft.com/office/drawing/2014/main" xmlns="" id="{F1B1DAAB-37E2-4803-8DF8-A56E6FFF054E}"/>
              </a:ext>
            </a:extLst>
          </p:cNvPr>
          <p:cNvSpPr>
            <a:spLocks noGrp="1"/>
          </p:cNvSpPr>
          <p:nvPr>
            <p:ph type="body" sz="quarter" idx="20" hasCustomPrompt="1"/>
          </p:nvPr>
        </p:nvSpPr>
        <p:spPr>
          <a:xfrm>
            <a:off x="8535924" y="3838956"/>
            <a:ext cx="3200400" cy="365760"/>
          </a:xfrm>
        </p:spPr>
        <p:txBody>
          <a:bodyPr anchor="ctr" anchorCtr="0">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xmlns="" id="{E9E9B407-35B1-4B56-BB6A-4895E5AC4CC3}"/>
              </a:ext>
            </a:extLst>
          </p:cNvPr>
          <p:cNvSpPr>
            <a:spLocks noGrp="1"/>
          </p:cNvSpPr>
          <p:nvPr>
            <p:ph type="body" sz="quarter" idx="18" hasCustomPrompt="1"/>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69" name="Date Placeholder 3">
            <a:extLst>
              <a:ext uri="{FF2B5EF4-FFF2-40B4-BE49-F238E27FC236}">
                <a16:creationId xmlns:a16="http://schemas.microsoft.com/office/drawing/2014/main" xmlns=""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xmlns=""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xmlns=""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202555004"/>
      </p:ext>
    </p:extLst>
  </p:cSld>
  <p:clrMapOvr>
    <a:masterClrMapping/>
  </p:clrMapOvr>
  <p:extLst>
    <p:ext uri="{DCECCB84-F9BA-43D5-87BE-67443E8EF086}">
      <p15:sldGuideLst xmlns:p15="http://schemas.microsoft.com/office/powerpoint/2012/main" xmlns="">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AE12D1-08AF-45E9-A34A-BDE9E860BAA2}"/>
              </a:ext>
            </a:extLst>
          </p:cNvPr>
          <p:cNvSpPr>
            <a:spLocks noGrp="1"/>
          </p:cNvSpPr>
          <p:nvPr>
            <p:ph type="title" hasCustomPrompt="1"/>
          </p:nvPr>
        </p:nvSpPr>
        <p:spPr>
          <a:xfrm>
            <a:off x="917253" y="192023"/>
            <a:ext cx="6821424" cy="1813935"/>
          </a:xfrm>
        </p:spPr>
        <p:txBody>
          <a:bodyPr anchor="b" anchorCtr="0">
            <a:noAutofit/>
          </a:bodyPr>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xmlns="" id="{76A6A8D4-352A-4CDF-8E34-3A3E06402913}"/>
              </a:ext>
              <a:ext uri="{C183D7F6-B498-43B3-948B-1728B52AA6E4}">
                <adec:decorative xmlns:adec="http://schemas.microsoft.com/office/drawing/2017/decorative" xmlns=""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xmlns="" id="{4CDCB077-A12F-4FE0-AD96-924BF98DBB84}"/>
                </a:ext>
                <a:ext uri="{C183D7F6-B498-43B3-948B-1728B52AA6E4}">
                  <adec:decorative xmlns:adec="http://schemas.microsoft.com/office/drawing/2017/decorative" xmlns=""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xmlns=""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xmlns=""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xmlns="" id="{4CB66576-218C-4236-B125-DD7B03A78484}"/>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xmlns=""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xmlns="" id="{17B41BF2-DA71-4B06-A2F0-757A5EF7047C}"/>
                </a:ext>
                <a:ext uri="{C183D7F6-B498-43B3-948B-1728B52AA6E4}">
                  <adec:decorative xmlns:adec="http://schemas.microsoft.com/office/drawing/2017/decorative" xmlns=""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xmlns=""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xmlns=""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xmlns=""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xmlns=""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xmlns="" id="{6529D2A7-ABB3-4E2D-88CA-F813997011F5}"/>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xmlns=""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xmlns="" id="{051ECE99-ACA6-46AF-98D5-81FBD3F834AC}"/>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xmlns=""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xmlns=""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xmlns=""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xmlns=""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xmlns=""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xmlns=""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xmlns=""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xmlns=""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xmlns=""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xmlns=""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xmlns=""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xmlns=""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xmlns=""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xmlns=""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xmlns=""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xmlns=""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xmlns=""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xmlns=""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xmlns=""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xmlns=""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xmlns=""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xmlns=""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xmlns=""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xmlns=""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xmlns=""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xmlns="" id="{DEE368EA-C32D-4066-8292-11EB5B67AB3C}"/>
              </a:ext>
            </a:extLst>
          </p:cNvPr>
          <p:cNvSpPr>
            <a:spLocks noGrp="1"/>
          </p:cNvSpPr>
          <p:nvPr>
            <p:ph type="body" sz="quarter" idx="15" hasCustomPrompt="1"/>
          </p:nvPr>
        </p:nvSpPr>
        <p:spPr>
          <a:xfrm>
            <a:off x="914400" y="2084832"/>
            <a:ext cx="3200400" cy="365760"/>
          </a:xfrm>
        </p:spPr>
        <p:txBody>
          <a:bodyPr anchor="ctr" anchorCtr="0">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xmlns="" id="{58CA33B9-D0BA-4ED1-B10C-9961E1B54FF5}"/>
              </a:ext>
            </a:extLst>
          </p:cNvPr>
          <p:cNvSpPr>
            <a:spLocks noGrp="1"/>
          </p:cNvSpPr>
          <p:nvPr>
            <p:ph type="body" sz="quarter" idx="13" hasCustomPrompt="1"/>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70" name="Text Placeholder 9">
            <a:extLst>
              <a:ext uri="{FF2B5EF4-FFF2-40B4-BE49-F238E27FC236}">
                <a16:creationId xmlns:a16="http://schemas.microsoft.com/office/drawing/2014/main" xmlns="" id="{C3E5ADF3-741C-452B-9B49-005E753E6E0B}"/>
              </a:ext>
            </a:extLst>
          </p:cNvPr>
          <p:cNvSpPr>
            <a:spLocks noGrp="1"/>
          </p:cNvSpPr>
          <p:nvPr>
            <p:ph type="body" sz="quarter" idx="16" hasCustomPrompt="1"/>
          </p:nvPr>
        </p:nvSpPr>
        <p:spPr>
          <a:xfrm>
            <a:off x="4538277" y="2084832"/>
            <a:ext cx="3200400" cy="365760"/>
          </a:xfrm>
        </p:spPr>
        <p:txBody>
          <a:bodyPr anchor="ctr" anchorCtr="0">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xmlns="" id="{2C541281-49BC-4F14-B167-DE14FE3A622C}"/>
              </a:ext>
            </a:extLst>
          </p:cNvPr>
          <p:cNvSpPr>
            <a:spLocks noGrp="1"/>
          </p:cNvSpPr>
          <p:nvPr>
            <p:ph type="body" sz="quarter" idx="14" hasCustomPrompt="1"/>
          </p:nvPr>
        </p:nvSpPr>
        <p:spPr>
          <a:xfrm>
            <a:off x="4538277"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73" name="Text Placeholder 9">
            <a:extLst>
              <a:ext uri="{FF2B5EF4-FFF2-40B4-BE49-F238E27FC236}">
                <a16:creationId xmlns:a16="http://schemas.microsoft.com/office/drawing/2014/main" xmlns="" id="{3B7B080D-47B1-4B65-8638-AD5E3240EDA7}"/>
              </a:ext>
            </a:extLst>
          </p:cNvPr>
          <p:cNvSpPr>
            <a:spLocks noGrp="1"/>
          </p:cNvSpPr>
          <p:nvPr>
            <p:ph type="body" sz="quarter" idx="19" hasCustomPrompt="1"/>
          </p:nvPr>
        </p:nvSpPr>
        <p:spPr>
          <a:xfrm>
            <a:off x="914400" y="3840480"/>
            <a:ext cx="3200400" cy="365760"/>
          </a:xfrm>
        </p:spPr>
        <p:txBody>
          <a:bodyPr anchor="ctr" anchorCtr="0">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xmlns="" id="{AA51BCEC-2845-4DF6-8F9A-2B163EC16DD5}"/>
              </a:ext>
            </a:extLst>
          </p:cNvPr>
          <p:cNvSpPr>
            <a:spLocks noGrp="1"/>
          </p:cNvSpPr>
          <p:nvPr>
            <p:ph type="body" sz="quarter" idx="17" hasCustomPrompt="1"/>
          </p:nvPr>
        </p:nvSpPr>
        <p:spPr>
          <a:xfrm>
            <a:off x="914400" y="4240237"/>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74" name="Text Placeholder 9">
            <a:extLst>
              <a:ext uri="{FF2B5EF4-FFF2-40B4-BE49-F238E27FC236}">
                <a16:creationId xmlns:a16="http://schemas.microsoft.com/office/drawing/2014/main" xmlns="" id="{5B98F8C8-0931-4E43-ABDE-8A700DD269D7}"/>
              </a:ext>
            </a:extLst>
          </p:cNvPr>
          <p:cNvSpPr>
            <a:spLocks noGrp="1"/>
          </p:cNvSpPr>
          <p:nvPr>
            <p:ph type="body" sz="quarter" idx="20" hasCustomPrompt="1"/>
          </p:nvPr>
        </p:nvSpPr>
        <p:spPr>
          <a:xfrm>
            <a:off x="4538277" y="3840480"/>
            <a:ext cx="3200400" cy="365760"/>
          </a:xfrm>
        </p:spPr>
        <p:txBody>
          <a:bodyPr anchor="ctr" anchorCtr="0">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xmlns="" id="{126E196B-9448-4FBE-A134-65735F8ED97F}"/>
              </a:ext>
            </a:extLst>
          </p:cNvPr>
          <p:cNvSpPr>
            <a:spLocks noGrp="1"/>
          </p:cNvSpPr>
          <p:nvPr>
            <p:ph type="body" sz="quarter" idx="18" hasCustomPrompt="1"/>
          </p:nvPr>
        </p:nvSpPr>
        <p:spPr>
          <a:xfrm>
            <a:off x="4538277" y="4240237"/>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65" name="Date Placeholder 3">
            <a:extLst>
              <a:ext uri="{FF2B5EF4-FFF2-40B4-BE49-F238E27FC236}">
                <a16:creationId xmlns:a16="http://schemas.microsoft.com/office/drawing/2014/main" xmlns=""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xmlns=""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xmlns=""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3259404552"/>
      </p:ext>
    </p:extLst>
  </p:cSld>
  <p:clrMapOvr>
    <a:masterClrMapping/>
  </p:clrMapOvr>
  <p:extLst>
    <p:ext uri="{DCECCB84-F9BA-43D5-87BE-67443E8EF086}">
      <p15:sldGuideLst xmlns:p15="http://schemas.microsoft.com/office/powerpoint/2012/main" xmlns="">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AE12D1-08AF-45E9-A34A-BDE9E860BAA2}"/>
              </a:ext>
            </a:extLst>
          </p:cNvPr>
          <p:cNvSpPr>
            <a:spLocks noGrp="1"/>
          </p:cNvSpPr>
          <p:nvPr>
            <p:ph type="title" hasCustomPrompt="1"/>
          </p:nvPr>
        </p:nvSpPr>
        <p:spPr>
          <a:xfrm>
            <a:off x="914400" y="137795"/>
            <a:ext cx="6800850" cy="1954855"/>
          </a:xfrm>
        </p:spPr>
        <p:txBody>
          <a:bodyPr anchor="b" anchorCtr="0">
            <a:noAutofit/>
          </a:bodyPr>
          <a:lstStyle>
            <a:lvl1pPr>
              <a:defRPr cap="all" baseline="0">
                <a:solidFill>
                  <a:schemeClr val="tx2"/>
                </a:solidFill>
              </a:defRPr>
            </a:lvl1pPr>
          </a:lstStyle>
          <a:p>
            <a:r>
              <a:rPr lang="en-US" dirty="0"/>
              <a:t>CLICK TO ADD TITLE</a:t>
            </a:r>
          </a:p>
        </p:txBody>
      </p:sp>
      <p:sp>
        <p:nvSpPr>
          <p:cNvPr id="5" name="Text Placeholder 4">
            <a:extLst>
              <a:ext uri="{FF2B5EF4-FFF2-40B4-BE49-F238E27FC236}">
                <a16:creationId xmlns:a16="http://schemas.microsoft.com/office/drawing/2014/main" xmlns="" id="{69DA0B6D-2930-4680-77F4-DB951282EE6F}"/>
              </a:ext>
            </a:extLst>
          </p:cNvPr>
          <p:cNvSpPr>
            <a:spLocks noGrp="1"/>
          </p:cNvSpPr>
          <p:nvPr>
            <p:ph type="body" sz="quarter" idx="14"/>
          </p:nvPr>
        </p:nvSpPr>
        <p:spPr>
          <a:xfrm>
            <a:off x="914399" y="2206377"/>
            <a:ext cx="6800849" cy="3865130"/>
          </a:xfrm>
        </p:spPr>
        <p:txBody>
          <a:bodyPr>
            <a:normAutofit/>
          </a:bodyPr>
          <a:lstStyle>
            <a:lvl1pPr marL="0" indent="0">
              <a:lnSpc>
                <a:spcPts val="2400"/>
              </a:lnSpc>
              <a:buNone/>
              <a:defRPr sz="18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a:extLst>
              <a:ext uri="{FF2B5EF4-FFF2-40B4-BE49-F238E27FC236}">
                <a16:creationId xmlns:a16="http://schemas.microsoft.com/office/drawing/2014/main" xmlns="" id="{C0491DC2-7EDD-588A-A77D-67C9C40E3D8B}"/>
              </a:ext>
              <a:ext uri="{C183D7F6-B498-43B3-948B-1728B52AA6E4}">
                <adec:decorative xmlns:adec="http://schemas.microsoft.com/office/drawing/2017/decorative" xmlns=""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xmlns=""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xmlns=""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xmlns="" id="{4CB66576-218C-4236-B125-DD7B03A78484}"/>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xmlns=""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xmlns=""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xmlns=""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xmlns=""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xmlns=""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xmlns="" id="{6529D2A7-ABB3-4E2D-88CA-F813997011F5}"/>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xmlns=""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xmlns="" id="{051ECE99-ACA6-46AF-98D5-81FBD3F834AC}"/>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xmlns=""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xmlns=""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xmlns=""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xmlns=""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xmlns=""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xmlns=""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xmlns=""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xmlns=""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xmlns=""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xmlns=""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xmlns=""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xmlns=""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xmlns=""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xmlns=""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xmlns=""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xmlns=""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xmlns=""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xmlns=""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xmlns=""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xmlns=""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xmlns=""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xmlns=""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xmlns=""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xmlns=""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xmlns=""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xmlns=""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xmlns=""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xmlns=""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2780696027"/>
      </p:ext>
    </p:extLst>
  </p:cSld>
  <p:clrMapOvr>
    <a:masterClrMapping/>
  </p:clrMapOvr>
  <p:extLst>
    <p:ext uri="{DCECCB84-F9BA-43D5-87BE-67443E8EF086}">
      <p15:sldGuideLst xmlns:p15="http://schemas.microsoft.com/office/powerpoint/2012/main" xmlns="">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A60CB87F-75C1-C51C-3B9A-83E26EABCE00}"/>
              </a:ext>
              <a:ext uri="{C183D7F6-B498-43B3-948B-1728B52AA6E4}">
                <adec:decorative xmlns:adec="http://schemas.microsoft.com/office/drawing/2017/decorative" xmlns="" val="1"/>
              </a:ext>
            </a:extLst>
          </p:cNvPr>
          <p:cNvGrpSpPr/>
          <p:nvPr userDrawn="1"/>
        </p:nvGrpSpPr>
        <p:grpSpPr>
          <a:xfrm>
            <a:off x="0" y="-4303"/>
            <a:ext cx="9279731" cy="6862303"/>
            <a:chOff x="0" y="-4303"/>
            <a:chExt cx="9279731" cy="6862303"/>
          </a:xfrm>
        </p:grpSpPr>
        <p:sp>
          <p:nvSpPr>
            <p:cNvPr id="34" name="Rectangle 33">
              <a:extLst>
                <a:ext uri="{FF2B5EF4-FFF2-40B4-BE49-F238E27FC236}">
                  <a16:creationId xmlns:a16="http://schemas.microsoft.com/office/drawing/2014/main" xmlns=""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Rectangle 9">
              <a:extLst>
                <a:ext uri="{FF2B5EF4-FFF2-40B4-BE49-F238E27FC236}">
                  <a16:creationId xmlns:a16="http://schemas.microsoft.com/office/drawing/2014/main" xmlns=""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xmlns="" id="{7FF8CD3D-0C64-4277-97B2-200B96EE2233}"/>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xmlns="" id="{12C5F573-21FC-4A6F-B46F-5583E20C994E}"/>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xmlns="" id="{C9BCCD2C-CC79-48FF-A486-98ECEAC47989}"/>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xmlns=""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xmlns=""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xmlns=""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xmlns=""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xmlns=""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xmlns=""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xmlns=""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xmlns=""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xmlns=""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xmlns=""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xmlns=""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xmlns=""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xmlns=""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xmlns=""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xmlns=""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xmlns=""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xmlns=""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xmlns=""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xmlns=""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xmlns=""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xmlns=""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xmlns=""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xmlns=""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xmlns=""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xmlns=""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xmlns=""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xmlns="" id="{91CB31D0-C621-4EF7-AE25-5C3BCD5882C9}"/>
                </a:ext>
              </a:extLst>
            </p:cNvPr>
            <p:cNvPicPr>
              <a:picLocks noChangeAspect="1"/>
            </p:cNvPicPr>
            <p:nvPr userDrawn="1"/>
          </p:nvPicPr>
          <p:blipFill>
            <a:blip r:embed="rId8">
              <a:extLst>
                <a:ext uri="{96DAC541-7B7A-43D3-8B79-37D633B846F1}">
                  <asvg:svgBlip xmlns:asvg="http://schemas.microsoft.com/office/drawing/2016/SVG/main" xmlns=""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xmlns="" id="{B2CC2F02-F98F-4E69-AA01-CCF96A602E12}"/>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xmlns=""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xmlns="" id="{2622C30D-68C5-43FD-997F-CFD4DD72E164}"/>
                </a:ext>
              </a:extLst>
            </p:cNvPr>
            <p:cNvPicPr>
              <a:picLocks noChangeAspect="1"/>
            </p:cNvPicPr>
            <p:nvPr userDrawn="1"/>
          </p:nvPicPr>
          <p:blipFill>
            <a:blip r:embed="rId10">
              <a:extLst>
                <a:ext uri="{96DAC541-7B7A-43D3-8B79-37D633B846F1}">
                  <asvg:svgBlip xmlns:asvg="http://schemas.microsoft.com/office/drawing/2016/SVG/main" xmlns=""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xmlns=""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xmlns=""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xmlns=""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xmlns=""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xmlns=""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xmlns=""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xmlns=""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xmlns=""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xmlns=""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xmlns=""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xmlns=""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xmlns=""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xmlns=""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xmlns=""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xmlns=""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xmlns=""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xmlns=""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xmlns=""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xmlns=""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xmlns=""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xmlns=""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xmlns=""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xmlns=""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xmlns=""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xmlns=""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xmlns=""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xmlns=""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xmlns="" id="{6C25C416-A3A2-4CF9-9532-2C0BFB51CFDF}"/>
              </a:ext>
            </a:extLst>
          </p:cNvPr>
          <p:cNvSpPr>
            <a:spLocks noGrp="1"/>
          </p:cNvSpPr>
          <p:nvPr>
            <p:ph type="ctrTitle" hasCustomPrompt="1"/>
          </p:nvPr>
        </p:nvSpPr>
        <p:spPr>
          <a:xfrm>
            <a:off x="6605937" y="142874"/>
            <a:ext cx="5099392" cy="4914973"/>
          </a:xfrm>
        </p:spPr>
        <p:txBody>
          <a:bodyPr anchor="ctr" anchorCtr="0">
            <a:noAutofit/>
          </a:bodyPr>
          <a:lstStyle>
            <a:lvl1pPr algn="ctr">
              <a:defRPr sz="6000" cap="all" baseline="0">
                <a:solidFill>
                  <a:schemeClr val="tx2"/>
                </a:solidFill>
              </a:defRPr>
            </a:lvl1pPr>
          </a:lstStyle>
          <a:p>
            <a:r>
              <a:rPr lang="en-US" dirty="0"/>
              <a:t>Click to ADD TITLE</a:t>
            </a:r>
          </a:p>
        </p:txBody>
      </p:sp>
      <p:sp>
        <p:nvSpPr>
          <p:cNvPr id="192" name="Date Placeholder 3">
            <a:extLst>
              <a:ext uri="{FF2B5EF4-FFF2-40B4-BE49-F238E27FC236}">
                <a16:creationId xmlns:a16="http://schemas.microsoft.com/office/drawing/2014/main" xmlns=""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xmlns=""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xmlns=""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64770521"/>
      </p:ext>
    </p:extLst>
  </p:cSld>
  <p:clrMapOvr>
    <a:masterClrMapping/>
  </p:clrMapOvr>
  <p:extLst>
    <p:ext uri="{DCECCB84-F9BA-43D5-87BE-67443E8EF086}">
      <p15:sldGuideLst xmlns:p15="http://schemas.microsoft.com/office/powerpoint/2012/main" xmlns="">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4F4AB913-E6BC-42AA-956F-BE8B54570B15}"/>
              </a:ext>
              <a:ext uri="{C183D7F6-B498-43B3-948B-1728B52AA6E4}">
                <adec:decorative xmlns:adec="http://schemas.microsoft.com/office/drawing/2017/decorative" xmlns=""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xmlns="" id="{39C870B4-B099-4311-A8C7-2C72CD4D74E5}"/>
                </a:ext>
                <a:ext uri="{C183D7F6-B498-43B3-948B-1728B52AA6E4}">
                  <adec:decorative xmlns:adec="http://schemas.microsoft.com/office/drawing/2017/decorative" xmlns=""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40BFE83D-371B-498A-B5E9-347973288684}"/>
                </a:ext>
                <a:ext uri="{C183D7F6-B498-43B3-948B-1728B52AA6E4}">
                  <adec:decorative xmlns:adec="http://schemas.microsoft.com/office/drawing/2017/decorative" xmlns=""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29866C73-B970-43C4-A474-D1203C4A3343}"/>
                </a:ext>
                <a:ext uri="{C183D7F6-B498-43B3-948B-1728B52AA6E4}">
                  <adec:decorative xmlns:adec="http://schemas.microsoft.com/office/drawing/2017/decorative" xmlns=""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xmlns="" id="{C0C1F8BB-C13B-4B90-91D2-C95CB1363F08}"/>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xmlns=""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xmlns="" id="{266F531E-E93E-4E5C-9674-1B9C610CDF5F}"/>
                </a:ext>
                <a:ext uri="{C183D7F6-B498-43B3-948B-1728B52AA6E4}">
                  <adec:decorative xmlns:adec="http://schemas.microsoft.com/office/drawing/2017/decorative" xmlns=""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xmlns="" id="{3E3AD939-EB0C-4B1E-9A4E-04D6BE504D40}"/>
                </a:ext>
                <a:ext uri="{C183D7F6-B498-43B3-948B-1728B52AA6E4}">
                  <adec:decorative xmlns:adec="http://schemas.microsoft.com/office/drawing/2017/decorative" xmlns=""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xmlns="" id="{0C939296-0EC5-4504-B10B-2AA1A2F60A91}"/>
                </a:ext>
                <a:ext uri="{C183D7F6-B498-43B3-948B-1728B52AA6E4}">
                  <adec:decorative xmlns:adec="http://schemas.microsoft.com/office/drawing/2017/decorative" xmlns="" val="1"/>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rot="5400000">
              <a:off x="-457200" y="5380762"/>
              <a:ext cx="1828800" cy="914400"/>
            </a:xfrm>
            <a:prstGeom prst="rect">
              <a:avLst/>
            </a:prstGeom>
          </p:spPr>
        </p:pic>
      </p:grpSp>
      <p:sp>
        <p:nvSpPr>
          <p:cNvPr id="2" name="Title 1">
            <a:extLst>
              <a:ext uri="{FF2B5EF4-FFF2-40B4-BE49-F238E27FC236}">
                <a16:creationId xmlns:a16="http://schemas.microsoft.com/office/drawing/2014/main" xmlns="" id="{46ACA106-0FC3-4FE9-9338-4AC3D15608E5}"/>
              </a:ext>
            </a:extLst>
          </p:cNvPr>
          <p:cNvSpPr>
            <a:spLocks noGrp="1"/>
          </p:cNvSpPr>
          <p:nvPr>
            <p:ph type="title" hasCustomPrompt="1"/>
          </p:nvPr>
        </p:nvSpPr>
        <p:spPr>
          <a:xfrm>
            <a:off x="1554480" y="192024"/>
            <a:ext cx="9713765" cy="1731540"/>
          </a:xfrm>
        </p:spPr>
        <p:txBody>
          <a:bodyPr anchor="b" anchorCtr="0">
            <a:noAutofit/>
          </a:bodyPr>
          <a:lstStyle>
            <a:lvl1pPr>
              <a:defRPr cap="all" baseline="0">
                <a:solidFill>
                  <a:schemeClr val="accent1"/>
                </a:solidFill>
              </a:defRPr>
            </a:lvl1pPr>
          </a:lstStyle>
          <a:p>
            <a:r>
              <a:rPr lang="en-US" dirty="0"/>
              <a:t>CLICK TO ADD TITLE</a:t>
            </a:r>
          </a:p>
        </p:txBody>
      </p:sp>
      <p:sp>
        <p:nvSpPr>
          <p:cNvPr id="7" name="Picture Placeholder 6">
            <a:extLst>
              <a:ext uri="{FF2B5EF4-FFF2-40B4-BE49-F238E27FC236}">
                <a16:creationId xmlns:a16="http://schemas.microsoft.com/office/drawing/2014/main" xmlns="" id="{A695B89C-ED4D-97EB-CDA4-74327E70B269}"/>
              </a:ext>
            </a:extLst>
          </p:cNvPr>
          <p:cNvSpPr>
            <a:spLocks noGrp="1"/>
          </p:cNvSpPr>
          <p:nvPr>
            <p:ph type="pic" sz="quarter" idx="21" hasCustomPrompt="1"/>
          </p:nvPr>
        </p:nvSpPr>
        <p:spPr>
          <a:xfrm>
            <a:off x="2469641" y="2269334"/>
            <a:ext cx="914400" cy="914400"/>
          </a:xfrm>
        </p:spPr>
        <p:txBody>
          <a:bodyPr>
            <a:normAutofit/>
          </a:bodyPr>
          <a:lstStyle>
            <a:lvl1pPr marL="0" indent="0" algn="ctr">
              <a:buNone/>
              <a:defRPr sz="1000"/>
            </a:lvl1pPr>
          </a:lstStyle>
          <a:p>
            <a:r>
              <a:rPr lang="en-US" dirty="0"/>
              <a:t>Click to add picture</a:t>
            </a:r>
          </a:p>
        </p:txBody>
      </p:sp>
      <p:sp>
        <p:nvSpPr>
          <p:cNvPr id="17" name="Text Placeholder 2">
            <a:extLst>
              <a:ext uri="{FF2B5EF4-FFF2-40B4-BE49-F238E27FC236}">
                <a16:creationId xmlns:a16="http://schemas.microsoft.com/office/drawing/2014/main" xmlns=""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xmlns="" id="{02BF6510-D603-481E-B685-9095150A2891}"/>
              </a:ext>
            </a:extLst>
          </p:cNvPr>
          <p:cNvSpPr>
            <a:spLocks noGrp="1"/>
          </p:cNvSpPr>
          <p:nvPr>
            <p:ph sz="half" idx="1" hasCustomPrompt="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add content</a:t>
            </a:r>
          </a:p>
        </p:txBody>
      </p:sp>
      <p:sp>
        <p:nvSpPr>
          <p:cNvPr id="8" name="Picture Placeholder 6">
            <a:extLst>
              <a:ext uri="{FF2B5EF4-FFF2-40B4-BE49-F238E27FC236}">
                <a16:creationId xmlns:a16="http://schemas.microsoft.com/office/drawing/2014/main" xmlns="" id="{26F9B84E-B1E9-DB51-2516-1AA4137D0F14}"/>
              </a:ext>
            </a:extLst>
          </p:cNvPr>
          <p:cNvSpPr>
            <a:spLocks noGrp="1"/>
          </p:cNvSpPr>
          <p:nvPr>
            <p:ph type="pic" sz="quarter" idx="22" hasCustomPrompt="1"/>
          </p:nvPr>
        </p:nvSpPr>
        <p:spPr>
          <a:xfrm>
            <a:off x="5954162" y="2269334"/>
            <a:ext cx="914400" cy="914400"/>
          </a:xfrm>
        </p:spPr>
        <p:txBody>
          <a:bodyPr>
            <a:normAutofit/>
          </a:bodyPr>
          <a:lstStyle>
            <a:lvl1pPr marL="0" indent="0" algn="ctr">
              <a:buNone/>
              <a:defRPr sz="1000"/>
            </a:lvl1pPr>
          </a:lstStyle>
          <a:p>
            <a:r>
              <a:rPr lang="en-US" dirty="0"/>
              <a:t>Click to add picture</a:t>
            </a:r>
          </a:p>
        </p:txBody>
      </p:sp>
      <p:sp>
        <p:nvSpPr>
          <p:cNvPr id="19" name="Text Placeholder 2">
            <a:extLst>
              <a:ext uri="{FF2B5EF4-FFF2-40B4-BE49-F238E27FC236}">
                <a16:creationId xmlns:a16="http://schemas.microsoft.com/office/drawing/2014/main" xmlns=""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xmlns="" id="{F8BF0048-EF4E-483F-8467-041ED0818280}"/>
              </a:ext>
            </a:extLst>
          </p:cNvPr>
          <p:cNvSpPr>
            <a:spLocks noGrp="1"/>
          </p:cNvSpPr>
          <p:nvPr>
            <p:ph sz="half" idx="14" hasCustomPrompt="1"/>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add content</a:t>
            </a:r>
          </a:p>
        </p:txBody>
      </p:sp>
      <p:sp>
        <p:nvSpPr>
          <p:cNvPr id="9" name="Picture Placeholder 6">
            <a:extLst>
              <a:ext uri="{FF2B5EF4-FFF2-40B4-BE49-F238E27FC236}">
                <a16:creationId xmlns:a16="http://schemas.microsoft.com/office/drawing/2014/main" xmlns="" id="{12CE71C8-6AD4-74F6-747D-69943D425DB2}"/>
              </a:ext>
            </a:extLst>
          </p:cNvPr>
          <p:cNvSpPr>
            <a:spLocks noGrp="1"/>
          </p:cNvSpPr>
          <p:nvPr>
            <p:ph type="pic" sz="quarter" idx="23" hasCustomPrompt="1"/>
          </p:nvPr>
        </p:nvSpPr>
        <p:spPr>
          <a:xfrm>
            <a:off x="9439445" y="2269334"/>
            <a:ext cx="914400" cy="914400"/>
          </a:xfrm>
        </p:spPr>
        <p:txBody>
          <a:bodyPr>
            <a:normAutofit/>
          </a:bodyPr>
          <a:lstStyle>
            <a:lvl1pPr marL="0" indent="0" algn="ctr">
              <a:buNone/>
              <a:defRPr sz="1000"/>
            </a:lvl1pPr>
          </a:lstStyle>
          <a:p>
            <a:r>
              <a:rPr lang="en-US" dirty="0"/>
              <a:t>Click to add picture</a:t>
            </a:r>
          </a:p>
        </p:txBody>
      </p:sp>
      <p:sp>
        <p:nvSpPr>
          <p:cNvPr id="18" name="Text Placeholder 4">
            <a:extLst>
              <a:ext uri="{FF2B5EF4-FFF2-40B4-BE49-F238E27FC236}">
                <a16:creationId xmlns:a16="http://schemas.microsoft.com/office/drawing/2014/main" xmlns=""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xmlns="" id="{9A743757-ABC3-44BF-87D3-5E323E9B00D9}"/>
              </a:ext>
            </a:extLst>
          </p:cNvPr>
          <p:cNvSpPr>
            <a:spLocks noGrp="1"/>
          </p:cNvSpPr>
          <p:nvPr>
            <p:ph sz="half" idx="2" hasCustomPrompt="1"/>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add content</a:t>
            </a:r>
          </a:p>
        </p:txBody>
      </p:sp>
      <p:sp>
        <p:nvSpPr>
          <p:cNvPr id="63" name="Date Placeholder 3">
            <a:extLst>
              <a:ext uri="{FF2B5EF4-FFF2-40B4-BE49-F238E27FC236}">
                <a16:creationId xmlns:a16="http://schemas.microsoft.com/office/drawing/2014/main" xmlns=""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xmlns=""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xmlns=""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11529D7C-E220-400B-93DB-76E3FF912E01}"/>
              </a:ext>
              <a:ext uri="{C183D7F6-B498-43B3-948B-1728B52AA6E4}">
                <adec:decorative xmlns:adec="http://schemas.microsoft.com/office/drawing/2017/decorative" xmlns=""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xmlns=""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xmlns=""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xmlns="" id="{6529D2A7-ABB3-4E2D-88CA-F813997011F5}"/>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xmlns="" id="{051ECE99-ACA6-46AF-98D5-81FBD3F834AC}"/>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xmlns=""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xmlns=""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xmlns=""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xmlns=""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xmlns=""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xmlns=""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xmlns=""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xmlns=""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xmlns=""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xmlns=""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xmlns=""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xmlns=""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xmlns=""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xmlns=""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xmlns=""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xmlns=""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xmlns=""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xmlns=""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xmlns=""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xmlns=""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xmlns=""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xmlns=""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xmlns=""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xmlns=""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xmlns=""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xmlns=""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A4AE12D1-08AF-45E9-A34A-BDE9E860BAA2}"/>
              </a:ext>
            </a:extLst>
          </p:cNvPr>
          <p:cNvSpPr>
            <a:spLocks noGrp="1"/>
          </p:cNvSpPr>
          <p:nvPr>
            <p:ph type="title" hasCustomPrompt="1"/>
          </p:nvPr>
        </p:nvSpPr>
        <p:spPr>
          <a:xfrm>
            <a:off x="3044952" y="72517"/>
            <a:ext cx="8232648" cy="1970624"/>
          </a:xfrm>
        </p:spPr>
        <p:txBody>
          <a:bodyPr anchor="b" anchorCtr="0">
            <a:noAutofit/>
          </a:bodyPr>
          <a:lstStyle>
            <a:lvl1pPr>
              <a:defRPr cap="all" baseline="0">
                <a:solidFill>
                  <a:schemeClr val="accent1"/>
                </a:solidFill>
              </a:defRPr>
            </a:lvl1pPr>
          </a:lstStyle>
          <a:p>
            <a:r>
              <a:rPr lang="en-US" dirty="0"/>
              <a:t>CLICK TO ADD TITLE</a:t>
            </a:r>
          </a:p>
        </p:txBody>
      </p:sp>
      <p:sp>
        <p:nvSpPr>
          <p:cNvPr id="67" name="Text Placeholder 2">
            <a:extLst>
              <a:ext uri="{FF2B5EF4-FFF2-40B4-BE49-F238E27FC236}">
                <a16:creationId xmlns:a16="http://schemas.microsoft.com/office/drawing/2014/main" xmlns=""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xmlns="" id="{5C2828A1-5E2B-4E4E-A1F7-2C356780F547}"/>
              </a:ext>
            </a:extLst>
          </p:cNvPr>
          <p:cNvSpPr>
            <a:spLocks noGrp="1"/>
          </p:cNvSpPr>
          <p:nvPr>
            <p:ph type="body" sz="quarter" idx="16" hasCustomPrompt="1"/>
          </p:nvPr>
        </p:nvSpPr>
        <p:spPr>
          <a:xfrm>
            <a:off x="3048000" y="2924673"/>
            <a:ext cx="2468880" cy="2743200"/>
          </a:xfrm>
        </p:spPr>
        <p:txBody>
          <a:bodyPr>
            <a:norm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add text</a:t>
            </a:r>
          </a:p>
        </p:txBody>
      </p:sp>
      <p:sp>
        <p:nvSpPr>
          <p:cNvPr id="78" name="Text Placeholder 2">
            <a:extLst>
              <a:ext uri="{FF2B5EF4-FFF2-40B4-BE49-F238E27FC236}">
                <a16:creationId xmlns:a16="http://schemas.microsoft.com/office/drawing/2014/main" xmlns=""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xmlns="" id="{7B255ED8-3C11-4BF0-B064-0623B23B0B72}"/>
              </a:ext>
            </a:extLst>
          </p:cNvPr>
          <p:cNvSpPr>
            <a:spLocks noGrp="1"/>
          </p:cNvSpPr>
          <p:nvPr>
            <p:ph type="body" sz="quarter" idx="17" hasCustomPrompt="1"/>
          </p:nvPr>
        </p:nvSpPr>
        <p:spPr>
          <a:xfrm>
            <a:off x="5926836" y="2924673"/>
            <a:ext cx="2468880" cy="2743200"/>
          </a:xfrm>
        </p:spPr>
        <p:txBody>
          <a:bodyPr>
            <a:norm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add text</a:t>
            </a:r>
          </a:p>
        </p:txBody>
      </p:sp>
      <p:sp>
        <p:nvSpPr>
          <p:cNvPr id="68" name="Text Placeholder 4">
            <a:extLst>
              <a:ext uri="{FF2B5EF4-FFF2-40B4-BE49-F238E27FC236}">
                <a16:creationId xmlns:a16="http://schemas.microsoft.com/office/drawing/2014/main" xmlns=""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xmlns="" id="{BA0F0565-F3E0-4B3E-A99B-282A6236532C}"/>
              </a:ext>
            </a:extLst>
          </p:cNvPr>
          <p:cNvSpPr>
            <a:spLocks noGrp="1"/>
          </p:cNvSpPr>
          <p:nvPr>
            <p:ph type="body" sz="quarter" idx="18" hasCustomPrompt="1"/>
          </p:nvPr>
        </p:nvSpPr>
        <p:spPr>
          <a:xfrm>
            <a:off x="8808720" y="2924673"/>
            <a:ext cx="2468880" cy="2743200"/>
          </a:xfrm>
        </p:spPr>
        <p:txBody>
          <a:bodyPr>
            <a:norm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add text</a:t>
            </a:r>
          </a:p>
        </p:txBody>
      </p:sp>
      <p:sp>
        <p:nvSpPr>
          <p:cNvPr id="69" name="Date Placeholder 3">
            <a:extLst>
              <a:ext uri="{FF2B5EF4-FFF2-40B4-BE49-F238E27FC236}">
                <a16:creationId xmlns:a16="http://schemas.microsoft.com/office/drawing/2014/main" xmlns=""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xmlns=""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xmlns=""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1247610492"/>
      </p:ext>
    </p:extLst>
  </p:cSld>
  <p:clrMapOvr>
    <a:masterClrMapping/>
  </p:clrMapOvr>
  <p:extLst>
    <p:ext uri="{DCECCB84-F9BA-43D5-87BE-67443E8EF086}">
      <p15:sldGuideLst xmlns:p15="http://schemas.microsoft.com/office/powerpoint/2012/main" xmlns="">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xmlns=""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xmlns=""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6815C6-3AD0-46E6-A74A-1967BD91AF50}"/>
              </a:ext>
            </a:extLst>
          </p:cNvPr>
          <p:cNvSpPr>
            <a:spLocks noGrp="1"/>
          </p:cNvSpPr>
          <p:nvPr>
            <p:ph type="ctrTitle"/>
          </p:nvPr>
        </p:nvSpPr>
        <p:spPr>
          <a:xfrm>
            <a:off x="6084664" y="136525"/>
            <a:ext cx="5486400" cy="3373438"/>
          </a:xfrm>
        </p:spPr>
        <p:txBody>
          <a:bodyPr/>
          <a:lstStyle/>
          <a:p>
            <a:r>
              <a:rPr lang="en-IN" sz="4400" b="1" dirty="0"/>
              <a:t>Environmental monitoring </a:t>
            </a:r>
            <a:endParaRPr lang="en-US" sz="4400"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19F29B-F233-48AF-8261-F33A4E079E3E}"/>
              </a:ext>
            </a:extLst>
          </p:cNvPr>
          <p:cNvSpPr>
            <a:spLocks noGrp="1"/>
          </p:cNvSpPr>
          <p:nvPr>
            <p:ph type="title"/>
          </p:nvPr>
        </p:nvSpPr>
        <p:spPr>
          <a:xfrm>
            <a:off x="4258491" y="-352697"/>
            <a:ext cx="6449239" cy="1267097"/>
          </a:xfrm>
          <a:ln>
            <a:solidFill>
              <a:schemeClr val="accent1"/>
            </a:solidFill>
          </a:ln>
        </p:spPr>
        <p:txBody>
          <a:bodyPr>
            <a:normAutofit/>
          </a:bodyPr>
          <a:lstStyle/>
          <a:p>
            <a:r>
              <a:rPr lang="en-US" sz="3600" dirty="0" smtClean="0">
                <a:solidFill>
                  <a:schemeClr val="tx1"/>
                </a:solidFill>
                <a:latin typeface="Arial Black" pitchFamily="34" charset="0"/>
              </a:rPr>
              <a:t>DESCRIPTION:</a:t>
            </a:r>
            <a:endParaRPr lang="en-US" sz="3600" dirty="0">
              <a:solidFill>
                <a:schemeClr val="tx1"/>
              </a:solidFill>
              <a:latin typeface="Arial Black" pitchFamily="34" charset="0"/>
            </a:endParaRPr>
          </a:p>
        </p:txBody>
      </p:sp>
      <p:sp>
        <p:nvSpPr>
          <p:cNvPr id="3" name="Subtitle 2">
            <a:extLst>
              <a:ext uri="{FF2B5EF4-FFF2-40B4-BE49-F238E27FC236}">
                <a16:creationId xmlns:a16="http://schemas.microsoft.com/office/drawing/2014/main" xmlns="" id="{35E3EA69-4E0E-41BD-8095-A124225A2647}"/>
              </a:ext>
            </a:extLst>
          </p:cNvPr>
          <p:cNvSpPr>
            <a:spLocks noGrp="1"/>
          </p:cNvSpPr>
          <p:nvPr>
            <p:ph type="body" sz="quarter" idx="13"/>
          </p:nvPr>
        </p:nvSpPr>
        <p:spPr>
          <a:xfrm>
            <a:off x="4284617" y="770709"/>
            <a:ext cx="7694023" cy="5669280"/>
          </a:xfrm>
        </p:spPr>
        <p:txBody>
          <a:bodyPr>
            <a:normAutofit/>
          </a:bodyPr>
          <a:lstStyle/>
          <a:p>
            <a:r>
              <a:rPr lang="en-US" sz="2000" dirty="0" smtClean="0">
                <a:latin typeface="Arial Rounded MT Bold" pitchFamily="34" charset="0"/>
              </a:rPr>
              <a:t>Environmental monitoring describes the processes and activities that need to take place to characterize and monitor the quality of the environment. Environmental monitoring is used in the preparation of environmental impact assessments, as well as in many circumstances in which human activities carry a risk of harmful effects on the natural environment. All monitoring strategies and programs have reasons and justifications which are often designed to establish the current status of an environment or to establish trends in environmental parameters. In all cases, the results of monitoring will be reviewed, analyzed statistically, and published. The design of a monitoring program must therefore have regard to the final use of the data before monitoring starts.</a:t>
            </a:r>
            <a:endParaRPr lang="en-US" sz="2000" dirty="0">
              <a:latin typeface="Arial Rounded MT Bold" pitchFamily="34" charset="0"/>
            </a:endParaRPr>
          </a:p>
        </p:txBody>
      </p:sp>
      <p:sp>
        <p:nvSpPr>
          <p:cNvPr id="36" name="Date Placeholder 35">
            <a:extLst>
              <a:ext uri="{FF2B5EF4-FFF2-40B4-BE49-F238E27FC236}">
                <a16:creationId xmlns:a16="http://schemas.microsoft.com/office/drawing/2014/main" xmlns="" id="{64D06C77-08BF-4ABC-8656-21CAB4DFD7FA}"/>
              </a:ext>
            </a:extLst>
          </p:cNvPr>
          <p:cNvSpPr>
            <a:spLocks noGrp="1"/>
          </p:cNvSpPr>
          <p:nvPr>
            <p:ph type="dt" sz="half" idx="10"/>
          </p:nvPr>
        </p:nvSpPr>
        <p:spPr>
          <a:xfrm>
            <a:off x="4937760" y="6353175"/>
            <a:ext cx="1097280" cy="365125"/>
          </a:xfrm>
        </p:spPr>
        <p:txBody>
          <a:bodyPr/>
          <a:lstStyle/>
          <a:p>
            <a:r>
              <a:rPr lang="en-US" dirty="0"/>
              <a:t>20XX</a:t>
            </a:r>
          </a:p>
        </p:txBody>
      </p:sp>
      <p:sp>
        <p:nvSpPr>
          <p:cNvPr id="37" name="Footer Placeholder 36">
            <a:extLst>
              <a:ext uri="{FF2B5EF4-FFF2-40B4-BE49-F238E27FC236}">
                <a16:creationId xmlns:a16="http://schemas.microsoft.com/office/drawing/2014/main" xmlns="" id="{5FA84566-6373-4E7B-AA6F-CA6C7346EC4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38" name="Slide Number Placeholder 37">
            <a:extLst>
              <a:ext uri="{FF2B5EF4-FFF2-40B4-BE49-F238E27FC236}">
                <a16:creationId xmlns:a16="http://schemas.microsoft.com/office/drawing/2014/main" xmlns=""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xmlns=""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19F29B-F233-48AF-8261-F33A4E079E3E}"/>
              </a:ext>
            </a:extLst>
          </p:cNvPr>
          <p:cNvSpPr>
            <a:spLocks noGrp="1"/>
          </p:cNvSpPr>
          <p:nvPr>
            <p:ph type="title"/>
          </p:nvPr>
        </p:nvSpPr>
        <p:spPr>
          <a:xfrm>
            <a:off x="4284618" y="201839"/>
            <a:ext cx="6383925" cy="934629"/>
          </a:xfrm>
        </p:spPr>
        <p:txBody>
          <a:bodyPr>
            <a:normAutofit/>
          </a:bodyPr>
          <a:lstStyle/>
          <a:p>
            <a:r>
              <a:rPr lang="en-US" sz="3600" dirty="0" smtClean="0">
                <a:solidFill>
                  <a:schemeClr val="tx1"/>
                </a:solidFill>
                <a:latin typeface="Arial Black" pitchFamily="34" charset="0"/>
              </a:rPr>
              <a:t>CODING:</a:t>
            </a:r>
            <a:endParaRPr lang="en-US" sz="3600" dirty="0">
              <a:solidFill>
                <a:schemeClr val="tx1"/>
              </a:solidFill>
              <a:latin typeface="Arial Black" pitchFamily="34" charset="0"/>
            </a:endParaRPr>
          </a:p>
        </p:txBody>
      </p:sp>
      <p:sp>
        <p:nvSpPr>
          <p:cNvPr id="3" name="Subtitle 2">
            <a:extLst>
              <a:ext uri="{FF2B5EF4-FFF2-40B4-BE49-F238E27FC236}">
                <a16:creationId xmlns:a16="http://schemas.microsoft.com/office/drawing/2014/main" xmlns="" id="{35E3EA69-4E0E-41BD-8095-A124225A2647}"/>
              </a:ext>
            </a:extLst>
          </p:cNvPr>
          <p:cNvSpPr>
            <a:spLocks noGrp="1"/>
          </p:cNvSpPr>
          <p:nvPr>
            <p:ph type="body" sz="quarter" idx="13"/>
          </p:nvPr>
        </p:nvSpPr>
        <p:spPr>
          <a:xfrm>
            <a:off x="4297680" y="1214846"/>
            <a:ext cx="7141572" cy="5643154"/>
          </a:xfrm>
        </p:spPr>
        <p:txBody>
          <a:bodyPr>
            <a:noAutofit/>
          </a:bodyPr>
          <a:lstStyle/>
          <a:p>
            <a:r>
              <a:rPr lang="en-US" sz="2000" dirty="0" smtClean="0">
                <a:latin typeface="Arial Black" pitchFamily="34" charset="0"/>
              </a:rPr>
              <a:t>import </a:t>
            </a:r>
            <a:r>
              <a:rPr lang="en-US" sz="2000" dirty="0" smtClean="0">
                <a:latin typeface="Arial Black" pitchFamily="34" charset="0"/>
              </a:rPr>
              <a:t>time</a:t>
            </a:r>
          </a:p>
          <a:p>
            <a:r>
              <a:rPr lang="en-US" sz="2000" dirty="0" smtClean="0">
                <a:latin typeface="Arial Black" pitchFamily="34" charset="0"/>
              </a:rPr>
              <a:t>import </a:t>
            </a:r>
            <a:r>
              <a:rPr lang="en-US" sz="2000" dirty="0" err="1" smtClean="0">
                <a:latin typeface="Arial Black" pitchFamily="34" charset="0"/>
              </a:rPr>
              <a:t>json</a:t>
            </a:r>
            <a:endParaRPr lang="en-US" sz="2000" dirty="0" smtClean="0">
              <a:latin typeface="Arial Black" pitchFamily="34" charset="0"/>
            </a:endParaRPr>
          </a:p>
          <a:p>
            <a:r>
              <a:rPr lang="en-US" sz="2000" dirty="0" smtClean="0">
                <a:latin typeface="Arial Black" pitchFamily="34" charset="0"/>
              </a:rPr>
              <a:t>from </a:t>
            </a:r>
            <a:r>
              <a:rPr lang="en-US" sz="2000" dirty="0" err="1" smtClean="0">
                <a:latin typeface="Arial Black" pitchFamily="34" charset="0"/>
              </a:rPr>
              <a:t>AWSIoTPythonSDK.MQTTLib</a:t>
            </a:r>
            <a:r>
              <a:rPr lang="en-US" sz="2000" dirty="0" smtClean="0">
                <a:latin typeface="Arial Black" pitchFamily="34" charset="0"/>
              </a:rPr>
              <a:t> </a:t>
            </a:r>
            <a:endParaRPr lang="en-US" sz="2000" dirty="0" smtClean="0">
              <a:latin typeface="Arial Black" pitchFamily="34" charset="0"/>
            </a:endParaRPr>
          </a:p>
          <a:p>
            <a:r>
              <a:rPr lang="en-US" sz="2000" dirty="0" smtClean="0">
                <a:latin typeface="Arial Black" pitchFamily="34" charset="0"/>
              </a:rPr>
              <a:t>import </a:t>
            </a:r>
            <a:r>
              <a:rPr lang="en-US" sz="2000" dirty="0" err="1" smtClean="0">
                <a:latin typeface="Arial Black" pitchFamily="34" charset="0"/>
              </a:rPr>
              <a:t>AWSIoTMQTTClient</a:t>
            </a:r>
            <a:endParaRPr lang="en-US" sz="2000" dirty="0" smtClean="0">
              <a:latin typeface="Arial Black" pitchFamily="34" charset="0"/>
            </a:endParaRPr>
          </a:p>
          <a:p>
            <a:r>
              <a:rPr lang="en-US" sz="2000" dirty="0" smtClean="0">
                <a:latin typeface="Arial Black" pitchFamily="34" charset="0"/>
              </a:rPr>
              <a:t>Import </a:t>
            </a:r>
            <a:r>
              <a:rPr lang="en-US" sz="2000" dirty="0" err="1" smtClean="0">
                <a:latin typeface="Arial Black" pitchFamily="34" charset="0"/>
              </a:rPr>
              <a:t>Adafruit_DHT</a:t>
            </a:r>
            <a:endParaRPr lang="en-US" sz="2000" dirty="0" smtClean="0">
              <a:latin typeface="Arial Black" pitchFamily="34" charset="0"/>
            </a:endParaRPr>
          </a:p>
          <a:p>
            <a:r>
              <a:rPr lang="en-US" sz="2000" dirty="0" smtClean="0">
                <a:latin typeface="Arial Black" pitchFamily="34" charset="0"/>
              </a:rPr>
              <a:t># Configure your AWS </a:t>
            </a:r>
            <a:r>
              <a:rPr lang="en-US" sz="2000" dirty="0" err="1" smtClean="0">
                <a:latin typeface="Arial Black" pitchFamily="34" charset="0"/>
              </a:rPr>
              <a:t>IoT</a:t>
            </a:r>
            <a:r>
              <a:rPr lang="en-US" sz="2000" dirty="0" smtClean="0">
                <a:latin typeface="Arial Black" pitchFamily="34" charset="0"/>
              </a:rPr>
              <a:t> </a:t>
            </a:r>
            <a:r>
              <a:rPr lang="en-US" sz="2000" dirty="0" smtClean="0">
                <a:latin typeface="Arial Black" pitchFamily="34" charset="0"/>
              </a:rPr>
              <a:t>parameters</a:t>
            </a:r>
          </a:p>
          <a:p>
            <a:r>
              <a:rPr lang="en-US" sz="2000" dirty="0" smtClean="0">
                <a:latin typeface="Arial Black" pitchFamily="34" charset="0"/>
              </a:rPr>
              <a:t>endpoint </a:t>
            </a:r>
            <a:r>
              <a:rPr lang="en-US" sz="2000" dirty="0" smtClean="0">
                <a:latin typeface="Arial Black" pitchFamily="34" charset="0"/>
              </a:rPr>
              <a:t>= "</a:t>
            </a:r>
            <a:r>
              <a:rPr lang="en-US" sz="2000" dirty="0" err="1" smtClean="0">
                <a:latin typeface="Arial Black" pitchFamily="34" charset="0"/>
              </a:rPr>
              <a:t>YOUR_IOT_ENDPOINT"root_ca_path</a:t>
            </a:r>
            <a:r>
              <a:rPr lang="en-US" sz="2000" dirty="0" smtClean="0">
                <a:latin typeface="Arial Black" pitchFamily="34" charset="0"/>
              </a:rPr>
              <a:t> = "root-</a:t>
            </a:r>
            <a:r>
              <a:rPr lang="en-US" sz="2000" dirty="0" err="1" smtClean="0">
                <a:latin typeface="Arial Black" pitchFamily="34" charset="0"/>
              </a:rPr>
              <a:t>CA.crt"certificate_path</a:t>
            </a:r>
            <a:r>
              <a:rPr lang="en-US" sz="2000" dirty="0" smtClean="0">
                <a:latin typeface="Arial Black" pitchFamily="34" charset="0"/>
              </a:rPr>
              <a:t> = "your-</a:t>
            </a:r>
            <a:r>
              <a:rPr lang="en-US" sz="2000" dirty="0" err="1" smtClean="0">
                <a:latin typeface="Arial Black" pitchFamily="34" charset="0"/>
              </a:rPr>
              <a:t>certificate.pem.crt"private_key_path</a:t>
            </a:r>
            <a:r>
              <a:rPr lang="en-US" sz="2000" dirty="0" smtClean="0">
                <a:latin typeface="Arial Black" pitchFamily="34" charset="0"/>
              </a:rPr>
              <a:t> = "your-</a:t>
            </a:r>
            <a:r>
              <a:rPr lang="en-US" sz="2000" dirty="0" err="1" smtClean="0">
                <a:latin typeface="Arial Black" pitchFamily="34" charset="0"/>
              </a:rPr>
              <a:t>private.pem.key"client_id</a:t>
            </a:r>
            <a:r>
              <a:rPr lang="en-US" sz="2000" dirty="0" smtClean="0">
                <a:latin typeface="Arial Black" pitchFamily="34" charset="0"/>
              </a:rPr>
              <a:t> = "your-client-id"</a:t>
            </a:r>
            <a:endParaRPr lang="en-US" sz="2000" dirty="0" smtClean="0">
              <a:latin typeface="Arial Black" pitchFamily="34" charset="0"/>
            </a:endParaRPr>
          </a:p>
        </p:txBody>
      </p:sp>
      <p:sp>
        <p:nvSpPr>
          <p:cNvPr id="36" name="Date Placeholder 35">
            <a:extLst>
              <a:ext uri="{FF2B5EF4-FFF2-40B4-BE49-F238E27FC236}">
                <a16:creationId xmlns:a16="http://schemas.microsoft.com/office/drawing/2014/main" xmlns="" id="{64D06C77-08BF-4ABC-8656-21CAB4DFD7FA}"/>
              </a:ext>
            </a:extLst>
          </p:cNvPr>
          <p:cNvSpPr>
            <a:spLocks noGrp="1"/>
          </p:cNvSpPr>
          <p:nvPr>
            <p:ph type="dt" sz="half" idx="10"/>
          </p:nvPr>
        </p:nvSpPr>
        <p:spPr>
          <a:xfrm>
            <a:off x="4937760" y="6353175"/>
            <a:ext cx="1097280" cy="365125"/>
          </a:xfrm>
        </p:spPr>
        <p:txBody>
          <a:bodyPr/>
          <a:lstStyle/>
          <a:p>
            <a:r>
              <a:rPr lang="en-US" dirty="0"/>
              <a:t>20XX</a:t>
            </a:r>
          </a:p>
        </p:txBody>
      </p:sp>
      <p:sp>
        <p:nvSpPr>
          <p:cNvPr id="37" name="Footer Placeholder 36">
            <a:extLst>
              <a:ext uri="{FF2B5EF4-FFF2-40B4-BE49-F238E27FC236}">
                <a16:creationId xmlns:a16="http://schemas.microsoft.com/office/drawing/2014/main" xmlns="" id="{5FA84566-6373-4E7B-AA6F-CA6C7346EC4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38" name="Slide Number Placeholder 37">
            <a:extLst>
              <a:ext uri="{FF2B5EF4-FFF2-40B4-BE49-F238E27FC236}">
                <a16:creationId xmlns:a16="http://schemas.microsoft.com/office/drawing/2014/main" xmlns=""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xmlns=""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708C79-A4AC-4B5D-92DF-600737E4D11A}"/>
              </a:ext>
            </a:extLst>
          </p:cNvPr>
          <p:cNvSpPr>
            <a:spLocks noGrp="1"/>
          </p:cNvSpPr>
          <p:nvPr>
            <p:ph type="title"/>
          </p:nvPr>
        </p:nvSpPr>
        <p:spPr/>
        <p:txBody>
          <a:bodyPr/>
          <a:lstStyle/>
          <a:p>
            <a:endParaRPr lang="en-US" dirty="0"/>
          </a:p>
        </p:txBody>
      </p:sp>
      <p:sp>
        <p:nvSpPr>
          <p:cNvPr id="17" name="Text Placeholder 16">
            <a:extLst>
              <a:ext uri="{FF2B5EF4-FFF2-40B4-BE49-F238E27FC236}">
                <a16:creationId xmlns:a16="http://schemas.microsoft.com/office/drawing/2014/main" xmlns="" id="{D3928F89-1741-4079-8DFF-2009EF9B9931}"/>
              </a:ext>
            </a:extLst>
          </p:cNvPr>
          <p:cNvSpPr>
            <a:spLocks noGrp="1"/>
          </p:cNvSpPr>
          <p:nvPr>
            <p:ph type="body" sz="quarter" idx="13"/>
          </p:nvPr>
        </p:nvSpPr>
        <p:spPr/>
        <p:txBody>
          <a:bodyPr>
            <a:noAutofit/>
          </a:bodyPr>
          <a:lstStyle/>
          <a:p>
            <a:pPr lvl="5">
              <a:buFont typeface="+mj-lt"/>
              <a:buAutoNum type="arabicPeriod"/>
            </a:pPr>
            <a:endParaRPr lang="en-US" sz="2000" b="1" i="1" u="sng" dirty="0">
              <a:solidFill>
                <a:schemeClr val="tx1"/>
              </a:solidFill>
              <a:latin typeface="Amasis MT Pro Black" panose="02000000000000000000" pitchFamily="2" charset="0"/>
              <a:ea typeface="Amasis MT Pro Black" panose="02000000000000000000" pitchFamily="2" charset="0"/>
            </a:endParaRPr>
          </a:p>
          <a:p>
            <a:endParaRPr lang="en-IN" sz="2000" b="1" i="1" u="sng" dirty="0">
              <a:solidFill>
                <a:schemeClr val="tx1"/>
              </a:solidFill>
              <a:latin typeface="Amasis MT Pro Black" panose="02000000000000000000" pitchFamily="2" charset="0"/>
              <a:ea typeface="Amasis MT Pro Black" panose="02000000000000000000" pitchFamily="2" charset="0"/>
            </a:endParaRPr>
          </a:p>
          <a:p>
            <a:endParaRPr lang="en-IN" sz="2000" b="1" i="1" u="sng" dirty="0">
              <a:solidFill>
                <a:schemeClr val="tx1"/>
              </a:solidFill>
              <a:latin typeface="Amasis MT Pro Black" panose="02000000000000000000" pitchFamily="2" charset="0"/>
              <a:ea typeface="Amasis MT Pro Black" panose="02000000000000000000" pitchFamily="2" charset="0"/>
            </a:endParaRPr>
          </a:p>
        </p:txBody>
      </p:sp>
      <p:sp>
        <p:nvSpPr>
          <p:cNvPr id="8" name="Date Placeholder 7">
            <a:extLst>
              <a:ext uri="{FF2B5EF4-FFF2-40B4-BE49-F238E27FC236}">
                <a16:creationId xmlns:a16="http://schemas.microsoft.com/office/drawing/2014/main" xmlns="" id="{B3ACFBD1-CF18-4304-BC3A-FC464B0DB65A}"/>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xmlns="" id="{8D17D6B4-CFB8-4987-8B02-27797B688865}"/>
              </a:ext>
            </a:extLst>
          </p:cNvPr>
          <p:cNvSpPr>
            <a:spLocks noGrp="1"/>
          </p:cNvSpPr>
          <p:nvPr>
            <p:ph type="ftr" sz="quarter" idx="11"/>
          </p:nvPr>
        </p:nvSpPr>
        <p:spPr/>
        <p:txBody>
          <a:bodyPr/>
          <a:lstStyle/>
          <a:p>
            <a:r>
              <a:rPr lang="en-US" dirty="0"/>
              <a:t>Pitch deck title</a:t>
            </a:r>
          </a:p>
        </p:txBody>
      </p:sp>
      <p:sp>
        <p:nvSpPr>
          <p:cNvPr id="10" name="Slide Number Placeholder 9">
            <a:extLst>
              <a:ext uri="{FF2B5EF4-FFF2-40B4-BE49-F238E27FC236}">
                <a16:creationId xmlns:a16="http://schemas.microsoft.com/office/drawing/2014/main" xmlns="" id="{5C5D1CA5-AA7F-4214-8924-E9A00B4337CD}"/>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xmlns="" val="1418789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708C79-A4AC-4B5D-92DF-600737E4D11A}"/>
              </a:ext>
            </a:extLst>
          </p:cNvPr>
          <p:cNvSpPr>
            <a:spLocks noGrp="1"/>
          </p:cNvSpPr>
          <p:nvPr>
            <p:ph type="title"/>
          </p:nvPr>
        </p:nvSpPr>
        <p:spPr/>
        <p:txBody>
          <a:bodyPr/>
          <a:lstStyle/>
          <a:p>
            <a:endParaRPr lang="en-US" dirty="0"/>
          </a:p>
        </p:txBody>
      </p:sp>
      <p:sp>
        <p:nvSpPr>
          <p:cNvPr id="17" name="Text Placeholder 16">
            <a:extLst>
              <a:ext uri="{FF2B5EF4-FFF2-40B4-BE49-F238E27FC236}">
                <a16:creationId xmlns:a16="http://schemas.microsoft.com/office/drawing/2014/main" xmlns="" id="{D3928F89-1741-4079-8DFF-2009EF9B9931}"/>
              </a:ext>
            </a:extLst>
          </p:cNvPr>
          <p:cNvSpPr>
            <a:spLocks noGrp="1"/>
          </p:cNvSpPr>
          <p:nvPr>
            <p:ph type="body" sz="quarter" idx="13"/>
          </p:nvPr>
        </p:nvSpPr>
        <p:spPr/>
        <p:txBody>
          <a:bodyPr>
            <a:noAutofit/>
          </a:bodyPr>
          <a:lstStyle/>
          <a:p>
            <a:pPr lvl="5">
              <a:buFont typeface="+mj-lt"/>
              <a:buAutoNum type="arabicPeriod"/>
            </a:pPr>
            <a:endParaRPr lang="en-US" sz="2000" b="1" i="1" u="sng" dirty="0">
              <a:solidFill>
                <a:schemeClr val="tx1"/>
              </a:solidFill>
              <a:latin typeface="Amasis MT Pro Black" panose="02000000000000000000" pitchFamily="2" charset="0"/>
              <a:ea typeface="Amasis MT Pro Black" panose="02000000000000000000" pitchFamily="2" charset="0"/>
            </a:endParaRPr>
          </a:p>
          <a:p>
            <a:endParaRPr lang="en-IN" sz="2000" b="1" i="1" u="sng" dirty="0">
              <a:solidFill>
                <a:schemeClr val="tx1"/>
              </a:solidFill>
              <a:latin typeface="Amasis MT Pro Black" panose="02000000000000000000" pitchFamily="2" charset="0"/>
              <a:ea typeface="Amasis MT Pro Black" panose="02000000000000000000" pitchFamily="2" charset="0"/>
            </a:endParaRPr>
          </a:p>
          <a:p>
            <a:endParaRPr lang="en-IN" sz="2000" b="1" i="1" u="sng" dirty="0">
              <a:solidFill>
                <a:schemeClr val="tx1"/>
              </a:solidFill>
              <a:latin typeface="Amasis MT Pro Black" panose="02000000000000000000" pitchFamily="2" charset="0"/>
              <a:ea typeface="Amasis MT Pro Black" panose="02000000000000000000" pitchFamily="2" charset="0"/>
            </a:endParaRPr>
          </a:p>
        </p:txBody>
      </p:sp>
      <p:sp>
        <p:nvSpPr>
          <p:cNvPr id="8" name="Date Placeholder 7">
            <a:extLst>
              <a:ext uri="{FF2B5EF4-FFF2-40B4-BE49-F238E27FC236}">
                <a16:creationId xmlns:a16="http://schemas.microsoft.com/office/drawing/2014/main" xmlns="" id="{B3ACFBD1-CF18-4304-BC3A-FC464B0DB65A}"/>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xmlns="" id="{8D17D6B4-CFB8-4987-8B02-27797B688865}"/>
              </a:ext>
            </a:extLst>
          </p:cNvPr>
          <p:cNvSpPr>
            <a:spLocks noGrp="1"/>
          </p:cNvSpPr>
          <p:nvPr>
            <p:ph type="ftr" sz="quarter" idx="11"/>
          </p:nvPr>
        </p:nvSpPr>
        <p:spPr/>
        <p:txBody>
          <a:bodyPr/>
          <a:lstStyle/>
          <a:p>
            <a:r>
              <a:rPr lang="en-US" dirty="0"/>
              <a:t>Pitch deck title</a:t>
            </a:r>
          </a:p>
        </p:txBody>
      </p:sp>
      <p:sp>
        <p:nvSpPr>
          <p:cNvPr id="10" name="Slide Number Placeholder 9">
            <a:extLst>
              <a:ext uri="{FF2B5EF4-FFF2-40B4-BE49-F238E27FC236}">
                <a16:creationId xmlns:a16="http://schemas.microsoft.com/office/drawing/2014/main" xmlns="" id="{5C5D1CA5-AA7F-4214-8924-E9A00B4337CD}"/>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xmlns="" val="1418789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708C79-A4AC-4B5D-92DF-600737E4D11A}"/>
              </a:ext>
            </a:extLst>
          </p:cNvPr>
          <p:cNvSpPr>
            <a:spLocks noGrp="1"/>
          </p:cNvSpPr>
          <p:nvPr>
            <p:ph type="title"/>
          </p:nvPr>
        </p:nvSpPr>
        <p:spPr/>
        <p:txBody>
          <a:bodyPr/>
          <a:lstStyle/>
          <a:p>
            <a:endParaRPr lang="en-US" dirty="0"/>
          </a:p>
        </p:txBody>
      </p:sp>
      <p:sp>
        <p:nvSpPr>
          <p:cNvPr id="17" name="Text Placeholder 16">
            <a:extLst>
              <a:ext uri="{FF2B5EF4-FFF2-40B4-BE49-F238E27FC236}">
                <a16:creationId xmlns:a16="http://schemas.microsoft.com/office/drawing/2014/main" xmlns="" id="{D3928F89-1741-4079-8DFF-2009EF9B9931}"/>
              </a:ext>
            </a:extLst>
          </p:cNvPr>
          <p:cNvSpPr>
            <a:spLocks noGrp="1"/>
          </p:cNvSpPr>
          <p:nvPr>
            <p:ph type="body" sz="quarter" idx="13"/>
          </p:nvPr>
        </p:nvSpPr>
        <p:spPr/>
        <p:txBody>
          <a:bodyPr>
            <a:noAutofit/>
          </a:bodyPr>
          <a:lstStyle/>
          <a:p>
            <a:pPr lvl="5">
              <a:buFont typeface="+mj-lt"/>
              <a:buAutoNum type="arabicPeriod"/>
            </a:pPr>
            <a:endParaRPr lang="en-US" sz="2000" b="1" i="1" u="sng" dirty="0">
              <a:solidFill>
                <a:schemeClr val="tx1"/>
              </a:solidFill>
              <a:latin typeface="Amasis MT Pro Black" panose="02000000000000000000" pitchFamily="2" charset="0"/>
              <a:ea typeface="Amasis MT Pro Black" panose="02000000000000000000" pitchFamily="2" charset="0"/>
            </a:endParaRPr>
          </a:p>
          <a:p>
            <a:endParaRPr lang="en-IN" sz="2000" b="1" i="1" u="sng" dirty="0">
              <a:solidFill>
                <a:schemeClr val="tx1"/>
              </a:solidFill>
              <a:latin typeface="Amasis MT Pro Black" panose="02000000000000000000" pitchFamily="2" charset="0"/>
              <a:ea typeface="Amasis MT Pro Black" panose="02000000000000000000" pitchFamily="2" charset="0"/>
            </a:endParaRPr>
          </a:p>
          <a:p>
            <a:endParaRPr lang="en-IN" sz="2000" b="1" i="1" u="sng" dirty="0">
              <a:solidFill>
                <a:schemeClr val="tx1"/>
              </a:solidFill>
              <a:latin typeface="Amasis MT Pro Black" panose="02000000000000000000" pitchFamily="2" charset="0"/>
              <a:ea typeface="Amasis MT Pro Black" panose="02000000000000000000" pitchFamily="2" charset="0"/>
            </a:endParaRPr>
          </a:p>
        </p:txBody>
      </p:sp>
      <p:sp>
        <p:nvSpPr>
          <p:cNvPr id="8" name="Date Placeholder 7">
            <a:extLst>
              <a:ext uri="{FF2B5EF4-FFF2-40B4-BE49-F238E27FC236}">
                <a16:creationId xmlns:a16="http://schemas.microsoft.com/office/drawing/2014/main" xmlns="" id="{B3ACFBD1-CF18-4304-BC3A-FC464B0DB65A}"/>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xmlns="" id="{8D17D6B4-CFB8-4987-8B02-27797B688865}"/>
              </a:ext>
            </a:extLst>
          </p:cNvPr>
          <p:cNvSpPr>
            <a:spLocks noGrp="1"/>
          </p:cNvSpPr>
          <p:nvPr>
            <p:ph type="ftr" sz="quarter" idx="11"/>
          </p:nvPr>
        </p:nvSpPr>
        <p:spPr/>
        <p:txBody>
          <a:bodyPr/>
          <a:lstStyle/>
          <a:p>
            <a:r>
              <a:rPr lang="en-US" dirty="0"/>
              <a:t>Pitch deck title</a:t>
            </a:r>
          </a:p>
        </p:txBody>
      </p:sp>
      <p:sp>
        <p:nvSpPr>
          <p:cNvPr id="10" name="Slide Number Placeholder 9">
            <a:extLst>
              <a:ext uri="{FF2B5EF4-FFF2-40B4-BE49-F238E27FC236}">
                <a16:creationId xmlns:a16="http://schemas.microsoft.com/office/drawing/2014/main" xmlns="" id="{5C5D1CA5-AA7F-4214-8924-E9A00B4337CD}"/>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xmlns="" val="1418789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91CFAB-A735-4A31-A51D-42FE1F5E94E0}"/>
              </a:ext>
            </a:extLst>
          </p:cNvPr>
          <p:cNvSpPr>
            <a:spLocks noGrp="1"/>
          </p:cNvSpPr>
          <p:nvPr>
            <p:ph type="title"/>
          </p:nvPr>
        </p:nvSpPr>
        <p:spPr/>
        <p:txBody>
          <a:bodyPr/>
          <a:lstStyle/>
          <a:p>
            <a:endParaRPr lang="en-US" dirty="0"/>
          </a:p>
        </p:txBody>
      </p:sp>
      <p:sp>
        <p:nvSpPr>
          <p:cNvPr id="22" name="Text Placeholder 21">
            <a:extLst>
              <a:ext uri="{FF2B5EF4-FFF2-40B4-BE49-F238E27FC236}">
                <a16:creationId xmlns:a16="http://schemas.microsoft.com/office/drawing/2014/main" xmlns="" id="{90EE4EC2-315F-4BCE-91FD-64A3D3AF94D2}"/>
              </a:ext>
            </a:extLst>
          </p:cNvPr>
          <p:cNvSpPr>
            <a:spLocks noGrp="1"/>
          </p:cNvSpPr>
          <p:nvPr>
            <p:ph type="body" idx="13"/>
          </p:nvPr>
        </p:nvSpPr>
        <p:spPr>
          <a:xfrm>
            <a:off x="3044951" y="1190128"/>
            <a:ext cx="3541379" cy="1049244"/>
          </a:xfrm>
        </p:spPr>
        <p:txBody>
          <a:bodyPr/>
          <a:lstStyle/>
          <a:p>
            <a:endParaRPr lang="en-US" dirty="0"/>
          </a:p>
        </p:txBody>
      </p:sp>
      <p:sp>
        <p:nvSpPr>
          <p:cNvPr id="24" name="Text Placeholder 23">
            <a:extLst>
              <a:ext uri="{FF2B5EF4-FFF2-40B4-BE49-F238E27FC236}">
                <a16:creationId xmlns:a16="http://schemas.microsoft.com/office/drawing/2014/main" xmlns="" id="{4F05CFBF-1A7F-4C99-9321-EF2EF7BEF771}"/>
              </a:ext>
            </a:extLst>
          </p:cNvPr>
          <p:cNvSpPr>
            <a:spLocks noGrp="1"/>
          </p:cNvSpPr>
          <p:nvPr>
            <p:ph type="body" sz="quarter" idx="16"/>
          </p:nvPr>
        </p:nvSpPr>
        <p:spPr>
          <a:xfrm>
            <a:off x="3048000" y="2880360"/>
            <a:ext cx="3538330" cy="2787513"/>
          </a:xfrm>
        </p:spPr>
        <p:txBody>
          <a:bodyPr/>
          <a:lstStyle/>
          <a:p>
            <a:endParaRPr lang="en-US" dirty="0"/>
          </a:p>
        </p:txBody>
      </p:sp>
      <p:sp>
        <p:nvSpPr>
          <p:cNvPr id="23" name="Text Placeholder 22">
            <a:extLst>
              <a:ext uri="{FF2B5EF4-FFF2-40B4-BE49-F238E27FC236}">
                <a16:creationId xmlns:a16="http://schemas.microsoft.com/office/drawing/2014/main" xmlns="" id="{41BDD77E-A892-4E87-9B6D-EF78B0038A44}"/>
              </a:ext>
            </a:extLst>
          </p:cNvPr>
          <p:cNvSpPr>
            <a:spLocks noGrp="1"/>
          </p:cNvSpPr>
          <p:nvPr>
            <p:ph type="body" idx="15"/>
          </p:nvPr>
        </p:nvSpPr>
        <p:spPr/>
        <p:txBody>
          <a:bodyPr/>
          <a:lstStyle/>
          <a:p>
            <a:endParaRPr lang="en-US" dirty="0"/>
          </a:p>
        </p:txBody>
      </p:sp>
      <p:sp>
        <p:nvSpPr>
          <p:cNvPr id="25" name="Text Placeholder 24">
            <a:extLst>
              <a:ext uri="{FF2B5EF4-FFF2-40B4-BE49-F238E27FC236}">
                <a16:creationId xmlns:a16="http://schemas.microsoft.com/office/drawing/2014/main" xmlns="" id="{A8113FBA-9114-48D1-A189-9A1B7ABCF38A}"/>
              </a:ext>
            </a:extLst>
          </p:cNvPr>
          <p:cNvSpPr>
            <a:spLocks noGrp="1"/>
          </p:cNvSpPr>
          <p:nvPr>
            <p:ph type="body" sz="quarter" idx="17"/>
          </p:nvPr>
        </p:nvSpPr>
        <p:spPr/>
        <p:txBody>
          <a:bodyPr/>
          <a:lstStyle/>
          <a:p>
            <a:endParaRPr lang="en-US" dirty="0"/>
          </a:p>
        </p:txBody>
      </p:sp>
      <p:sp>
        <p:nvSpPr>
          <p:cNvPr id="4" name="Content Placeholder 3">
            <a:extLst>
              <a:ext uri="{FF2B5EF4-FFF2-40B4-BE49-F238E27FC236}">
                <a16:creationId xmlns:a16="http://schemas.microsoft.com/office/drawing/2014/main" xmlns="" id="{8421587F-8DFD-4A31-9931-8A346A92D87A}"/>
              </a:ext>
            </a:extLst>
          </p:cNvPr>
          <p:cNvSpPr>
            <a:spLocks noGrp="1"/>
          </p:cNvSpPr>
          <p:nvPr>
            <p:ph type="body" sz="quarter" idx="3"/>
          </p:nvPr>
        </p:nvSpPr>
        <p:spPr>
          <a:xfrm>
            <a:off x="7518704" y="1363616"/>
            <a:ext cx="3604591" cy="1052419"/>
          </a:xfrm>
        </p:spPr>
        <p:txBody>
          <a:bodyPr vert="horz" lIns="91440" tIns="45720" rIns="91440" bIns="45720" rtlCol="0" anchor="t">
            <a:normAutofit/>
          </a:bodyPr>
          <a:lstStyle/>
          <a:p>
            <a:endParaRPr lang="en-US" dirty="0">
              <a:solidFill>
                <a:schemeClr val="accent1">
                  <a:lumMod val="60000"/>
                  <a:lumOff val="40000"/>
                </a:schemeClr>
              </a:solidFill>
            </a:endParaRPr>
          </a:p>
        </p:txBody>
      </p:sp>
      <p:sp>
        <p:nvSpPr>
          <p:cNvPr id="26" name="Text Placeholder 25">
            <a:extLst>
              <a:ext uri="{FF2B5EF4-FFF2-40B4-BE49-F238E27FC236}">
                <a16:creationId xmlns:a16="http://schemas.microsoft.com/office/drawing/2014/main" xmlns="" id="{E6AB6387-E6AE-46CB-8500-4F11FA6B44BA}"/>
              </a:ext>
            </a:extLst>
          </p:cNvPr>
          <p:cNvSpPr>
            <a:spLocks noGrp="1"/>
          </p:cNvSpPr>
          <p:nvPr>
            <p:ph type="body" sz="quarter" idx="18"/>
          </p:nvPr>
        </p:nvSpPr>
        <p:spPr>
          <a:xfrm>
            <a:off x="7518704" y="2725268"/>
            <a:ext cx="3758896" cy="2942605"/>
          </a:xfrm>
        </p:spPr>
        <p:txBody>
          <a:bodyPr/>
          <a:lstStyle/>
          <a:p>
            <a:endParaRPr lang="en-US" dirty="0"/>
          </a:p>
        </p:txBody>
      </p:sp>
      <p:sp>
        <p:nvSpPr>
          <p:cNvPr id="3" name="Date Placeholder 2">
            <a:extLst>
              <a:ext uri="{FF2B5EF4-FFF2-40B4-BE49-F238E27FC236}">
                <a16:creationId xmlns:a16="http://schemas.microsoft.com/office/drawing/2014/main" xmlns="" id="{54E3FF72-DB34-4BB6-A010-93B275EE2740}"/>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8CA13291-3BED-433C-95D4-9FD6E2828B18}"/>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xmlns="" id="{221F794A-4793-4DB0-91FD-E5B132FC1634}"/>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
        <p:nvSpPr>
          <p:cNvPr id="27" name="Text Placeholder 26">
            <a:extLst>
              <a:ext uri="{FF2B5EF4-FFF2-40B4-BE49-F238E27FC236}">
                <a16:creationId xmlns:a16="http://schemas.microsoft.com/office/drawing/2014/main" xmlns="" id="{8385ECC2-8A21-4825-96AB-97E7C4FB9A1A}"/>
              </a:ext>
            </a:extLst>
          </p:cNvPr>
          <p:cNvSpPr>
            <a:spLocks noGrp="1"/>
          </p:cNvSpPr>
          <p:nvPr>
            <p:ph type="body" sz="quarter" idx="4294967295"/>
          </p:nvPr>
        </p:nvSpPr>
        <p:spPr>
          <a:xfrm>
            <a:off x="0" y="3840163"/>
            <a:ext cx="3200400" cy="366712"/>
          </a:xfrm>
        </p:spPr>
        <p:txBody>
          <a:bodyPr>
            <a:normAutofit fontScale="85000" lnSpcReduction="20000"/>
          </a:bodyPr>
          <a:lstStyle/>
          <a:p>
            <a:endParaRPr lang="en-US" dirty="0"/>
          </a:p>
        </p:txBody>
      </p:sp>
      <p:sp>
        <p:nvSpPr>
          <p:cNvPr id="28" name="Text Placeholder 27">
            <a:extLst>
              <a:ext uri="{FF2B5EF4-FFF2-40B4-BE49-F238E27FC236}">
                <a16:creationId xmlns:a16="http://schemas.microsoft.com/office/drawing/2014/main" xmlns="" id="{9BB8B2E0-57A3-43A4-859A-28669F14F8FE}"/>
              </a:ext>
            </a:extLst>
          </p:cNvPr>
          <p:cNvSpPr>
            <a:spLocks noGrp="1"/>
          </p:cNvSpPr>
          <p:nvPr>
            <p:ph type="body" sz="quarter" idx="4294967295"/>
          </p:nvPr>
        </p:nvSpPr>
        <p:spPr>
          <a:xfrm>
            <a:off x="8991600" y="3840163"/>
            <a:ext cx="3200400" cy="366712"/>
          </a:xfrm>
        </p:spPr>
        <p:txBody>
          <a:bodyPr>
            <a:normAutofit fontScale="85000" lnSpcReduction="20000"/>
          </a:bodyPr>
          <a:lstStyle/>
          <a:p>
            <a:endParaRPr lang="en-US" dirty="0"/>
          </a:p>
        </p:txBody>
      </p:sp>
    </p:spTree>
    <p:extLst>
      <p:ext uri="{BB962C8B-B14F-4D97-AF65-F5344CB8AC3E}">
        <p14:creationId xmlns:p14="http://schemas.microsoft.com/office/powerpoint/2010/main" xmlns="" val="627911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CAEE93-8585-46D4-A7EC-F184E317CB2E}"/>
              </a:ext>
            </a:extLst>
          </p:cNvPr>
          <p:cNvSpPr>
            <a:spLocks noGrp="1"/>
          </p:cNvSpPr>
          <p:nvPr>
            <p:ph type="ctrTitle"/>
          </p:nvPr>
        </p:nvSpPr>
        <p:spPr>
          <a:xfrm>
            <a:off x="6084664" y="1122363"/>
            <a:ext cx="5486400" cy="2387600"/>
          </a:xfrm>
        </p:spPr>
        <p:txBody>
          <a:bodyPr/>
          <a:lstStyle/>
          <a:p>
            <a:r>
              <a:rPr lang="en-US" dirty="0"/>
              <a:t>THANK YOU</a:t>
            </a:r>
          </a:p>
        </p:txBody>
      </p:sp>
      <p:sp>
        <p:nvSpPr>
          <p:cNvPr id="3" name="Content Placeholder 2">
            <a:extLst>
              <a:ext uri="{FF2B5EF4-FFF2-40B4-BE49-F238E27FC236}">
                <a16:creationId xmlns:a16="http://schemas.microsoft.com/office/drawing/2014/main" xmlns="" id="{24AFFC60-19C3-4901-93F7-7AAF4C09F8C6}"/>
              </a:ext>
            </a:extLst>
          </p:cNvPr>
          <p:cNvSpPr>
            <a:spLocks noGrp="1"/>
          </p:cNvSpPr>
          <p:nvPr>
            <p:ph type="subTitle" idx="1"/>
          </p:nvPr>
        </p:nvSpPr>
        <p:spPr>
          <a:xfrm>
            <a:off x="8401877" y="3602038"/>
            <a:ext cx="3711101" cy="1655762"/>
          </a:xfrm>
        </p:spPr>
        <p:txBody>
          <a:bodyPr bIns="0">
            <a:normAutofit/>
          </a:bodyPr>
          <a:lstStyle/>
          <a:p>
            <a:r>
              <a:rPr lang="en-US" sz="2400" b="1" dirty="0"/>
              <a:t>BY:</a:t>
            </a:r>
          </a:p>
          <a:p>
            <a:r>
              <a:rPr lang="en-US" sz="2400" b="1" dirty="0"/>
              <a:t>       </a:t>
            </a:r>
            <a:r>
              <a:rPr lang="en-US" sz="2400" b="1"/>
              <a:t>K.Vigneshwari</a:t>
            </a:r>
            <a:endParaRPr lang="en-US" sz="2400" b="1" dirty="0"/>
          </a:p>
        </p:txBody>
      </p:sp>
    </p:spTree>
    <p:extLst>
      <p:ext uri="{BB962C8B-B14F-4D97-AF65-F5344CB8AC3E}">
        <p14:creationId xmlns:p14="http://schemas.microsoft.com/office/powerpoint/2010/main" xmlns="" val="2436493926"/>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olorful abstract pitch deck_Win32_EF_V5" id="{7B1F96A5-3687-4158-B0AD-ED9F1527838B}" vid="{24F60B5C-7E4E-4EC0-B9B9-2C4F24E8F4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8018C0E-7D64-4421-BE93-F2B6B58EE802}">
  <ds:schemaRefs>
    <ds:schemaRef ds:uri="http://schemas.microsoft.com/sharepoint/v3/contenttype/forms"/>
  </ds:schemaRefs>
</ds:datastoreItem>
</file>

<file path=customXml/itemProps2.xml><?xml version="1.0" encoding="utf-8"?>
<ds:datastoreItem xmlns:ds="http://schemas.openxmlformats.org/officeDocument/2006/customXml" ds:itemID="{CB5DD38A-63E0-4825-8270-C7DD11875D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8E04372-011A-4AC6-B830-E730D564F4A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Colorful abstract pitch deck</Template>
  <TotalTime>103</TotalTime>
  <Words>205</Words>
  <Application>Microsoft Office PowerPoint</Application>
  <PresentationFormat>Custom</PresentationFormat>
  <Paragraphs>42</Paragraphs>
  <Slides>8</Slides>
  <Notes>7</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Custom</vt:lpstr>
      <vt:lpstr>Environmental monitoring </vt:lpstr>
      <vt:lpstr>DESCRIPTION:</vt:lpstr>
      <vt:lpstr>CODING:</vt:lpstr>
      <vt:lpstr>Slide 4</vt:lpstr>
      <vt:lpstr>Slide 5</vt:lpstr>
      <vt:lpstr>Slide 6</vt:lpstr>
      <vt:lpstr>Slide 7</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monitoring </dc:title>
  <dc:creator>Dhivya Dhivya</dc:creator>
  <cp:lastModifiedBy>STUDENT</cp:lastModifiedBy>
  <cp:revision>11</cp:revision>
  <dcterms:created xsi:type="dcterms:W3CDTF">2023-10-04T12:58:06Z</dcterms:created>
  <dcterms:modified xsi:type="dcterms:W3CDTF">2023-10-18T09:45:16Z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