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-1110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CF526-DEDD-4AF2-8A7B-29E747E3E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DE6D63-F9F8-459B-AAC5-762A070B2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044AE0-D74B-4A22-A1A5-AD2AEB46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F2B604-E02D-41B4-962C-D3AC415B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0C57E1-2A58-48E1-A884-3C0C106E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8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02C3C-50D5-44D0-BDF7-B95B620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40BC23-A0D2-423B-BADC-8348F9C6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6A2C56-5E90-45E5-8B98-8C594875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CB3826-B896-4D8C-8A48-F1BE6C87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77E71E-C3AA-462E-8985-4F0BFDC9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A1250F-C2B6-48E4-8370-C0FF51A0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5B4986-4A6E-4906-B6D7-4CD78AF5D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BEBB37-A74F-4F62-80CC-E24E6F4C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B9AA63-46F7-4BBB-BF37-7C26738E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32FCA-6E2A-49E1-BA6E-B43AC191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5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73643-7DDA-4D7A-AC8F-2F2A013F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D06D9-09D7-4E4D-8560-322C15A0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EC7127-1A9A-462A-AA69-CF124C78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D9FFF-59C9-42CA-A424-24A483B2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1025DC-C8F1-4BB3-A186-774BCB4A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98EFE-2CA5-4DA8-BA81-00683CD2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1C26DF-6CD2-42FE-8B75-64949D56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48DD2F-4459-4028-B24E-ACCE1A95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565313-1548-41A4-B82F-649332F2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1BF191-22D3-4665-92A6-2C90FC71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010A5-D351-4293-8D6F-169794F0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42B4F-D793-48D3-AD0A-CFEA96750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D3FBF1-F1C6-47FE-A5B8-E8F913BB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AB063E-AEB2-4EEA-BD86-4AD7BC65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DC4A49-FDE5-4E37-9AA4-B003836B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BDB102-A915-425D-BFD1-7FC4ACF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0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49BA4-D12F-4C41-8738-AB2FBE7D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DEF564-984E-4328-A5C5-A464C67B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5884C3-340D-4B00-AE65-63C0E4A1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80BD9C-33F8-4C4A-8416-28B7B41FE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04D2942-D5B5-4102-8974-4D039CC82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E8344E7-0030-4CC7-B785-066ED43A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9BBBD4B-6018-4B53-A682-53A205AD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4DB6F0A-B2B4-4242-BAA4-240D6867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19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280BE-EC87-4969-92E8-975783B1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00B379-0F5F-468F-8232-580A097A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52CE6D-F47C-4DAC-84FA-6BF2E214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9F0CBB-5AAB-4BCC-9203-F5A4D5FC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737114-7F89-4509-BD68-E208484A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80331D-7E61-4F44-BF16-F1E8F69E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535C61-7E5F-4CE3-BB25-68F0FE58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E7204-032D-4B8D-A78E-B380B510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0F81A9-C252-4292-BAFB-92221257C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331D5B-67E0-4E0F-92BA-446AFD4D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ED731B-D638-461F-9469-966ED68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0CF887-FE84-46F6-B684-2B00C57E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6697D0-92E5-4AC2-B53E-0BF4D91A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3E2FA-15A2-4237-9D29-260207E8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F333F1-9338-44FD-8D0A-CF25DFCA4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348F04-5CC5-4380-A00C-F13F691A9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32658D-8B7E-40E0-925F-6F667026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0270EA-2E65-4A47-BBEF-C3AA9FA8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36EDCA-6BF2-4CAA-A0C7-6EF7317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1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DBB349-9F91-4FAE-B5FA-FAEB521D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5C7490-A7AC-46B2-BA7E-9DE4445D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B3F654-8E7B-4F47-B986-BBAD47AA9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1E60-7748-4575-B8D4-E2C8A0E502A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BC132B-6C7B-4620-B142-6CDE568FA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4CC99D-8B7E-4D5C-9488-DCA86AF89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439D-76DE-4CEF-8E72-E01A06A0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54726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A616C3-EEBE-4BE3-8B35-20A3D548EC7F}"/>
              </a:ext>
            </a:extLst>
          </p:cNvPr>
          <p:cNvSpPr txBox="1"/>
          <p:nvPr/>
        </p:nvSpPr>
        <p:spPr>
          <a:xfrm>
            <a:off x="2464904" y="2253735"/>
            <a:ext cx="823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6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E03E31-D741-40E0-BA55-7A3E56104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94" y="870708"/>
            <a:ext cx="7350401" cy="5840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5EEA20-7192-4C29-A17C-1AB0CFE0C4D4}"/>
              </a:ext>
            </a:extLst>
          </p:cNvPr>
          <p:cNvSpPr txBox="1"/>
          <p:nvPr/>
        </p:nvSpPr>
        <p:spPr>
          <a:xfrm>
            <a:off x="1921565" y="225287"/>
            <a:ext cx="73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mol rathod\Downloads\WhatsApp Image 2018-09-28 at 7.30.04 PM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91" y="1042737"/>
            <a:ext cx="9229725" cy="56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2505" y="0"/>
            <a:ext cx="478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51ED11-CD68-43A5-A95C-A358325E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35" y="1198098"/>
            <a:ext cx="8371079" cy="4710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9BF48C-DCE7-4D5A-8475-775F66FCBA41}"/>
              </a:ext>
            </a:extLst>
          </p:cNvPr>
          <p:cNvSpPr txBox="1"/>
          <p:nvPr/>
        </p:nvSpPr>
        <p:spPr>
          <a:xfrm>
            <a:off x="2278966" y="576775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66526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80782D-02B1-4752-A92F-AD0493D2177A}"/>
              </a:ext>
            </a:extLst>
          </p:cNvPr>
          <p:cNvSpPr txBox="1"/>
          <p:nvPr/>
        </p:nvSpPr>
        <p:spPr>
          <a:xfrm>
            <a:off x="2186169" y="2504296"/>
            <a:ext cx="7061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Diagram</a:t>
            </a:r>
          </a:p>
        </p:txBody>
      </p:sp>
    </p:spTree>
    <p:extLst>
      <p:ext uri="{BB962C8B-B14F-4D97-AF65-F5344CB8AC3E}">
        <p14:creationId xmlns:p14="http://schemas.microsoft.com/office/powerpoint/2010/main" val="119444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534118-792B-4BFD-9804-CCE82049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12" y="1333622"/>
            <a:ext cx="8613556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9856D0-D468-45C6-94A0-C66D1A50E27F}"/>
              </a:ext>
            </a:extLst>
          </p:cNvPr>
          <p:cNvSpPr txBox="1"/>
          <p:nvPr/>
        </p:nvSpPr>
        <p:spPr>
          <a:xfrm>
            <a:off x="1311729" y="424543"/>
            <a:ext cx="478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6545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mol rathod\Downloads\WhatsApp Image 2018-09-28 at 7.30.04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689811"/>
            <a:ext cx="9496926" cy="61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86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0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ol rathod\Downloads\WhatsApp Image 2018-09-28 at 7.30.05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5" y="745959"/>
            <a:ext cx="10011276" cy="59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632" y="128337"/>
            <a:ext cx="462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6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vyankatesh gaikwad</dc:creator>
  <cp:lastModifiedBy>amol rathod</cp:lastModifiedBy>
  <cp:revision>4</cp:revision>
  <dcterms:created xsi:type="dcterms:W3CDTF">2018-09-28T17:59:50Z</dcterms:created>
  <dcterms:modified xsi:type="dcterms:W3CDTF">2018-09-28T18:43:58Z</dcterms:modified>
</cp:coreProperties>
</file>