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5" r:id="rId4"/>
    <p:sldId id="257" r:id="rId5"/>
    <p:sldId id="261" r:id="rId6"/>
    <p:sldId id="264"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7" autoAdjust="0"/>
    <p:restoredTop sz="94660"/>
  </p:normalViewPr>
  <p:slideViewPr>
    <p:cSldViewPr snapToGrid="0">
      <p:cViewPr varScale="1">
        <p:scale>
          <a:sx n="74" d="100"/>
          <a:sy n="74" d="100"/>
        </p:scale>
        <p:origin x="7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10/6/2018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10/6/2018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Recipe Recommendation System</a:t>
            </a:r>
            <a:endParaRPr lang="en-US" sz="48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91542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p:txBody>
          <a:bodyPr/>
          <a:lstStyle/>
          <a:p>
            <a:r>
              <a:rPr lang="en-US" dirty="0"/>
              <a:t>We propose android and web based application which construct recommendation system by adding more heterogeneous information of recipes like cuisines, preparation direction, dietary </a:t>
            </a:r>
            <a:r>
              <a:rPr lang="en-US" dirty="0" smtClean="0"/>
              <a:t>etc.</a:t>
            </a:r>
            <a:endParaRPr lang="en-US" dirty="0"/>
          </a:p>
        </p:txBody>
      </p:sp>
    </p:spTree>
    <p:extLst>
      <p:ext uri="{BB962C8B-B14F-4D97-AF65-F5344CB8AC3E}">
        <p14:creationId xmlns:p14="http://schemas.microsoft.com/office/powerpoint/2010/main" val="2253964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Domain:</a:t>
            </a:r>
            <a:endParaRPr lang="en-IN" dirty="0"/>
          </a:p>
        </p:txBody>
      </p:sp>
      <p:sp>
        <p:nvSpPr>
          <p:cNvPr id="3" name="Content Placeholder 2"/>
          <p:cNvSpPr>
            <a:spLocks noGrp="1"/>
          </p:cNvSpPr>
          <p:nvPr>
            <p:ph idx="1"/>
          </p:nvPr>
        </p:nvSpPr>
        <p:spPr/>
        <p:txBody>
          <a:bodyPr>
            <a:normAutofit/>
          </a:bodyPr>
          <a:lstStyle/>
          <a:p>
            <a:r>
              <a:rPr lang="en-IN" sz="3600" dirty="0" smtClean="0"/>
              <a:t>Machine learning</a:t>
            </a:r>
          </a:p>
          <a:p>
            <a:r>
              <a:rPr lang="en-IN" sz="3600" dirty="0" smtClean="0"/>
              <a:t>Image processing</a:t>
            </a:r>
            <a:endParaRPr lang="en-IN" sz="3600" dirty="0"/>
          </a:p>
        </p:txBody>
      </p:sp>
    </p:spTree>
    <p:extLst>
      <p:ext uri="{BB962C8B-B14F-4D97-AF65-F5344CB8AC3E}">
        <p14:creationId xmlns:p14="http://schemas.microsoft.com/office/powerpoint/2010/main" val="1959229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normAutofit lnSpcReduction="10000"/>
          </a:bodyPr>
          <a:lstStyle/>
          <a:p>
            <a:r>
              <a:rPr lang="en-US" dirty="0"/>
              <a:t>The current approaches mostly focus on recognition of food category based </a:t>
            </a:r>
            <a:r>
              <a:rPr lang="en-US" dirty="0" smtClean="0"/>
              <a:t>on global </a:t>
            </a:r>
            <a:r>
              <a:rPr lang="en-US" dirty="0"/>
              <a:t>dish appearance without explicit analysis of ingredient composition. </a:t>
            </a:r>
            <a:r>
              <a:rPr lang="en-US" dirty="0" smtClean="0"/>
              <a:t>Such approaches </a:t>
            </a:r>
            <a:r>
              <a:rPr lang="en-US" dirty="0"/>
              <a:t>are incapable for retrieval of recipes with unknown food categories, </a:t>
            </a:r>
            <a:r>
              <a:rPr lang="en-US" dirty="0" smtClean="0"/>
              <a:t>a problem </a:t>
            </a:r>
            <a:r>
              <a:rPr lang="en-US" dirty="0"/>
              <a:t>referred to as zero-shot retrieval. On the other hand, </a:t>
            </a:r>
            <a:r>
              <a:rPr lang="en-US" dirty="0" smtClean="0"/>
              <a:t>content-based retrieval </a:t>
            </a:r>
            <a:r>
              <a:rPr lang="en-US" dirty="0"/>
              <a:t>without knowledge of food categories is also difficult to attain </a:t>
            </a:r>
            <a:r>
              <a:rPr lang="en-US" dirty="0" smtClean="0"/>
              <a:t>satisfactory performance </a:t>
            </a:r>
            <a:r>
              <a:rPr lang="en-US" dirty="0"/>
              <a:t>due to large visual variations in food appearance and </a:t>
            </a:r>
            <a:r>
              <a:rPr lang="en-US" dirty="0" smtClean="0"/>
              <a:t>ingredient composition. So </a:t>
            </a:r>
            <a:r>
              <a:rPr lang="en-US" dirty="0"/>
              <a:t>with reference to these problems , we propose our </a:t>
            </a:r>
            <a:r>
              <a:rPr lang="en-US" dirty="0" smtClean="0"/>
              <a:t>system to overcome </a:t>
            </a:r>
            <a:r>
              <a:rPr lang="en-US"/>
              <a:t>limitations </a:t>
            </a:r>
            <a:r>
              <a:rPr lang="en-US" smtClean="0"/>
              <a:t>occurred </a:t>
            </a:r>
            <a:r>
              <a:rPr lang="en-US" dirty="0"/>
              <a:t>in previous systems.</a:t>
            </a:r>
            <a:endParaRPr lang="en-US" dirty="0" smtClean="0"/>
          </a:p>
        </p:txBody>
      </p:sp>
    </p:spTree>
    <p:extLst>
      <p:ext uri="{BB962C8B-B14F-4D97-AF65-F5344CB8AC3E}">
        <p14:creationId xmlns:p14="http://schemas.microsoft.com/office/powerpoint/2010/main" val="884638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 </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9129" y="2073498"/>
            <a:ext cx="8381617" cy="4265479"/>
          </a:xfrm>
          <a:prstGeom prst="rect">
            <a:avLst/>
          </a:prstGeom>
          <a:noFill/>
          <a:ln>
            <a:noFill/>
          </a:ln>
        </p:spPr>
      </p:pic>
    </p:spTree>
    <p:extLst>
      <p:ext uri="{BB962C8B-B14F-4D97-AF65-F5344CB8AC3E}">
        <p14:creationId xmlns:p14="http://schemas.microsoft.com/office/powerpoint/2010/main" val="4090000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Requirements</a:t>
            </a:r>
            <a:endParaRPr lang="en-IN" dirty="0"/>
          </a:p>
        </p:txBody>
      </p:sp>
      <p:sp>
        <p:nvSpPr>
          <p:cNvPr id="3" name="Content Placeholder 2"/>
          <p:cNvSpPr>
            <a:spLocks noGrp="1"/>
          </p:cNvSpPr>
          <p:nvPr>
            <p:ph idx="1"/>
          </p:nvPr>
        </p:nvSpPr>
        <p:spPr/>
        <p:txBody>
          <a:bodyPr>
            <a:normAutofit fontScale="85000" lnSpcReduction="20000"/>
          </a:bodyPr>
          <a:lstStyle/>
          <a:p>
            <a:r>
              <a:rPr lang="en-US" dirty="0"/>
              <a:t>Backend:- My SQL</a:t>
            </a:r>
            <a:r>
              <a:rPr lang="en-US" dirty="0" smtClean="0"/>
              <a:t>,</a:t>
            </a:r>
            <a:endParaRPr lang="en-IN" dirty="0"/>
          </a:p>
          <a:p>
            <a:r>
              <a:rPr lang="en-US" dirty="0" err="1"/>
              <a:t>Wamp</a:t>
            </a:r>
            <a:r>
              <a:rPr lang="en-US" dirty="0"/>
              <a:t> server</a:t>
            </a:r>
            <a:endParaRPr lang="en-IN" dirty="0"/>
          </a:p>
          <a:p>
            <a:r>
              <a:rPr lang="en-US" dirty="0"/>
              <a:t>Operating System		: Windows 10</a:t>
            </a:r>
            <a:endParaRPr lang="en-IN" dirty="0"/>
          </a:p>
          <a:p>
            <a:r>
              <a:rPr lang="en-US" dirty="0"/>
              <a:t> Technology			: Java, J2EE </a:t>
            </a:r>
            <a:endParaRPr lang="en-IN" dirty="0"/>
          </a:p>
          <a:p>
            <a:r>
              <a:rPr lang="en-US" dirty="0"/>
              <a:t> Web Technologies		: Html, JavaScript, CSS</a:t>
            </a:r>
            <a:endParaRPr lang="en-IN" dirty="0"/>
          </a:p>
          <a:p>
            <a:r>
              <a:rPr lang="en-US" dirty="0"/>
              <a:t> Web Server		       </a:t>
            </a:r>
            <a:r>
              <a:rPr lang="en-US" dirty="0" smtClean="0"/>
              <a:t>: </a:t>
            </a:r>
            <a:r>
              <a:rPr lang="en-US" dirty="0" err="1"/>
              <a:t>Wamp</a:t>
            </a:r>
            <a:r>
              <a:rPr lang="en-US" dirty="0"/>
              <a:t> server</a:t>
            </a:r>
            <a:endParaRPr lang="en-IN" dirty="0"/>
          </a:p>
          <a:p>
            <a:r>
              <a:rPr lang="en-US" dirty="0"/>
              <a:t> Database			</a:t>
            </a:r>
            <a:r>
              <a:rPr lang="en-US" dirty="0" smtClean="0"/>
              <a:t>       : </a:t>
            </a:r>
            <a:r>
              <a:rPr lang="en-US" dirty="0"/>
              <a:t>My SQL</a:t>
            </a:r>
            <a:endParaRPr lang="en-IN" dirty="0"/>
          </a:p>
          <a:p>
            <a:r>
              <a:rPr lang="en-US" dirty="0"/>
              <a:t> Java Version		       </a:t>
            </a:r>
            <a:r>
              <a:rPr lang="en-US" dirty="0" smtClean="0"/>
              <a:t>: </a:t>
            </a:r>
            <a:r>
              <a:rPr lang="en-US" dirty="0"/>
              <a:t>J2SDK 1.7 / 1.8            </a:t>
            </a:r>
            <a:endParaRPr lang="en-IN" dirty="0"/>
          </a:p>
          <a:p>
            <a:endParaRPr lang="en-IN" dirty="0"/>
          </a:p>
        </p:txBody>
      </p:sp>
    </p:spTree>
    <p:extLst>
      <p:ext uri="{BB962C8B-B14F-4D97-AF65-F5344CB8AC3E}">
        <p14:creationId xmlns:p14="http://schemas.microsoft.com/office/powerpoint/2010/main" val="446225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a:t>
            </a:r>
            <a:endParaRPr lang="en-IN" dirty="0"/>
          </a:p>
        </p:txBody>
      </p:sp>
      <p:sp>
        <p:nvSpPr>
          <p:cNvPr id="3" name="Content Placeholder 2"/>
          <p:cNvSpPr>
            <a:spLocks noGrp="1"/>
          </p:cNvSpPr>
          <p:nvPr>
            <p:ph idx="1"/>
          </p:nvPr>
        </p:nvSpPr>
        <p:spPr/>
        <p:txBody>
          <a:bodyPr/>
          <a:lstStyle/>
          <a:p>
            <a:r>
              <a:rPr lang="en-IN" dirty="0" smtClean="0"/>
              <a:t>The recommended system item is something that the user has not seen in the past. </a:t>
            </a:r>
          </a:p>
          <a:p>
            <a:r>
              <a:rPr lang="en-IN" dirty="0" smtClean="0"/>
              <a:t>User get the food recipe suggestions according to the nutrition value. </a:t>
            </a:r>
          </a:p>
          <a:p>
            <a:r>
              <a:rPr lang="en-IN" dirty="0" smtClean="0"/>
              <a:t>User can add </a:t>
            </a:r>
            <a:r>
              <a:rPr lang="en-IN" dirty="0" smtClean="0"/>
              <a:t>their, </a:t>
            </a:r>
            <a:r>
              <a:rPr lang="en-IN" dirty="0" smtClean="0"/>
              <a:t>set own recipe in the database. </a:t>
            </a:r>
          </a:p>
          <a:p>
            <a:r>
              <a:rPr lang="en-IN" dirty="0" smtClean="0"/>
              <a:t>There are more and more users to use mobile application to get the cooking recipe information, but to recommend right recipe for each user is challenging for complex food and diet information. </a:t>
            </a:r>
            <a:endParaRPr lang="en-IN" dirty="0"/>
          </a:p>
        </p:txBody>
      </p:sp>
    </p:spTree>
    <p:extLst>
      <p:ext uri="{BB962C8B-B14F-4D97-AF65-F5344CB8AC3E}">
        <p14:creationId xmlns:p14="http://schemas.microsoft.com/office/powerpoint/2010/main" val="18490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r>
              <a:rPr lang="en-IN" dirty="0" smtClean="0"/>
              <a:t>IEEE Paper: </a:t>
            </a:r>
          </a:p>
          <a:p>
            <a:r>
              <a:rPr lang="en-IN" dirty="0" smtClean="0"/>
              <a:t>Constraint based recipe recommendation using forward checking algorithm. </a:t>
            </a:r>
          </a:p>
          <a:p>
            <a:r>
              <a:rPr lang="en-IN" dirty="0" smtClean="0"/>
              <a:t>Distributed representation of Dish Names in Food Related Web Services for associative search and nutrition estimation. </a:t>
            </a:r>
          </a:p>
          <a:p>
            <a:r>
              <a:rPr lang="en-IN" dirty="0" smtClean="0"/>
              <a:t>Recommendation system for alternative ingredients based on Co-occurrence Relation on Recipe Database and the Ingredients Category.</a:t>
            </a:r>
            <a:endParaRPr lang="en-IN" dirty="0"/>
          </a:p>
        </p:txBody>
      </p:sp>
    </p:spTree>
    <p:extLst>
      <p:ext uri="{BB962C8B-B14F-4D97-AF65-F5344CB8AC3E}">
        <p14:creationId xmlns:p14="http://schemas.microsoft.com/office/powerpoint/2010/main" val="5256274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502</TotalTime>
  <Words>267</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Recipe Recommendation System</vt:lpstr>
      <vt:lpstr>Problem definition</vt:lpstr>
      <vt:lpstr>Domain:</vt:lpstr>
      <vt:lpstr>Scope</vt:lpstr>
      <vt:lpstr>System Architecture </vt:lpstr>
      <vt:lpstr>Software Requirements</vt:lpstr>
      <vt:lpstr>Advantages  </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Admin</dc:creator>
  <cp:lastModifiedBy>Shruti Patil</cp:lastModifiedBy>
  <cp:revision>14</cp:revision>
  <dcterms:created xsi:type="dcterms:W3CDTF">2017-08-14T06:49:29Z</dcterms:created>
  <dcterms:modified xsi:type="dcterms:W3CDTF">2018-10-06T09:49:46Z</dcterms:modified>
</cp:coreProperties>
</file>