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VIJAY KUMAR U</a:t>
            </a:r>
            <a:endParaRPr lang="en-US" sz="2400" dirty="0"/>
          </a:p>
          <a:p>
            <a:r>
              <a:rPr lang="en-US" sz="2400" dirty="0"/>
              <a:t>REGISTER NO</a:t>
            </a:r>
            <a:r>
              <a:rPr lang="en-US" sz="2400" dirty="0" smtClean="0"/>
              <a:t>: </a:t>
            </a:r>
            <a:r>
              <a:rPr lang="en-US" sz="2400" dirty="0" smtClean="0"/>
              <a:t>122203461</a:t>
            </a:r>
            <a:endParaRPr lang="en-US" sz="2400" dirty="0" smtClean="0"/>
          </a:p>
          <a:p>
            <a:r>
              <a:rPr lang="en-US" sz="2400" dirty="0"/>
              <a:t>57A2F3E7692380BBE2742BFB0D1F28D8</a:t>
            </a:r>
            <a:endParaRPr lang="en-US" sz="2400" dirty="0" smtClean="0"/>
          </a:p>
          <a:p>
            <a:r>
              <a:rPr lang="en-US" sz="2400" dirty="0" smtClean="0"/>
              <a:t>DEPARTMENT</a:t>
            </a:r>
            <a:r>
              <a:rPr lang="en-US" sz="2400" dirty="0"/>
              <a:t>: B COM (CS)</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139321"/>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851</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24</cp:revision>
  <dcterms:created xsi:type="dcterms:W3CDTF">2024-03-29T15:07:22Z</dcterms:created>
  <dcterms:modified xsi:type="dcterms:W3CDTF">2024-09-10T11:41:55Z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